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0.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4"/>
    <p:sldMasterId id="2147483663" r:id="rId5"/>
    <p:sldMasterId id="2147483676" r:id="rId6"/>
    <p:sldMasterId id="2147483709" r:id="rId7"/>
    <p:sldMasterId id="2147483714" r:id="rId8"/>
    <p:sldMasterId id="2147483723" r:id="rId9"/>
    <p:sldMasterId id="2147483732" r:id="rId10"/>
    <p:sldMasterId id="2147483737" r:id="rId11"/>
    <p:sldMasterId id="2147483746" r:id="rId12"/>
    <p:sldMasterId id="2147483837" r:id="rId13"/>
    <p:sldMasterId id="2147483858" r:id="rId14"/>
    <p:sldMasterId id="2147483867" r:id="rId15"/>
    <p:sldMasterId id="2147483849" r:id="rId16"/>
  </p:sldMasterIdLst>
  <p:sldIdLst>
    <p:sldId id="256" r:id="rId17"/>
    <p:sldId id="2167" r:id="rId18"/>
    <p:sldId id="1769" r:id="rId19"/>
    <p:sldId id="1911" r:id="rId20"/>
    <p:sldId id="1916" r:id="rId21"/>
    <p:sldId id="1910" r:id="rId22"/>
    <p:sldId id="1909" r:id="rId23"/>
    <p:sldId id="1915" r:id="rId24"/>
    <p:sldId id="2306" r:id="rId25"/>
    <p:sldId id="1929" r:id="rId26"/>
    <p:sldId id="2168" r:id="rId27"/>
    <p:sldId id="2169" r:id="rId28"/>
    <p:sldId id="1056" r:id="rId29"/>
    <p:sldId id="1058" r:id="rId30"/>
    <p:sldId id="1029" r:id="rId31"/>
    <p:sldId id="1917" r:id="rId32"/>
    <p:sldId id="1913" r:id="rId33"/>
    <p:sldId id="309" r:id="rId34"/>
    <p:sldId id="1674" r:id="rId35"/>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entury Gothic" panose="020B0502020202020204" pitchFamily="34" charset="0"/>
      <p:regular r:id="rId42"/>
      <p:bold r:id="rId43"/>
      <p:italic r:id="rId44"/>
      <p:boldItalic r:id="rId45"/>
    </p:embeddedFont>
    <p:embeddedFont>
      <p:font typeface="Designball-edu-02" pitchFamily="2" charset="0"/>
      <p:regular r:id="rId46"/>
    </p:embeddedFont>
    <p:embeddedFont>
      <p:font typeface="Designball-Social-01" pitchFamily="2" charset="0"/>
      <p:regular r:id="rId47"/>
    </p:embeddedFont>
    <p:embeddedFont>
      <p:font typeface="Open Sans" panose="020B0606030504020204" pitchFamily="34" charset="0"/>
      <p:regular r:id="rId48"/>
      <p:bold r:id="rId49"/>
      <p:italic r:id="rId50"/>
      <p:boldItalic r:id="rId51"/>
    </p:embeddedFont>
    <p:embeddedFont>
      <p:font typeface="Open Sans Extrabold" panose="020B0906030804020204" pitchFamily="34" charset="0"/>
      <p:bold r:id="rId52"/>
      <p:boldItalic r:id="rId53"/>
    </p:embeddedFont>
    <p:embeddedFont>
      <p:font typeface="Open Sans Light" panose="020B0306030504020204" pitchFamily="34" charset="0"/>
      <p:regular r:id="rId54"/>
      <p:italic r:id="rId55"/>
    </p:embeddedFont>
    <p:embeddedFont>
      <p:font typeface="Wingdings 3" panose="05040102010807070707" pitchFamily="18" charset="2"/>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769F"/>
    <a:srgbClr val="FFFFFF"/>
    <a:srgbClr val="EC183E"/>
    <a:srgbClr val="F9DC5E"/>
    <a:srgbClr val="377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16F07-502B-4465-95D4-1655285A4B33}" v="1284" dt="2022-07-13T04:56:09.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font" Target="fonts/font4.fntdata"/><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Master" Target="slideMasters/slideMaster5.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6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6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3.xml"/><Relationship Id="rId4" Type="http://schemas.openxmlformats.org/officeDocument/2006/relationships/hyperlink" Target="https://twitter.com/"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59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BA4383-1297-4168-B842-315C778CB0C9}" type="datetimeFigureOut">
              <a:rPr lang="en-MY" smtClean="0"/>
              <a:t>21/7/2022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7491958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4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941450" y="941140"/>
            <a:ext cx="6756058" cy="491857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36896239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E07B66-5987-495D-B793-0151B7A8F8DC}"/>
              </a:ext>
            </a:extLst>
          </p:cNvPr>
          <p:cNvSpPr>
            <a:spLocks noGrp="1" noChangeAspect="1"/>
          </p:cNvSpPr>
          <p:nvPr>
            <p:ph type="pic" sz="quarter" idx="13" hasCustomPrompt="1"/>
          </p:nvPr>
        </p:nvSpPr>
        <p:spPr>
          <a:xfrm>
            <a:off x="3086677" y="-542318"/>
            <a:ext cx="6399967" cy="8786779"/>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rot lat="19391481" lon="17604000" rev="450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97176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0_Custom Layou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DF37DB-1AD0-46E7-8D70-731E4DBD9E09}"/>
              </a:ext>
            </a:extLst>
          </p:cNvPr>
          <p:cNvSpPr>
            <a:spLocks noGrp="1" noChangeAspect="1"/>
          </p:cNvSpPr>
          <p:nvPr>
            <p:ph type="pic" sz="quarter" idx="13" hasCustomPrompt="1"/>
          </p:nvPr>
        </p:nvSpPr>
        <p:spPr>
          <a:xfrm>
            <a:off x="3532291" y="-102582"/>
            <a:ext cx="5128318" cy="7040880"/>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6924338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9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FBBC965-65BB-4441-B195-361528EBE013}"/>
              </a:ext>
            </a:extLst>
          </p:cNvPr>
          <p:cNvSpPr>
            <a:spLocks noGrp="1"/>
          </p:cNvSpPr>
          <p:nvPr>
            <p:ph type="pic" sz="quarter" idx="13" hasCustomPrompt="1"/>
          </p:nvPr>
        </p:nvSpPr>
        <p:spPr>
          <a:xfrm>
            <a:off x="446269" y="406809"/>
            <a:ext cx="8233100" cy="5993892"/>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158417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8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05AE822-AEAC-4FB9-A43E-290DA7E678D5}"/>
              </a:ext>
            </a:extLst>
          </p:cNvPr>
          <p:cNvSpPr>
            <a:spLocks noGrp="1" noChangeAspect="1"/>
          </p:cNvSpPr>
          <p:nvPr>
            <p:ph type="pic" sz="quarter" idx="13" hasCustomPrompt="1"/>
          </p:nvPr>
        </p:nvSpPr>
        <p:spPr>
          <a:xfrm>
            <a:off x="3077676" y="3000853"/>
            <a:ext cx="5991184" cy="823559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55971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847EA13-01D4-45C3-B0E5-1D3667AA00EB}"/>
              </a:ext>
            </a:extLst>
          </p:cNvPr>
          <p:cNvSpPr>
            <a:spLocks noGrp="1"/>
          </p:cNvSpPr>
          <p:nvPr>
            <p:ph type="pic" sz="quarter" idx="13"/>
          </p:nvPr>
        </p:nvSpPr>
        <p:spPr>
          <a:xfrm>
            <a:off x="4151339" y="834571"/>
            <a:ext cx="3874810" cy="5181601"/>
          </a:xfrm>
          <a:custGeom>
            <a:avLst/>
            <a:gdLst>
              <a:gd name="connsiteX0" fmla="*/ 0 w 7750629"/>
              <a:gd name="connsiteY0" fmla="*/ 0 h 10363201"/>
              <a:gd name="connsiteX1" fmla="*/ 7750629 w 7750629"/>
              <a:gd name="connsiteY1" fmla="*/ 0 h 10363201"/>
              <a:gd name="connsiteX2" fmla="*/ 7750629 w 7750629"/>
              <a:gd name="connsiteY2" fmla="*/ 10363201 h 10363201"/>
              <a:gd name="connsiteX3" fmla="*/ 0 w 7750629"/>
              <a:gd name="connsiteY3" fmla="*/ 10363201 h 10363201"/>
            </a:gdLst>
            <a:ahLst/>
            <a:cxnLst>
              <a:cxn ang="0">
                <a:pos x="connsiteX0" y="connsiteY0"/>
              </a:cxn>
              <a:cxn ang="0">
                <a:pos x="connsiteX1" y="connsiteY1"/>
              </a:cxn>
              <a:cxn ang="0">
                <a:pos x="connsiteX2" y="connsiteY2"/>
              </a:cxn>
              <a:cxn ang="0">
                <a:pos x="connsiteX3" y="connsiteY3"/>
              </a:cxn>
            </a:cxnLst>
            <a:rect l="l" t="t" r="r" b="b"/>
            <a:pathLst>
              <a:path w="7750629" h="10363201">
                <a:moveTo>
                  <a:pt x="0" y="0"/>
                </a:moveTo>
                <a:lnTo>
                  <a:pt x="7750629" y="0"/>
                </a:lnTo>
                <a:lnTo>
                  <a:pt x="7750629" y="10363201"/>
                </a:lnTo>
                <a:lnTo>
                  <a:pt x="0" y="10363201"/>
                </a:lnTo>
                <a:close/>
              </a:path>
            </a:pathLst>
          </a:custGeom>
          <a:blipFill>
            <a:blip r:embed="rId2"/>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8164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4883751" y="3678129"/>
            <a:ext cx="643205" cy="13880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4622164" y="1151763"/>
            <a:ext cx="4154933" cy="25327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700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10770215" y="940007"/>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4858032" y="1543376"/>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8830745" y="3278705"/>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4899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B44D2C-DA33-42E9-A7B4-46984900850A}"/>
              </a:ext>
            </a:extLst>
          </p:cNvPr>
          <p:cNvSpPr>
            <a:spLocks noGrp="1" noChangeAspect="1"/>
          </p:cNvSpPr>
          <p:nvPr>
            <p:ph type="pic" sz="quarter" idx="16" hasCustomPrompt="1"/>
          </p:nvPr>
        </p:nvSpPr>
        <p:spPr>
          <a:xfrm>
            <a:off x="4532072" y="3119941"/>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22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4666484" y="2398480"/>
            <a:ext cx="2925699" cy="210312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751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A4383-1297-4168-B842-315C778CB0C9}" type="datetimeFigureOut">
              <a:rPr lang="en-MY" smtClean="0"/>
              <a:t>21/7/2022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35339237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7553770" y="3302793"/>
            <a:ext cx="629044" cy="1144660"/>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12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2228560" y="2434319"/>
            <a:ext cx="3565696" cy="21488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590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232589" y="1129448"/>
            <a:ext cx="4584700" cy="279468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228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6956138" y="1233179"/>
            <a:ext cx="4527231" cy="275965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483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51603B5-AB83-43BF-A00A-6612535A162F}"/>
              </a:ext>
            </a:extLst>
          </p:cNvPr>
          <p:cNvSpPr>
            <a:spLocks noGrp="1" noChangeAspect="1"/>
          </p:cNvSpPr>
          <p:nvPr>
            <p:ph type="pic" sz="quarter" idx="13"/>
          </p:nvPr>
        </p:nvSpPr>
        <p:spPr>
          <a:xfrm>
            <a:off x="3500556" y="56076"/>
            <a:ext cx="4845689" cy="6654409"/>
          </a:xfrm>
          <a:custGeom>
            <a:avLst/>
            <a:gdLst>
              <a:gd name="connsiteX0" fmla="*/ 0 w 8965220"/>
              <a:gd name="connsiteY0" fmla="*/ 0 h 12310009"/>
              <a:gd name="connsiteX1" fmla="*/ 8965220 w 8965220"/>
              <a:gd name="connsiteY1" fmla="*/ 0 h 12310009"/>
              <a:gd name="connsiteX2" fmla="*/ 8965220 w 8965220"/>
              <a:gd name="connsiteY2" fmla="*/ 12310009 h 12310009"/>
              <a:gd name="connsiteX3" fmla="*/ 0 w 8965220"/>
              <a:gd name="connsiteY3" fmla="*/ 12310009 h 12310009"/>
            </a:gdLst>
            <a:ahLst/>
            <a:cxnLst>
              <a:cxn ang="0">
                <a:pos x="connsiteX0" y="connsiteY0"/>
              </a:cxn>
              <a:cxn ang="0">
                <a:pos x="connsiteX1" y="connsiteY1"/>
              </a:cxn>
              <a:cxn ang="0">
                <a:pos x="connsiteX2" y="connsiteY2"/>
              </a:cxn>
              <a:cxn ang="0">
                <a:pos x="connsiteX3" y="connsiteY3"/>
              </a:cxn>
            </a:cxnLst>
            <a:rect l="l" t="t" r="r" b="b"/>
            <a:pathLst>
              <a:path w="8965220" h="12310009">
                <a:moveTo>
                  <a:pt x="0" y="0"/>
                </a:moveTo>
                <a:lnTo>
                  <a:pt x="8965220" y="0"/>
                </a:lnTo>
                <a:lnTo>
                  <a:pt x="8965220" y="12310009"/>
                </a:lnTo>
                <a:lnTo>
                  <a:pt x="0" y="12310009"/>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962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4485022" y="2276475"/>
            <a:ext cx="3376842" cy="20584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723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4868636" y="2022249"/>
            <a:ext cx="2879985"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9409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607685" y="2622324"/>
            <a:ext cx="3076629"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4415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7238307" y="2085114"/>
            <a:ext cx="2921323" cy="169631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12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2041547" y="2077493"/>
            <a:ext cx="2688859" cy="170012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12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532289" y="2088924"/>
            <a:ext cx="2972433" cy="18734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767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5019022" y="1657350"/>
            <a:ext cx="3095222" cy="202406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1977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3293827" y="1746739"/>
            <a:ext cx="5604345" cy="2485293"/>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0834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A4383-1297-4168-B842-315C778CB0C9}" type="datetimeFigureOut">
              <a:rPr lang="en-MY" smtClean="0"/>
              <a:t>21/7/2022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289772462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6225994" y="1141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13383928" y="407843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927309" y="-4065365"/>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4768099" y="-5153771"/>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11926033" y="-10867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2385204" y="-92305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2841811" y="-84155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4316123" y="3225462"/>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9995114" y="-491833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172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5029114" y="84962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66299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6315322" y="758218"/>
            <a:ext cx="2538913" cy="514900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31745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1232834"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4999243"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8909132"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5561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3805790" y="369627"/>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8029802" y="132849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7004941" y="476443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4850430" y="-3081125"/>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628784" y="-4053479"/>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289595" y="-669291"/>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2889420" y="375381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6088571" y="8142972"/>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11236624" y="572792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2083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816458" y="311043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8307460"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4533309"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383809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6730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6238150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2910374" y="247715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5003114" y="956923"/>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7128261" y="-4736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94571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6012984" y="-254938"/>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5311719" y="2240621"/>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1322508" y="-43877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9304707" y="490679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10020490" y="24478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9899782" y="-5580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5917772" y="-32363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2027017" y="-289914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888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97181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4527312" y="33960"/>
            <a:ext cx="3080233" cy="686628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171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3552658" y="906954"/>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5742032" y="-592757"/>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1445553" y="248032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3591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4819810" y="566690"/>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22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10010635" y="78453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5377073" y="349484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86388" y="336177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1012326" y="68342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3639841" y="-2155492"/>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9376384" y="-2175089"/>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9204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5099719" y="1197694"/>
            <a:ext cx="1986214" cy="424227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4492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568300" y="132588"/>
            <a:ext cx="3055400" cy="6592824"/>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507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809118" y="539496"/>
            <a:ext cx="2529922" cy="545896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622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24921" y="64588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82700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4379333" y="-659323"/>
            <a:ext cx="3521845" cy="785069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45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4874932" y="132615"/>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8601244" y="2670091"/>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4159116" y="2462554"/>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8394992" y="-255606"/>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8886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14490" y="66040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43633" y="898292"/>
            <a:ext cx="5504733" cy="4129088"/>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26857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9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FBBC965-65BB-4441-B195-361528EBE013}"/>
              </a:ext>
            </a:extLst>
          </p:cNvPr>
          <p:cNvSpPr>
            <a:spLocks noGrp="1"/>
          </p:cNvSpPr>
          <p:nvPr>
            <p:ph type="pic" sz="quarter" idx="13" hasCustomPrompt="1"/>
          </p:nvPr>
        </p:nvSpPr>
        <p:spPr>
          <a:xfrm>
            <a:off x="446269" y="406809"/>
            <a:ext cx="8233100" cy="5993892"/>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107025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1550341" y="2203767"/>
            <a:ext cx="2971413" cy="173736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260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4619024" y="1348908"/>
            <a:ext cx="5412543" cy="31318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037585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0933599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9504177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0189418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1540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9287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3379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870600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14159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5894450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9675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629884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1311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925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1482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84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9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621631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5470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834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7320645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5792062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88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0871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681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8262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44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578084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31944296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45409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97777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32343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5310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95760716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3BF29B47-3016-4680-8D0F-8F659E214AE2}"/>
              </a:ext>
            </a:extLst>
          </p:cNvPr>
          <p:cNvSpPr>
            <a:spLocks noGrp="1"/>
          </p:cNvSpPr>
          <p:nvPr>
            <p:ph type="pic" sz="quarter" idx="10"/>
          </p:nvPr>
        </p:nvSpPr>
        <p:spPr>
          <a:xfrm>
            <a:off x="842120"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1" name="Picture Placeholder 40">
            <a:extLst>
              <a:ext uri="{FF2B5EF4-FFF2-40B4-BE49-F238E27FC236}">
                <a16:creationId xmlns:a16="http://schemas.microsoft.com/office/drawing/2014/main" id="{E3C2F1D8-84EF-4A68-A3BD-098B35D12D60}"/>
              </a:ext>
            </a:extLst>
          </p:cNvPr>
          <p:cNvSpPr>
            <a:spLocks noGrp="1"/>
          </p:cNvSpPr>
          <p:nvPr>
            <p:ph type="pic" sz="quarter" idx="11"/>
          </p:nvPr>
        </p:nvSpPr>
        <p:spPr>
          <a:xfrm>
            <a:off x="2944966"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2" name="Picture Placeholder 41">
            <a:extLst>
              <a:ext uri="{FF2B5EF4-FFF2-40B4-BE49-F238E27FC236}">
                <a16:creationId xmlns:a16="http://schemas.microsoft.com/office/drawing/2014/main" id="{CA1D5714-E770-4124-B6F4-2A79AB0D075D}"/>
              </a:ext>
            </a:extLst>
          </p:cNvPr>
          <p:cNvSpPr>
            <a:spLocks noGrp="1"/>
          </p:cNvSpPr>
          <p:nvPr>
            <p:ph type="pic" sz="quarter" idx="12"/>
          </p:nvPr>
        </p:nvSpPr>
        <p:spPr>
          <a:xfrm>
            <a:off x="5047812"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3" name="Picture Placeholder 42">
            <a:extLst>
              <a:ext uri="{FF2B5EF4-FFF2-40B4-BE49-F238E27FC236}">
                <a16:creationId xmlns:a16="http://schemas.microsoft.com/office/drawing/2014/main" id="{0CCFF675-4CFA-4559-BF32-ACE7582DC5E4}"/>
              </a:ext>
            </a:extLst>
          </p:cNvPr>
          <p:cNvSpPr>
            <a:spLocks noGrp="1"/>
          </p:cNvSpPr>
          <p:nvPr>
            <p:ph type="pic" sz="quarter" idx="13"/>
          </p:nvPr>
        </p:nvSpPr>
        <p:spPr>
          <a:xfrm>
            <a:off x="7150659"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4" name="Picture Placeholder 43">
            <a:extLst>
              <a:ext uri="{FF2B5EF4-FFF2-40B4-BE49-F238E27FC236}">
                <a16:creationId xmlns:a16="http://schemas.microsoft.com/office/drawing/2014/main" id="{12A6D458-EDF9-4371-9B79-9D32475040AC}"/>
              </a:ext>
            </a:extLst>
          </p:cNvPr>
          <p:cNvSpPr>
            <a:spLocks noGrp="1"/>
          </p:cNvSpPr>
          <p:nvPr>
            <p:ph type="pic" sz="quarter" idx="14"/>
          </p:nvPr>
        </p:nvSpPr>
        <p:spPr>
          <a:xfrm>
            <a:off x="9253505"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26563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000" fill="hold"/>
                                        <p:tgtEl>
                                          <p:spTgt spid="43"/>
                                        </p:tgtEl>
                                        <p:attrNameLst>
                                          <p:attrName>ppt_x</p:attrName>
                                        </p:attrNameLst>
                                      </p:cBhvr>
                                      <p:tavLst>
                                        <p:tav tm="0">
                                          <p:val>
                                            <p:strVal val="#ppt_x"/>
                                          </p:val>
                                        </p:tav>
                                        <p:tav tm="100000">
                                          <p:val>
                                            <p:strVal val="#ppt_x"/>
                                          </p:val>
                                        </p:tav>
                                      </p:tavLst>
                                    </p:anim>
                                    <p:anim calcmode="lin" valueType="num">
                                      <p:cBhvr additive="base">
                                        <p:cTn id="20" dur="10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0839A5C-EEE3-4982-A5D2-9CB167589D41}"/>
              </a:ext>
            </a:extLst>
          </p:cNvPr>
          <p:cNvSpPr>
            <a:spLocks noGrp="1"/>
          </p:cNvSpPr>
          <p:nvPr>
            <p:ph type="pic" sz="quarter" idx="10"/>
          </p:nvPr>
        </p:nvSpPr>
        <p:spPr>
          <a:xfrm>
            <a:off x="781742" y="647700"/>
            <a:ext cx="5314258" cy="5525438"/>
          </a:xfrm>
          <a:custGeom>
            <a:avLst/>
            <a:gdLst>
              <a:gd name="connsiteX0" fmla="*/ 0 w 11050876"/>
              <a:gd name="connsiteY0" fmla="*/ 0 h 11050876"/>
              <a:gd name="connsiteX1" fmla="*/ 11050876 w 11050876"/>
              <a:gd name="connsiteY1" fmla="*/ 0 h 11050876"/>
              <a:gd name="connsiteX2" fmla="*/ 11050876 w 11050876"/>
              <a:gd name="connsiteY2" fmla="*/ 11050876 h 11050876"/>
              <a:gd name="connsiteX3" fmla="*/ 0 w 11050876"/>
              <a:gd name="connsiteY3" fmla="*/ 11050876 h 11050876"/>
            </a:gdLst>
            <a:ahLst/>
            <a:cxnLst>
              <a:cxn ang="0">
                <a:pos x="connsiteX0" y="connsiteY0"/>
              </a:cxn>
              <a:cxn ang="0">
                <a:pos x="connsiteX1" y="connsiteY1"/>
              </a:cxn>
              <a:cxn ang="0">
                <a:pos x="connsiteX2" y="connsiteY2"/>
              </a:cxn>
              <a:cxn ang="0">
                <a:pos x="connsiteX3" y="connsiteY3"/>
              </a:cxn>
            </a:cxnLst>
            <a:rect l="l" t="t" r="r" b="b"/>
            <a:pathLst>
              <a:path w="11050876" h="11050876">
                <a:moveTo>
                  <a:pt x="0" y="0"/>
                </a:moveTo>
                <a:lnTo>
                  <a:pt x="11050876" y="0"/>
                </a:lnTo>
                <a:lnTo>
                  <a:pt x="11050876" y="11050876"/>
                </a:lnTo>
                <a:lnTo>
                  <a:pt x="0" y="11050876"/>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AD2B8E5A-2BD1-4898-9EAD-B8153950C4EC}"/>
              </a:ext>
            </a:extLst>
          </p:cNvPr>
          <p:cNvSpPr>
            <a:spLocks noGrp="1"/>
          </p:cNvSpPr>
          <p:nvPr>
            <p:ph type="pic" sz="quarter" idx="11"/>
          </p:nvPr>
        </p:nvSpPr>
        <p:spPr>
          <a:xfrm>
            <a:off x="6096000" y="64770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A70770E0-20BD-4707-B1C1-A9B6F017F0D6}"/>
              </a:ext>
            </a:extLst>
          </p:cNvPr>
          <p:cNvSpPr>
            <a:spLocks noGrp="1"/>
          </p:cNvSpPr>
          <p:nvPr>
            <p:ph type="pic" sz="quarter" idx="12"/>
          </p:nvPr>
        </p:nvSpPr>
        <p:spPr>
          <a:xfrm>
            <a:off x="6096000" y="340995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366530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800" fill="hold"/>
                                        <p:tgtEl>
                                          <p:spTgt spid="34"/>
                                        </p:tgtEl>
                                        <p:attrNameLst>
                                          <p:attrName>ppt_x</p:attrName>
                                        </p:attrNameLst>
                                      </p:cBhvr>
                                      <p:tavLst>
                                        <p:tav tm="0">
                                          <p:val>
                                            <p:strVal val="0-#ppt_w/2"/>
                                          </p:val>
                                        </p:tav>
                                        <p:tav tm="100000">
                                          <p:val>
                                            <p:strVal val="#ppt_x"/>
                                          </p:val>
                                        </p:tav>
                                      </p:tavLst>
                                    </p:anim>
                                    <p:anim calcmode="lin" valueType="num">
                                      <p:cBhvr additive="base">
                                        <p:cTn id="8" dur="18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0-#ppt_w/2"/>
                                          </p:val>
                                        </p:tav>
                                        <p:tav tm="100000">
                                          <p:val>
                                            <p:strVal val="#ppt_x"/>
                                          </p:val>
                                        </p:tav>
                                      </p:tavLst>
                                    </p:anim>
                                    <p:anim calcmode="lin" valueType="num">
                                      <p:cBhvr additive="base">
                                        <p:cTn id="12" dur="17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700" fill="hold"/>
                                        <p:tgtEl>
                                          <p:spTgt spid="36"/>
                                        </p:tgtEl>
                                        <p:attrNameLst>
                                          <p:attrName>ppt_x</p:attrName>
                                        </p:attrNameLst>
                                      </p:cBhvr>
                                      <p:tavLst>
                                        <p:tav tm="0">
                                          <p:val>
                                            <p:strVal val="0-#ppt_w/2"/>
                                          </p:val>
                                        </p:tav>
                                        <p:tav tm="100000">
                                          <p:val>
                                            <p:strVal val="#ppt_x"/>
                                          </p:val>
                                        </p:tav>
                                      </p:tavLst>
                                    </p:anim>
                                    <p:anim calcmode="lin" valueType="num">
                                      <p:cBhvr additive="base">
                                        <p:cTn id="16" dur="17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B8D9FE0-2BB0-4951-87E4-EC751C0312CD}"/>
              </a:ext>
            </a:extLst>
          </p:cNvPr>
          <p:cNvSpPr>
            <a:spLocks noGrp="1"/>
          </p:cNvSpPr>
          <p:nvPr>
            <p:ph type="pic" sz="quarter" idx="10"/>
          </p:nvPr>
        </p:nvSpPr>
        <p:spPr>
          <a:xfrm>
            <a:off x="781742" y="647700"/>
            <a:ext cx="5314258" cy="5524500"/>
          </a:xfrm>
          <a:custGeom>
            <a:avLst/>
            <a:gdLst>
              <a:gd name="connsiteX0" fmla="*/ 0 w 10172699"/>
              <a:gd name="connsiteY0" fmla="*/ 0 h 11049000"/>
              <a:gd name="connsiteX1" fmla="*/ 10172699 w 10172699"/>
              <a:gd name="connsiteY1" fmla="*/ 0 h 11049000"/>
              <a:gd name="connsiteX2" fmla="*/ 10172699 w 10172699"/>
              <a:gd name="connsiteY2" fmla="*/ 11049000 h 11049000"/>
              <a:gd name="connsiteX3" fmla="*/ 0 w 101726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172699" h="11049000">
                <a:moveTo>
                  <a:pt x="0" y="0"/>
                </a:moveTo>
                <a:lnTo>
                  <a:pt x="10172699" y="0"/>
                </a:lnTo>
                <a:lnTo>
                  <a:pt x="10172699"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5" name="Picture Placeholder 34">
            <a:extLst>
              <a:ext uri="{FF2B5EF4-FFF2-40B4-BE49-F238E27FC236}">
                <a16:creationId xmlns:a16="http://schemas.microsoft.com/office/drawing/2014/main" id="{A70CBB4C-B5B4-4660-817C-385F23628B9D}"/>
              </a:ext>
            </a:extLst>
          </p:cNvPr>
          <p:cNvSpPr>
            <a:spLocks noGrp="1"/>
          </p:cNvSpPr>
          <p:nvPr>
            <p:ph type="pic" sz="quarter" idx="11"/>
          </p:nvPr>
        </p:nvSpPr>
        <p:spPr>
          <a:xfrm>
            <a:off x="6096000" y="647700"/>
            <a:ext cx="5314258" cy="5524500"/>
          </a:xfrm>
          <a:custGeom>
            <a:avLst/>
            <a:gdLst>
              <a:gd name="connsiteX0" fmla="*/ 0 w 10858500"/>
              <a:gd name="connsiteY0" fmla="*/ 0 h 11049000"/>
              <a:gd name="connsiteX1" fmla="*/ 10858500 w 10858500"/>
              <a:gd name="connsiteY1" fmla="*/ 0 h 11049000"/>
              <a:gd name="connsiteX2" fmla="*/ 10858500 w 10858500"/>
              <a:gd name="connsiteY2" fmla="*/ 11049000 h 11049000"/>
              <a:gd name="connsiteX3" fmla="*/ 0 w 108585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858500" h="11049000">
                <a:moveTo>
                  <a:pt x="0" y="0"/>
                </a:moveTo>
                <a:lnTo>
                  <a:pt x="10858500" y="0"/>
                </a:lnTo>
                <a:lnTo>
                  <a:pt x="10858500"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123057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700" fill="hold"/>
                                        <p:tgtEl>
                                          <p:spTgt spid="33"/>
                                        </p:tgtEl>
                                        <p:attrNameLst>
                                          <p:attrName>ppt_x</p:attrName>
                                        </p:attrNameLst>
                                      </p:cBhvr>
                                      <p:tavLst>
                                        <p:tav tm="0">
                                          <p:val>
                                            <p:strVal val="#ppt_x"/>
                                          </p:val>
                                        </p:tav>
                                        <p:tav tm="100000">
                                          <p:val>
                                            <p:strVal val="#ppt_x"/>
                                          </p:val>
                                        </p:tav>
                                      </p:tavLst>
                                    </p:anim>
                                    <p:anim calcmode="lin" valueType="num">
                                      <p:cBhvr additive="base">
                                        <p:cTn id="8" dur="17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ppt_x"/>
                                          </p:val>
                                        </p:tav>
                                        <p:tav tm="100000">
                                          <p:val>
                                            <p:strVal val="#ppt_x"/>
                                          </p:val>
                                        </p:tav>
                                      </p:tavLst>
                                    </p:anim>
                                    <p:anim calcmode="lin" valueType="num">
                                      <p:cBhvr additive="base">
                                        <p:cTn id="12" dur="17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24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E49EDA7-E0B3-44D6-ADA1-4C6DE88415FD}"/>
              </a:ext>
            </a:extLst>
          </p:cNvPr>
          <p:cNvSpPr>
            <a:spLocks noGrp="1"/>
          </p:cNvSpPr>
          <p:nvPr>
            <p:ph type="pic" sz="quarter" idx="11"/>
          </p:nvPr>
        </p:nvSpPr>
        <p:spPr>
          <a:xfrm>
            <a:off x="78174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D3A46C86-1D5D-4D5A-81D6-35065A5DB85B}"/>
              </a:ext>
            </a:extLst>
          </p:cNvPr>
          <p:cNvSpPr>
            <a:spLocks noGrp="1"/>
          </p:cNvSpPr>
          <p:nvPr>
            <p:ph type="pic" sz="quarter" idx="12"/>
          </p:nvPr>
        </p:nvSpPr>
        <p:spPr>
          <a:xfrm>
            <a:off x="4343628" y="685038"/>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E7A46BF3-B94D-4FE7-864C-9D33C80DC724}"/>
              </a:ext>
            </a:extLst>
          </p:cNvPr>
          <p:cNvSpPr>
            <a:spLocks noGrp="1"/>
          </p:cNvSpPr>
          <p:nvPr>
            <p:ph type="pic" sz="quarter" idx="13"/>
          </p:nvPr>
        </p:nvSpPr>
        <p:spPr>
          <a:xfrm>
            <a:off x="787526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6991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5_Title Slide">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0244A630-990B-44C6-B5C2-E447990CE8E6}"/>
              </a:ext>
            </a:extLst>
          </p:cNvPr>
          <p:cNvSpPr>
            <a:spLocks noGrp="1"/>
          </p:cNvSpPr>
          <p:nvPr>
            <p:ph type="pic" sz="quarter" idx="11"/>
          </p:nvPr>
        </p:nvSpPr>
        <p:spPr>
          <a:xfrm>
            <a:off x="781742" y="667131"/>
            <a:ext cx="3504744" cy="2762631"/>
          </a:xfrm>
          <a:custGeom>
            <a:avLst/>
            <a:gdLst>
              <a:gd name="connsiteX0" fmla="*/ 0 w 7010400"/>
              <a:gd name="connsiteY0" fmla="*/ 0 h 5525261"/>
              <a:gd name="connsiteX1" fmla="*/ 7010400 w 7010400"/>
              <a:gd name="connsiteY1" fmla="*/ 0 h 5525261"/>
              <a:gd name="connsiteX2" fmla="*/ 7010400 w 7010400"/>
              <a:gd name="connsiteY2" fmla="*/ 5525261 h 5525261"/>
              <a:gd name="connsiteX3" fmla="*/ 0 w 7010400"/>
              <a:gd name="connsiteY3" fmla="*/ 5525261 h 5525261"/>
            </a:gdLst>
            <a:ahLst/>
            <a:cxnLst>
              <a:cxn ang="0">
                <a:pos x="connsiteX0" y="connsiteY0"/>
              </a:cxn>
              <a:cxn ang="0">
                <a:pos x="connsiteX1" y="connsiteY1"/>
              </a:cxn>
              <a:cxn ang="0">
                <a:pos x="connsiteX2" y="connsiteY2"/>
              </a:cxn>
              <a:cxn ang="0">
                <a:pos x="connsiteX3" y="connsiteY3"/>
              </a:cxn>
            </a:cxnLst>
            <a:rect l="l" t="t" r="r" b="b"/>
            <a:pathLst>
              <a:path w="7010400" h="5525261">
                <a:moveTo>
                  <a:pt x="0" y="0"/>
                </a:moveTo>
                <a:lnTo>
                  <a:pt x="7010400" y="0"/>
                </a:lnTo>
                <a:lnTo>
                  <a:pt x="7010400" y="5525261"/>
                </a:lnTo>
                <a:lnTo>
                  <a:pt x="0" y="5525261"/>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937581DB-28D0-4142-B51E-CE474A5445BA}"/>
              </a:ext>
            </a:extLst>
          </p:cNvPr>
          <p:cNvSpPr>
            <a:spLocks noGrp="1"/>
          </p:cNvSpPr>
          <p:nvPr>
            <p:ph type="pic" sz="quarter" idx="12"/>
          </p:nvPr>
        </p:nvSpPr>
        <p:spPr>
          <a:xfrm>
            <a:off x="781742" y="3429761"/>
            <a:ext cx="7123771" cy="2743200"/>
          </a:xfrm>
          <a:custGeom>
            <a:avLst/>
            <a:gdLst>
              <a:gd name="connsiteX0" fmla="*/ 0 w 14020799"/>
              <a:gd name="connsiteY0" fmla="*/ 0 h 5486400"/>
              <a:gd name="connsiteX1" fmla="*/ 14020799 w 14020799"/>
              <a:gd name="connsiteY1" fmla="*/ 0 h 5486400"/>
              <a:gd name="connsiteX2" fmla="*/ 14020799 w 14020799"/>
              <a:gd name="connsiteY2" fmla="*/ 5486400 h 5486400"/>
              <a:gd name="connsiteX3" fmla="*/ 0 w 14020799"/>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4020799" h="5486400">
                <a:moveTo>
                  <a:pt x="0" y="0"/>
                </a:moveTo>
                <a:lnTo>
                  <a:pt x="14020799" y="0"/>
                </a:lnTo>
                <a:lnTo>
                  <a:pt x="14020799"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1B605010-9C23-46F9-B058-970E7275A1D0}"/>
              </a:ext>
            </a:extLst>
          </p:cNvPr>
          <p:cNvSpPr>
            <a:spLocks noGrp="1"/>
          </p:cNvSpPr>
          <p:nvPr>
            <p:ph type="pic" sz="quarter" idx="13"/>
          </p:nvPr>
        </p:nvSpPr>
        <p:spPr>
          <a:xfrm>
            <a:off x="7905514" y="647700"/>
            <a:ext cx="3504744" cy="5525261"/>
          </a:xfrm>
          <a:custGeom>
            <a:avLst/>
            <a:gdLst>
              <a:gd name="connsiteX0" fmla="*/ 0 w 7010401"/>
              <a:gd name="connsiteY0" fmla="*/ 0 h 11050522"/>
              <a:gd name="connsiteX1" fmla="*/ 7010401 w 7010401"/>
              <a:gd name="connsiteY1" fmla="*/ 0 h 11050522"/>
              <a:gd name="connsiteX2" fmla="*/ 7010401 w 7010401"/>
              <a:gd name="connsiteY2" fmla="*/ 11050522 h 11050522"/>
              <a:gd name="connsiteX3" fmla="*/ 0 w 7010401"/>
              <a:gd name="connsiteY3" fmla="*/ 11050522 h 11050522"/>
            </a:gdLst>
            <a:ahLst/>
            <a:cxnLst>
              <a:cxn ang="0">
                <a:pos x="connsiteX0" y="connsiteY0"/>
              </a:cxn>
              <a:cxn ang="0">
                <a:pos x="connsiteX1" y="connsiteY1"/>
              </a:cxn>
              <a:cxn ang="0">
                <a:pos x="connsiteX2" y="connsiteY2"/>
              </a:cxn>
              <a:cxn ang="0">
                <a:pos x="connsiteX3" y="connsiteY3"/>
              </a:cxn>
            </a:cxnLst>
            <a:rect l="l" t="t" r="r" b="b"/>
            <a:pathLst>
              <a:path w="7010401" h="11050522">
                <a:moveTo>
                  <a:pt x="0" y="0"/>
                </a:moveTo>
                <a:lnTo>
                  <a:pt x="7010401" y="0"/>
                </a:lnTo>
                <a:lnTo>
                  <a:pt x="7010401" y="11050522"/>
                </a:lnTo>
                <a:lnTo>
                  <a:pt x="0" y="11050522"/>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67385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1+#ppt_w/2"/>
                                          </p:val>
                                        </p:tav>
                                        <p:tav tm="100000">
                                          <p:val>
                                            <p:strVal val="#ppt_x"/>
                                          </p:val>
                                        </p:tav>
                                      </p:tavLst>
                                    </p:anim>
                                    <p:anim calcmode="lin" valueType="num">
                                      <p:cBhvr additive="base">
                                        <p:cTn id="16"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26_Title Slide">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55541C4D-A1D1-493A-8547-B708240F2F00}"/>
              </a:ext>
            </a:extLst>
          </p:cNvPr>
          <p:cNvSpPr>
            <a:spLocks noGrp="1"/>
          </p:cNvSpPr>
          <p:nvPr>
            <p:ph type="pic" sz="quarter" idx="11"/>
          </p:nvPr>
        </p:nvSpPr>
        <p:spPr>
          <a:xfrm>
            <a:off x="848968" y="4357771"/>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10323BDD-FDAD-4B17-9EC0-CBB895127DE2}"/>
              </a:ext>
            </a:extLst>
          </p:cNvPr>
          <p:cNvSpPr>
            <a:spLocks noGrp="1"/>
          </p:cNvSpPr>
          <p:nvPr>
            <p:ph type="pic" sz="quarter" idx="12"/>
          </p:nvPr>
        </p:nvSpPr>
        <p:spPr>
          <a:xfrm>
            <a:off x="4353711"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7B9D4458-5A68-4C82-9759-3F61B7D6A093}"/>
              </a:ext>
            </a:extLst>
          </p:cNvPr>
          <p:cNvSpPr>
            <a:spLocks noGrp="1"/>
          </p:cNvSpPr>
          <p:nvPr>
            <p:ph type="pic" sz="quarter" idx="13"/>
          </p:nvPr>
        </p:nvSpPr>
        <p:spPr>
          <a:xfrm>
            <a:off x="7858455"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39510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ppt_x"/>
                                          </p:val>
                                        </p:tav>
                                        <p:tav tm="100000">
                                          <p:val>
                                            <p:strVal val="#ppt_x"/>
                                          </p:val>
                                        </p:tav>
                                      </p:tavLst>
                                    </p:anim>
                                    <p:anim calcmode="lin" valueType="num">
                                      <p:cBhvr additive="base">
                                        <p:cTn id="16"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82543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828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106028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320837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9192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97507327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78200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9974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01130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83125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8528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3885835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011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6361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153753726"/>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34143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31256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5687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8493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8547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665483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8116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483550" y="666750"/>
            <a:ext cx="9224900" cy="55245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09276715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18396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BA4383-1297-4168-B842-315C778CB0C9}" type="datetimeFigureOut">
              <a:rPr lang="en-MY" smtClean="0"/>
              <a:t>21/7/2022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176823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35302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35048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8453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298079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28917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739468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7726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466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835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333467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63870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0036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A4383-1297-4168-B842-315C778CB0C9}" type="datetimeFigureOut">
              <a:rPr lang="en-MY" smtClean="0"/>
              <a:t>21/7/2022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497429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546584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5385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7552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715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386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08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188833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146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551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136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A4383-1297-4168-B842-315C778CB0C9}" type="datetimeFigureOut">
              <a:rPr lang="en-MY" smtClean="0"/>
              <a:t>21/7/2022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2576392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8120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200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068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021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6887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0056819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61573958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226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198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4767126" y="2160248"/>
            <a:ext cx="2659907" cy="2539669"/>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606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BA4383-1297-4168-B842-315C778CB0C9}" type="datetimeFigureOut">
              <a:rPr lang="en-MY" smtClean="0"/>
              <a:t>21/7/2022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31534362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6339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0650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40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28338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510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4191035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4174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36301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2286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9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BA4383-1297-4168-B842-315C778CB0C9}" type="datetimeFigureOut">
              <a:rPr lang="en-MY" smtClean="0"/>
              <a:t>21/7/2022</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34963610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2585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827075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6716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6073276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92240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99458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4495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456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679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4767126" y="2160248"/>
            <a:ext cx="2659907" cy="2539669"/>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550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BA4383-1297-4168-B842-315C778CB0C9}" type="datetimeFigureOut">
              <a:rPr lang="en-MY" smtClean="0"/>
              <a:t>21/7/2022</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592536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6996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374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724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724108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4879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58679311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63882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95200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15393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39761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A4383-1297-4168-B842-315C778CB0C9}" type="datetimeFigureOut">
              <a:rPr lang="en-MY" smtClean="0"/>
              <a:t>21/7/2022</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4214416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1354135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590477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171566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9818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6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D77B443-E4CE-4B2B-BCA4-5E82A0D3FC56}"/>
              </a:ext>
            </a:extLst>
          </p:cNvPr>
          <p:cNvSpPr>
            <a:spLocks noGrp="1"/>
          </p:cNvSpPr>
          <p:nvPr>
            <p:ph type="pic" sz="quarter" idx="14" hasCustomPrompt="1"/>
          </p:nvPr>
        </p:nvSpPr>
        <p:spPr>
          <a:xfrm>
            <a:off x="909826" y="1479237"/>
            <a:ext cx="3256941" cy="4468697"/>
          </a:xfrm>
          <a:custGeom>
            <a:avLst/>
            <a:gdLst>
              <a:gd name="connsiteX0" fmla="*/ 0 w 6514730"/>
              <a:gd name="connsiteY0" fmla="*/ 0 h 8937393"/>
              <a:gd name="connsiteX1" fmla="*/ 6514730 w 6514730"/>
              <a:gd name="connsiteY1" fmla="*/ 0 h 8937393"/>
              <a:gd name="connsiteX2" fmla="*/ 6514730 w 6514730"/>
              <a:gd name="connsiteY2" fmla="*/ 8937393 h 8937393"/>
              <a:gd name="connsiteX3" fmla="*/ 0 w 6514730"/>
              <a:gd name="connsiteY3" fmla="*/ 8937393 h 8937393"/>
            </a:gdLst>
            <a:ahLst/>
            <a:cxnLst>
              <a:cxn ang="0">
                <a:pos x="connsiteX0" y="connsiteY0"/>
              </a:cxn>
              <a:cxn ang="0">
                <a:pos x="connsiteX1" y="connsiteY1"/>
              </a:cxn>
              <a:cxn ang="0">
                <a:pos x="connsiteX2" y="connsiteY2"/>
              </a:cxn>
              <a:cxn ang="0">
                <a:pos x="connsiteX3" y="connsiteY3"/>
              </a:cxn>
            </a:cxnLst>
            <a:rect l="l" t="t" r="r" b="b"/>
            <a:pathLst>
              <a:path w="6514730" h="8937393">
                <a:moveTo>
                  <a:pt x="0" y="0"/>
                </a:moveTo>
                <a:lnTo>
                  <a:pt x="6514730" y="0"/>
                </a:lnTo>
                <a:lnTo>
                  <a:pt x="6514730" y="8937393"/>
                </a:lnTo>
                <a:lnTo>
                  <a:pt x="0" y="8937393"/>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8" name="Picture Placeholder 7">
            <a:extLst>
              <a:ext uri="{FF2B5EF4-FFF2-40B4-BE49-F238E27FC236}">
                <a16:creationId xmlns:a16="http://schemas.microsoft.com/office/drawing/2014/main" id="{33EDA427-109E-4E2F-B440-99F7E6FF3656}"/>
              </a:ext>
            </a:extLst>
          </p:cNvPr>
          <p:cNvSpPr>
            <a:spLocks noGrp="1"/>
          </p:cNvSpPr>
          <p:nvPr>
            <p:ph type="pic" sz="quarter" idx="13" hasCustomPrompt="1"/>
          </p:nvPr>
        </p:nvSpPr>
        <p:spPr>
          <a:xfrm>
            <a:off x="4213241" y="823246"/>
            <a:ext cx="3720054" cy="5113654"/>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381002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1+#ppt_w/2"/>
                                          </p:val>
                                        </p:tav>
                                        <p:tav tm="100000">
                                          <p:val>
                                            <p:strVal val="#ppt_x"/>
                                          </p:val>
                                        </p:tav>
                                      </p:tavLst>
                                    </p:anim>
                                    <p:anim calcmode="lin" valueType="num">
                                      <p:cBhvr additive="base">
                                        <p:cTn id="12"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7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165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2516F8B-E0FE-4C4A-820B-A5DC7B2F2B55}"/>
              </a:ext>
            </a:extLst>
          </p:cNvPr>
          <p:cNvSpPr>
            <a:spLocks noGrp="1"/>
          </p:cNvSpPr>
          <p:nvPr>
            <p:ph type="pic" sz="quarter" idx="19" hasCustomPrompt="1"/>
          </p:nvPr>
        </p:nvSpPr>
        <p:spPr>
          <a:xfrm>
            <a:off x="4178324" y="-8282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3" name="Picture Placeholder 6">
            <a:extLst>
              <a:ext uri="{FF2B5EF4-FFF2-40B4-BE49-F238E27FC236}">
                <a16:creationId xmlns:a16="http://schemas.microsoft.com/office/drawing/2014/main" id="{A4626463-2253-4697-9500-AEF47C1C3A30}"/>
              </a:ext>
            </a:extLst>
          </p:cNvPr>
          <p:cNvSpPr>
            <a:spLocks noGrp="1"/>
          </p:cNvSpPr>
          <p:nvPr>
            <p:ph type="pic" sz="quarter" idx="20" hasCustomPrompt="1"/>
          </p:nvPr>
        </p:nvSpPr>
        <p:spPr>
          <a:xfrm>
            <a:off x="9435489" y="-182095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4" name="Picture Placeholder 6">
            <a:extLst>
              <a:ext uri="{FF2B5EF4-FFF2-40B4-BE49-F238E27FC236}">
                <a16:creationId xmlns:a16="http://schemas.microsoft.com/office/drawing/2014/main" id="{7703B000-8D12-4B1A-ACB6-C06DD087F7AB}"/>
              </a:ext>
            </a:extLst>
          </p:cNvPr>
          <p:cNvSpPr>
            <a:spLocks noGrp="1"/>
          </p:cNvSpPr>
          <p:nvPr>
            <p:ph type="pic" sz="quarter" idx="21" hasCustomPrompt="1"/>
          </p:nvPr>
        </p:nvSpPr>
        <p:spPr>
          <a:xfrm>
            <a:off x="-1024430" y="165079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5" name="Picture Placeholder 6">
            <a:extLst>
              <a:ext uri="{FF2B5EF4-FFF2-40B4-BE49-F238E27FC236}">
                <a16:creationId xmlns:a16="http://schemas.microsoft.com/office/drawing/2014/main" id="{8000927B-DD2F-4561-A86B-BAA2792A8F74}"/>
              </a:ext>
            </a:extLst>
          </p:cNvPr>
          <p:cNvSpPr>
            <a:spLocks noGrp="1"/>
          </p:cNvSpPr>
          <p:nvPr>
            <p:ph type="pic" sz="quarter" idx="22" hasCustomPrompt="1"/>
          </p:nvPr>
        </p:nvSpPr>
        <p:spPr>
          <a:xfrm>
            <a:off x="-6246799" y="337987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6" name="Picture Placeholder 6">
            <a:extLst>
              <a:ext uri="{FF2B5EF4-FFF2-40B4-BE49-F238E27FC236}">
                <a16:creationId xmlns:a16="http://schemas.microsoft.com/office/drawing/2014/main" id="{0A9600A9-5EAC-4F18-91A0-4E6C5F394585}"/>
              </a:ext>
            </a:extLst>
          </p:cNvPr>
          <p:cNvSpPr>
            <a:spLocks noGrp="1"/>
          </p:cNvSpPr>
          <p:nvPr>
            <p:ph type="pic" sz="quarter" idx="23" hasCustomPrompt="1"/>
          </p:nvPr>
        </p:nvSpPr>
        <p:spPr>
          <a:xfrm>
            <a:off x="-11632841" y="517123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7" name="Picture Placeholder 6">
            <a:extLst>
              <a:ext uri="{FF2B5EF4-FFF2-40B4-BE49-F238E27FC236}">
                <a16:creationId xmlns:a16="http://schemas.microsoft.com/office/drawing/2014/main" id="{37EEC992-E907-4E25-8861-053D3E578F0C}"/>
              </a:ext>
            </a:extLst>
          </p:cNvPr>
          <p:cNvSpPr>
            <a:spLocks noGrp="1"/>
          </p:cNvSpPr>
          <p:nvPr>
            <p:ph type="pic" sz="quarter" idx="24" hasCustomPrompt="1"/>
          </p:nvPr>
        </p:nvSpPr>
        <p:spPr>
          <a:xfrm>
            <a:off x="20764331" y="-235918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8" name="Picture Placeholder 6">
            <a:extLst>
              <a:ext uri="{FF2B5EF4-FFF2-40B4-BE49-F238E27FC236}">
                <a16:creationId xmlns:a16="http://schemas.microsoft.com/office/drawing/2014/main" id="{611DF2A1-D74B-4D29-98F3-927F8A285DB3}"/>
              </a:ext>
            </a:extLst>
          </p:cNvPr>
          <p:cNvSpPr>
            <a:spLocks noGrp="1"/>
          </p:cNvSpPr>
          <p:nvPr>
            <p:ph type="pic" sz="quarter" idx="25" hasCustomPrompt="1"/>
          </p:nvPr>
        </p:nvSpPr>
        <p:spPr>
          <a:xfrm>
            <a:off x="26021496" y="-409731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9" name="Picture Placeholder 6">
            <a:extLst>
              <a:ext uri="{FF2B5EF4-FFF2-40B4-BE49-F238E27FC236}">
                <a16:creationId xmlns:a16="http://schemas.microsoft.com/office/drawing/2014/main" id="{4E68B947-3A67-4B79-9911-051D6B757252}"/>
              </a:ext>
            </a:extLst>
          </p:cNvPr>
          <p:cNvSpPr>
            <a:spLocks noGrp="1"/>
          </p:cNvSpPr>
          <p:nvPr>
            <p:ph type="pic" sz="quarter" idx="26" hasCustomPrompt="1"/>
          </p:nvPr>
        </p:nvSpPr>
        <p:spPr>
          <a:xfrm>
            <a:off x="15561577" y="-625566"/>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0" name="Picture Placeholder 6">
            <a:extLst>
              <a:ext uri="{FF2B5EF4-FFF2-40B4-BE49-F238E27FC236}">
                <a16:creationId xmlns:a16="http://schemas.microsoft.com/office/drawing/2014/main" id="{4060BDBD-2126-4E95-81A9-F0DE44CC68D1}"/>
              </a:ext>
            </a:extLst>
          </p:cNvPr>
          <p:cNvSpPr>
            <a:spLocks noGrp="1"/>
          </p:cNvSpPr>
          <p:nvPr>
            <p:ph type="pic" sz="quarter" idx="27" hasCustomPrompt="1"/>
          </p:nvPr>
        </p:nvSpPr>
        <p:spPr>
          <a:xfrm>
            <a:off x="10339208" y="110351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1" name="Picture Placeholder 6">
            <a:extLst>
              <a:ext uri="{FF2B5EF4-FFF2-40B4-BE49-F238E27FC236}">
                <a16:creationId xmlns:a16="http://schemas.microsoft.com/office/drawing/2014/main" id="{7D11A113-C1B4-4B9C-AC18-EC628568D82B}"/>
              </a:ext>
            </a:extLst>
          </p:cNvPr>
          <p:cNvSpPr>
            <a:spLocks noGrp="1"/>
          </p:cNvSpPr>
          <p:nvPr>
            <p:ph type="pic" sz="quarter" idx="28" hasCustomPrompt="1"/>
          </p:nvPr>
        </p:nvSpPr>
        <p:spPr>
          <a:xfrm>
            <a:off x="4953166" y="289487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2" name="Picture Placeholder 6">
            <a:extLst>
              <a:ext uri="{FF2B5EF4-FFF2-40B4-BE49-F238E27FC236}">
                <a16:creationId xmlns:a16="http://schemas.microsoft.com/office/drawing/2014/main" id="{71596971-2921-4B94-B0AB-B47F97CA222A}"/>
              </a:ext>
            </a:extLst>
          </p:cNvPr>
          <p:cNvSpPr>
            <a:spLocks noGrp="1"/>
          </p:cNvSpPr>
          <p:nvPr>
            <p:ph type="pic" sz="quarter" idx="29" hasCustomPrompt="1"/>
          </p:nvPr>
        </p:nvSpPr>
        <p:spPr>
          <a:xfrm>
            <a:off x="13826551" y="-6479347"/>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3" name="Picture Placeholder 6">
            <a:extLst>
              <a:ext uri="{FF2B5EF4-FFF2-40B4-BE49-F238E27FC236}">
                <a16:creationId xmlns:a16="http://schemas.microsoft.com/office/drawing/2014/main" id="{0D869799-5865-4C17-A764-D9457241E00D}"/>
              </a:ext>
            </a:extLst>
          </p:cNvPr>
          <p:cNvSpPr>
            <a:spLocks noGrp="1"/>
          </p:cNvSpPr>
          <p:nvPr>
            <p:ph type="pic" sz="quarter" idx="30" hasCustomPrompt="1"/>
          </p:nvPr>
        </p:nvSpPr>
        <p:spPr>
          <a:xfrm>
            <a:off x="19083716" y="-8217477"/>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4" name="Picture Placeholder 6">
            <a:extLst>
              <a:ext uri="{FF2B5EF4-FFF2-40B4-BE49-F238E27FC236}">
                <a16:creationId xmlns:a16="http://schemas.microsoft.com/office/drawing/2014/main" id="{566937C7-F205-4656-A8E8-906793DD2E11}"/>
              </a:ext>
            </a:extLst>
          </p:cNvPr>
          <p:cNvSpPr>
            <a:spLocks noGrp="1"/>
          </p:cNvSpPr>
          <p:nvPr>
            <p:ph type="pic" sz="quarter" idx="31" hasCustomPrompt="1"/>
          </p:nvPr>
        </p:nvSpPr>
        <p:spPr>
          <a:xfrm>
            <a:off x="8623797" y="-474573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5" name="Picture Placeholder 6">
            <a:extLst>
              <a:ext uri="{FF2B5EF4-FFF2-40B4-BE49-F238E27FC236}">
                <a16:creationId xmlns:a16="http://schemas.microsoft.com/office/drawing/2014/main" id="{D72442AB-B35D-4075-8B3B-92AA68A6072F}"/>
              </a:ext>
            </a:extLst>
          </p:cNvPr>
          <p:cNvSpPr>
            <a:spLocks noGrp="1"/>
          </p:cNvSpPr>
          <p:nvPr>
            <p:ph type="pic" sz="quarter" idx="32" hasCustomPrompt="1"/>
          </p:nvPr>
        </p:nvSpPr>
        <p:spPr>
          <a:xfrm>
            <a:off x="3401428" y="-301665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6" name="Picture Placeholder 6">
            <a:extLst>
              <a:ext uri="{FF2B5EF4-FFF2-40B4-BE49-F238E27FC236}">
                <a16:creationId xmlns:a16="http://schemas.microsoft.com/office/drawing/2014/main" id="{6B46F04C-4E8E-4C12-BDE6-6EE31FC8A4EA}"/>
              </a:ext>
            </a:extLst>
          </p:cNvPr>
          <p:cNvSpPr>
            <a:spLocks noGrp="1"/>
          </p:cNvSpPr>
          <p:nvPr>
            <p:ph type="pic" sz="quarter" idx="33" hasCustomPrompt="1"/>
          </p:nvPr>
        </p:nvSpPr>
        <p:spPr>
          <a:xfrm>
            <a:off x="-1984613" y="-122529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39012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6" dur="6000" fill="hold"/>
                                        <p:tgtEl>
                                          <p:spTgt spid="26"/>
                                        </p:tgtEl>
                                        <p:attrNameLst>
                                          <p:attrName>ppt_x</p:attrName>
                                          <p:attrName>ppt_y</p:attrName>
                                        </p:attrNameLst>
                                      </p:cBhvr>
                                      <p:rCtr x="43484" y="-25683"/>
                                    </p:animMotion>
                                  </p:childTnLst>
                                </p:cTn>
                              </p:par>
                              <p:par>
                                <p:cTn id="7"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8" dur="6000" fill="hold"/>
                                        <p:tgtEl>
                                          <p:spTgt spid="25"/>
                                        </p:tgtEl>
                                        <p:attrNameLst>
                                          <p:attrName>ppt_x</p:attrName>
                                          <p:attrName>ppt_y</p:attrName>
                                        </p:attrNameLst>
                                      </p:cBhvr>
                                      <p:rCtr x="43484" y="-25683"/>
                                    </p:animMotion>
                                  </p:childTnLst>
                                </p:cTn>
                              </p:par>
                              <p:par>
                                <p:cTn id="9"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0" dur="6000" fill="hold"/>
                                        <p:tgtEl>
                                          <p:spTgt spid="24"/>
                                        </p:tgtEl>
                                        <p:attrNameLst>
                                          <p:attrName>ppt_x</p:attrName>
                                          <p:attrName>ppt_y</p:attrName>
                                        </p:attrNameLst>
                                      </p:cBhvr>
                                      <p:rCtr x="43484" y="-25683"/>
                                    </p:animMotion>
                                  </p:childTnLst>
                                </p:cTn>
                              </p:par>
                              <p:par>
                                <p:cTn id="11"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2" dur="6000" fill="hold"/>
                                        <p:tgtEl>
                                          <p:spTgt spid="7"/>
                                        </p:tgtEl>
                                        <p:attrNameLst>
                                          <p:attrName>ppt_x</p:attrName>
                                          <p:attrName>ppt_y</p:attrName>
                                        </p:attrNameLst>
                                      </p:cBhvr>
                                      <p:rCtr x="43484" y="-25683"/>
                                    </p:animMotion>
                                  </p:childTnLst>
                                </p:cTn>
                              </p:par>
                              <p:par>
                                <p:cTn id="13"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4" dur="6000" fill="hold"/>
                                        <p:tgtEl>
                                          <p:spTgt spid="23"/>
                                        </p:tgtEl>
                                        <p:attrNameLst>
                                          <p:attrName>ppt_x</p:attrName>
                                          <p:attrName>ppt_y</p:attrName>
                                        </p:attrNameLst>
                                      </p:cBhvr>
                                      <p:rCtr x="43484" y="-25683"/>
                                    </p:animMotion>
                                  </p:childTnLst>
                                </p:cTn>
                              </p:par>
                              <p:par>
                                <p:cTn id="1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6" dur="8000" fill="hold"/>
                                        <p:tgtEl>
                                          <p:spTgt spid="28"/>
                                        </p:tgtEl>
                                        <p:attrNameLst>
                                          <p:attrName>ppt_x</p:attrName>
                                          <p:attrName>ppt_y</p:attrName>
                                        </p:attrNameLst>
                                      </p:cBhvr>
                                      <p:rCtr x="-64360" y="37975"/>
                                    </p:animMotion>
                                  </p:childTnLst>
                                </p:cTn>
                              </p:par>
                              <p:par>
                                <p:cTn id="1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8" dur="8000" fill="hold"/>
                                        <p:tgtEl>
                                          <p:spTgt spid="27"/>
                                        </p:tgtEl>
                                        <p:attrNameLst>
                                          <p:attrName>ppt_x</p:attrName>
                                          <p:attrName>ppt_y</p:attrName>
                                        </p:attrNameLst>
                                      </p:cBhvr>
                                      <p:rCtr x="-64360" y="37975"/>
                                    </p:animMotion>
                                  </p:childTnLst>
                                </p:cTn>
                              </p:par>
                              <p:par>
                                <p:cTn id="1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0" dur="8000" fill="hold"/>
                                        <p:tgtEl>
                                          <p:spTgt spid="29"/>
                                        </p:tgtEl>
                                        <p:attrNameLst>
                                          <p:attrName>ppt_x</p:attrName>
                                          <p:attrName>ppt_y</p:attrName>
                                        </p:attrNameLst>
                                      </p:cBhvr>
                                      <p:rCtr x="-64360" y="37975"/>
                                    </p:animMotion>
                                  </p:childTnLst>
                                </p:cTn>
                              </p:par>
                              <p:par>
                                <p:cTn id="2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2" dur="8000" fill="hold"/>
                                        <p:tgtEl>
                                          <p:spTgt spid="30"/>
                                        </p:tgtEl>
                                        <p:attrNameLst>
                                          <p:attrName>ppt_x</p:attrName>
                                          <p:attrName>ppt_y</p:attrName>
                                        </p:attrNameLst>
                                      </p:cBhvr>
                                      <p:rCtr x="-64360" y="37975"/>
                                    </p:animMotion>
                                  </p:childTnLst>
                                </p:cTn>
                              </p:par>
                              <p:par>
                                <p:cTn id="2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4" dur="8000" fill="hold"/>
                                        <p:tgtEl>
                                          <p:spTgt spid="31"/>
                                        </p:tgtEl>
                                        <p:attrNameLst>
                                          <p:attrName>ppt_x</p:attrName>
                                          <p:attrName>ppt_y</p:attrName>
                                        </p:attrNameLst>
                                      </p:cBhvr>
                                      <p:rCtr x="-64360" y="37975"/>
                                    </p:animMotion>
                                  </p:childTnLst>
                                </p:cTn>
                              </p:par>
                              <p:par>
                                <p:cTn id="2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6" dur="10000" fill="hold"/>
                                        <p:tgtEl>
                                          <p:spTgt spid="33"/>
                                        </p:tgtEl>
                                        <p:attrNameLst>
                                          <p:attrName>ppt_x</p:attrName>
                                          <p:attrName>ppt_y</p:attrName>
                                        </p:attrNameLst>
                                      </p:cBhvr>
                                      <p:rCtr x="-64360" y="37975"/>
                                    </p:animMotion>
                                  </p:childTnLst>
                                </p:cTn>
                              </p:par>
                              <p:par>
                                <p:cTn id="2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8" dur="10000" fill="hold"/>
                                        <p:tgtEl>
                                          <p:spTgt spid="32"/>
                                        </p:tgtEl>
                                        <p:attrNameLst>
                                          <p:attrName>ppt_x</p:attrName>
                                          <p:attrName>ppt_y</p:attrName>
                                        </p:attrNameLst>
                                      </p:cBhvr>
                                      <p:rCtr x="-64360" y="37975"/>
                                    </p:animMotion>
                                  </p:childTnLst>
                                </p:cTn>
                              </p:par>
                              <p:par>
                                <p:cTn id="2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0" dur="10000" fill="hold"/>
                                        <p:tgtEl>
                                          <p:spTgt spid="34"/>
                                        </p:tgtEl>
                                        <p:attrNameLst>
                                          <p:attrName>ppt_x</p:attrName>
                                          <p:attrName>ppt_y</p:attrName>
                                        </p:attrNameLst>
                                      </p:cBhvr>
                                      <p:rCtr x="-64360" y="37975"/>
                                    </p:animMotion>
                                  </p:childTnLst>
                                </p:cTn>
                              </p:par>
                              <p:par>
                                <p:cTn id="3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2" dur="10000" fill="hold"/>
                                        <p:tgtEl>
                                          <p:spTgt spid="35"/>
                                        </p:tgtEl>
                                        <p:attrNameLst>
                                          <p:attrName>ppt_x</p:attrName>
                                          <p:attrName>ppt_y</p:attrName>
                                        </p:attrNameLst>
                                      </p:cBhvr>
                                      <p:rCtr x="-64360" y="37975"/>
                                    </p:animMotion>
                                  </p:childTnLst>
                                </p:cTn>
                              </p:par>
                              <p:par>
                                <p:cTn id="3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4" dur="10000" fill="hold"/>
                                        <p:tgtEl>
                                          <p:spTgt spid="36"/>
                                        </p:tgtEl>
                                        <p:attrNameLst>
                                          <p:attrName>ppt_x</p:attrName>
                                          <p:attrName>ppt_y</p:attrName>
                                        </p:attrNameLst>
                                      </p:cBhvr>
                                      <p:rCtr x="-64360" y="37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DE077831-3A99-42B8-A64A-A9FC48EC8FDA}"/>
              </a:ext>
            </a:extLst>
          </p:cNvPr>
          <p:cNvSpPr>
            <a:spLocks noGrp="1" noChangeAspect="1"/>
          </p:cNvSpPr>
          <p:nvPr>
            <p:ph type="pic" sz="quarter" idx="16" hasCustomPrompt="1"/>
          </p:nvPr>
        </p:nvSpPr>
        <p:spPr>
          <a:xfrm>
            <a:off x="6056930" y="3438186"/>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6" name="Picture Placeholder 14">
            <a:extLst>
              <a:ext uri="{FF2B5EF4-FFF2-40B4-BE49-F238E27FC236}">
                <a16:creationId xmlns:a16="http://schemas.microsoft.com/office/drawing/2014/main" id="{2AD2F7D8-97AC-41F5-8B1A-10C2F15849EF}"/>
              </a:ext>
            </a:extLst>
          </p:cNvPr>
          <p:cNvSpPr>
            <a:spLocks noGrp="1" noChangeAspect="1"/>
          </p:cNvSpPr>
          <p:nvPr>
            <p:ph type="pic" sz="quarter" idx="15" hasCustomPrompt="1"/>
          </p:nvPr>
        </p:nvSpPr>
        <p:spPr>
          <a:xfrm>
            <a:off x="4459874" y="1613875"/>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0" name="Picture Placeholder 14">
            <a:extLst>
              <a:ext uri="{FF2B5EF4-FFF2-40B4-BE49-F238E27FC236}">
                <a16:creationId xmlns:a16="http://schemas.microsoft.com/office/drawing/2014/main" id="{91AD996C-27B9-4AF0-9B8C-43684938D6B4}"/>
              </a:ext>
            </a:extLst>
          </p:cNvPr>
          <p:cNvSpPr>
            <a:spLocks noGrp="1" noChangeAspect="1"/>
          </p:cNvSpPr>
          <p:nvPr>
            <p:ph type="pic" sz="quarter" idx="17" hasCustomPrompt="1"/>
          </p:nvPr>
        </p:nvSpPr>
        <p:spPr>
          <a:xfrm>
            <a:off x="1116382" y="818499"/>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1" name="Picture Placeholder 14">
            <a:extLst>
              <a:ext uri="{FF2B5EF4-FFF2-40B4-BE49-F238E27FC236}">
                <a16:creationId xmlns:a16="http://schemas.microsoft.com/office/drawing/2014/main" id="{8D1A1F1D-5322-44B1-B7B0-38BB3D4DEAF4}"/>
              </a:ext>
            </a:extLst>
          </p:cNvPr>
          <p:cNvSpPr>
            <a:spLocks noGrp="1" noChangeAspect="1"/>
          </p:cNvSpPr>
          <p:nvPr>
            <p:ph type="pic" sz="quarter" idx="18" hasCustomPrompt="1"/>
          </p:nvPr>
        </p:nvSpPr>
        <p:spPr>
          <a:xfrm>
            <a:off x="1288785" y="3454605"/>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89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0" grpId="0" animBg="1"/>
      <p:bldP spid="11"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5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97F12BB4-E64D-4CC7-BB98-979542600629}"/>
              </a:ext>
            </a:extLst>
          </p:cNvPr>
          <p:cNvSpPr>
            <a:spLocks noGrp="1"/>
          </p:cNvSpPr>
          <p:nvPr>
            <p:ph type="pic" sz="quarter" idx="13" hasCustomPrompt="1"/>
          </p:nvPr>
        </p:nvSpPr>
        <p:spPr>
          <a:xfrm>
            <a:off x="4284699" y="24182"/>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4" name="Picture Placeholder 6">
            <a:extLst>
              <a:ext uri="{FF2B5EF4-FFF2-40B4-BE49-F238E27FC236}">
                <a16:creationId xmlns:a16="http://schemas.microsoft.com/office/drawing/2014/main" id="{529CB4CC-F54C-4AA5-8343-ACE0D81CE77F}"/>
              </a:ext>
            </a:extLst>
          </p:cNvPr>
          <p:cNvSpPr>
            <a:spLocks noGrp="1"/>
          </p:cNvSpPr>
          <p:nvPr>
            <p:ph type="pic" sz="quarter" idx="16" hasCustomPrompt="1"/>
          </p:nvPr>
        </p:nvSpPr>
        <p:spPr>
          <a:xfrm>
            <a:off x="7670801" y="2007234"/>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4" name="Picture Placeholder 6">
            <a:extLst>
              <a:ext uri="{FF2B5EF4-FFF2-40B4-BE49-F238E27FC236}">
                <a16:creationId xmlns:a16="http://schemas.microsoft.com/office/drawing/2014/main" id="{3D99A0DA-7D07-4249-A498-3ECFEC79A936}"/>
              </a:ext>
            </a:extLst>
          </p:cNvPr>
          <p:cNvSpPr>
            <a:spLocks noGrp="1"/>
          </p:cNvSpPr>
          <p:nvPr>
            <p:ph type="pic" sz="quarter" idx="17" hasCustomPrompt="1"/>
          </p:nvPr>
        </p:nvSpPr>
        <p:spPr>
          <a:xfrm>
            <a:off x="4405964" y="4005045"/>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5" name="Picture Placeholder 6">
            <a:extLst>
              <a:ext uri="{FF2B5EF4-FFF2-40B4-BE49-F238E27FC236}">
                <a16:creationId xmlns:a16="http://schemas.microsoft.com/office/drawing/2014/main" id="{A40C83F4-4617-45B0-AEBC-B7A1DAEE8A4F}"/>
              </a:ext>
            </a:extLst>
          </p:cNvPr>
          <p:cNvSpPr>
            <a:spLocks noGrp="1"/>
          </p:cNvSpPr>
          <p:nvPr>
            <p:ph type="pic" sz="quarter" idx="18" hasCustomPrompt="1"/>
          </p:nvPr>
        </p:nvSpPr>
        <p:spPr>
          <a:xfrm>
            <a:off x="939785" y="2035093"/>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6" name="Picture Placeholder 6">
            <a:extLst>
              <a:ext uri="{FF2B5EF4-FFF2-40B4-BE49-F238E27FC236}">
                <a16:creationId xmlns:a16="http://schemas.microsoft.com/office/drawing/2014/main" id="{B2DDB705-8583-4205-A6AC-A0C9FE6C24C7}"/>
              </a:ext>
            </a:extLst>
          </p:cNvPr>
          <p:cNvSpPr>
            <a:spLocks noGrp="1"/>
          </p:cNvSpPr>
          <p:nvPr>
            <p:ph type="pic" sz="quarter" idx="19" hasCustomPrompt="1"/>
          </p:nvPr>
        </p:nvSpPr>
        <p:spPr>
          <a:xfrm>
            <a:off x="920738" y="-1993030"/>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7" name="Picture Placeholder 6">
            <a:extLst>
              <a:ext uri="{FF2B5EF4-FFF2-40B4-BE49-F238E27FC236}">
                <a16:creationId xmlns:a16="http://schemas.microsoft.com/office/drawing/2014/main" id="{F041FFFF-ABCB-478C-81C8-2748EDA068E5}"/>
              </a:ext>
            </a:extLst>
          </p:cNvPr>
          <p:cNvSpPr>
            <a:spLocks noGrp="1"/>
          </p:cNvSpPr>
          <p:nvPr>
            <p:ph type="pic" sz="quarter" idx="20" hasCustomPrompt="1"/>
          </p:nvPr>
        </p:nvSpPr>
        <p:spPr>
          <a:xfrm>
            <a:off x="7637782" y="-1985773"/>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8" name="Picture Placeholder 6">
            <a:extLst>
              <a:ext uri="{FF2B5EF4-FFF2-40B4-BE49-F238E27FC236}">
                <a16:creationId xmlns:a16="http://schemas.microsoft.com/office/drawing/2014/main" id="{E8C46F02-D220-4F1D-A205-CD188B1EADC6}"/>
              </a:ext>
            </a:extLst>
          </p:cNvPr>
          <p:cNvSpPr>
            <a:spLocks noGrp="1"/>
          </p:cNvSpPr>
          <p:nvPr>
            <p:ph type="pic" sz="quarter" idx="21" hasCustomPrompt="1"/>
          </p:nvPr>
        </p:nvSpPr>
        <p:spPr>
          <a:xfrm>
            <a:off x="11021082" y="5552"/>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9" name="Picture Placeholder 6">
            <a:extLst>
              <a:ext uri="{FF2B5EF4-FFF2-40B4-BE49-F238E27FC236}">
                <a16:creationId xmlns:a16="http://schemas.microsoft.com/office/drawing/2014/main" id="{EF1A4BA8-0A92-4533-9270-471B0E0C082E}"/>
              </a:ext>
            </a:extLst>
          </p:cNvPr>
          <p:cNvSpPr>
            <a:spLocks noGrp="1"/>
          </p:cNvSpPr>
          <p:nvPr>
            <p:ph type="pic" sz="quarter" idx="22" hasCustomPrompt="1"/>
          </p:nvPr>
        </p:nvSpPr>
        <p:spPr>
          <a:xfrm>
            <a:off x="4288626" y="-4013106"/>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2" name="Picture Placeholder 6">
            <a:extLst>
              <a:ext uri="{FF2B5EF4-FFF2-40B4-BE49-F238E27FC236}">
                <a16:creationId xmlns:a16="http://schemas.microsoft.com/office/drawing/2014/main" id="{9DC83989-293D-49EE-BAB8-4BA6670BF53C}"/>
              </a:ext>
            </a:extLst>
          </p:cNvPr>
          <p:cNvSpPr>
            <a:spLocks noGrp="1"/>
          </p:cNvSpPr>
          <p:nvPr>
            <p:ph type="pic" sz="quarter" idx="23" hasCustomPrompt="1"/>
          </p:nvPr>
        </p:nvSpPr>
        <p:spPr>
          <a:xfrm>
            <a:off x="-2510582" y="3574"/>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01452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2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300"/>
                                        <p:tgtEl>
                                          <p:spTgt spid="24"/>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300"/>
                                        <p:tgtEl>
                                          <p:spTgt spid="25"/>
                                        </p:tgtEl>
                                      </p:cBhvr>
                                    </p:animEffect>
                                  </p:childTnLst>
                                </p:cTn>
                              </p:par>
                              <p:par>
                                <p:cTn id="17" presetID="10" presetClass="entr" presetSubtype="0" fill="hold" grpId="0" nodeType="withEffect">
                                  <p:stCondLst>
                                    <p:cond delay="26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00"/>
                                        <p:tgtEl>
                                          <p:spTgt spid="32"/>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300"/>
                                        <p:tgtEl>
                                          <p:spTgt spid="26"/>
                                        </p:tgtEl>
                                      </p:cBhvr>
                                    </p:animEffect>
                                  </p:childTnLst>
                                </p:cTn>
                              </p:par>
                              <p:par>
                                <p:cTn id="23" presetID="10" presetClass="entr" presetSubtype="0" fill="hold" grpId="0" nodeType="withEffect">
                                  <p:stCondLst>
                                    <p:cond delay="28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300"/>
                                        <p:tgtEl>
                                          <p:spTgt spid="29"/>
                                        </p:tgtEl>
                                      </p:cBhvr>
                                    </p:animEffect>
                                  </p:childTnLst>
                                </p:cTn>
                              </p:par>
                              <p:par>
                                <p:cTn id="26" presetID="10" presetClass="entr" presetSubtype="0" fill="hold" grpId="0" nodeType="withEffect">
                                  <p:stCondLst>
                                    <p:cond delay="29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300"/>
                                        <p:tgtEl>
                                          <p:spTgt spid="27"/>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24" grpId="0" animBg="1"/>
      <p:bldP spid="25" grpId="0" animBg="1"/>
      <p:bldP spid="26" grpId="0" animBg="1"/>
      <p:bldP spid="27" grpId="0" animBg="1"/>
      <p:bldP spid="28" grpId="0" animBg="1"/>
      <p:bldP spid="29" grpId="0" animBg="1"/>
      <p:bldP spid="32"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4_Custom Layout">
    <p:bg>
      <p:bgPr>
        <a:solidFill>
          <a:schemeClr val="bg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B377B436-AD91-4A23-A051-AF6356A159D8}"/>
              </a:ext>
            </a:extLst>
          </p:cNvPr>
          <p:cNvSpPr>
            <a:spLocks noGrp="1" noChangeAspect="1"/>
          </p:cNvSpPr>
          <p:nvPr>
            <p:ph type="pic" sz="quarter" idx="13" hasCustomPrompt="1"/>
          </p:nvPr>
        </p:nvSpPr>
        <p:spPr>
          <a:xfrm>
            <a:off x="5930650" y="1022135"/>
            <a:ext cx="3756374" cy="4471522"/>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orthographicFront">
              <a:rot lat="1020000" lon="1800000" rev="300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90825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9954E-6 0 L -0.21593 0.32604 " pathEditMode="relative" rAng="0" ptsTypes="AA">
                                      <p:cBhvr>
                                        <p:cTn id="8" dur="1500" spd="-100000" fill="hold"/>
                                        <p:tgtEl>
                                          <p:spTgt spid="3"/>
                                        </p:tgtEl>
                                        <p:attrNameLst>
                                          <p:attrName>ppt_x</p:attrName>
                                          <p:attrName>ppt_y</p:attrName>
                                        </p:attrNameLst>
                                      </p:cBhvr>
                                      <p:rCtr x="-10799" y="1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BA4383-1297-4168-B842-315C778CB0C9}" type="datetimeFigureOut">
              <a:rPr lang="en-MY" smtClean="0"/>
              <a:t>21/7/2022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6987C5-0841-4C58-A868-85EF3F09F963}" type="slidenum">
              <a:rPr lang="en-MY" smtClean="0"/>
              <a:t>‹#›</a:t>
            </a:fld>
            <a:endParaRPr lang="en-MY"/>
          </a:p>
        </p:txBody>
      </p:sp>
    </p:spTree>
    <p:extLst>
      <p:ext uri="{BB962C8B-B14F-4D97-AF65-F5344CB8AC3E}">
        <p14:creationId xmlns:p14="http://schemas.microsoft.com/office/powerpoint/2010/main" val="10848956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E12D1873-4C6A-4207-99DF-D6965458C360}"/>
              </a:ext>
            </a:extLst>
          </p:cNvPr>
          <p:cNvSpPr>
            <a:spLocks noGrp="1" noChangeAspect="1"/>
          </p:cNvSpPr>
          <p:nvPr>
            <p:ph type="pic" sz="quarter" idx="15" hasCustomPrompt="1"/>
          </p:nvPr>
        </p:nvSpPr>
        <p:spPr>
          <a:xfrm>
            <a:off x="5862192" y="1843660"/>
            <a:ext cx="3153634" cy="43260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1200"/>
            </a:lvl1pPr>
          </a:lstStyle>
          <a:p>
            <a:r>
              <a:rPr lang="en-US"/>
              <a:t> </a:t>
            </a:r>
          </a:p>
        </p:txBody>
      </p:sp>
      <p:sp>
        <p:nvSpPr>
          <p:cNvPr id="4" name="Picture Placeholder 6">
            <a:extLst>
              <a:ext uri="{FF2B5EF4-FFF2-40B4-BE49-F238E27FC236}">
                <a16:creationId xmlns:a16="http://schemas.microsoft.com/office/drawing/2014/main" id="{70FBD7F3-8A32-4678-B495-A7950092CE8E}"/>
              </a:ext>
            </a:extLst>
          </p:cNvPr>
          <p:cNvSpPr>
            <a:spLocks noGrp="1" noChangeAspect="1"/>
          </p:cNvSpPr>
          <p:nvPr>
            <p:ph type="pic" sz="quarter" idx="13" hasCustomPrompt="1"/>
          </p:nvPr>
        </p:nvSpPr>
        <p:spPr>
          <a:xfrm>
            <a:off x="5758988" y="427439"/>
            <a:ext cx="3091760" cy="4241124"/>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40579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10" presetClass="entr" presetSubtype="0" fill="hold" grpId="0" nodeType="withEffect">
                                  <p:stCondLst>
                                    <p:cond delay="2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1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4115090" y="-41563"/>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0" name="Picture Placeholder 14">
            <a:extLst>
              <a:ext uri="{FF2B5EF4-FFF2-40B4-BE49-F238E27FC236}">
                <a16:creationId xmlns:a16="http://schemas.microsoft.com/office/drawing/2014/main" id="{25243F5F-E2B4-4582-A747-9EF41C77B88C}"/>
              </a:ext>
            </a:extLst>
          </p:cNvPr>
          <p:cNvSpPr>
            <a:spLocks noGrp="1"/>
          </p:cNvSpPr>
          <p:nvPr>
            <p:ph type="pic" sz="quarter" idx="16" hasCustomPrompt="1"/>
          </p:nvPr>
        </p:nvSpPr>
        <p:spPr>
          <a:xfrm>
            <a:off x="7676571" y="2635129"/>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1" name="Picture Placeholder 14">
            <a:extLst>
              <a:ext uri="{FF2B5EF4-FFF2-40B4-BE49-F238E27FC236}">
                <a16:creationId xmlns:a16="http://schemas.microsoft.com/office/drawing/2014/main" id="{B66FB757-3EAB-4A9D-9615-B1CF78958672}"/>
              </a:ext>
            </a:extLst>
          </p:cNvPr>
          <p:cNvSpPr>
            <a:spLocks noGrp="1"/>
          </p:cNvSpPr>
          <p:nvPr>
            <p:ph type="pic" sz="quarter" idx="17" hasCustomPrompt="1"/>
          </p:nvPr>
        </p:nvSpPr>
        <p:spPr>
          <a:xfrm>
            <a:off x="10076657" y="-2403141"/>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2" name="Picture Placeholder 14">
            <a:extLst>
              <a:ext uri="{FF2B5EF4-FFF2-40B4-BE49-F238E27FC236}">
                <a16:creationId xmlns:a16="http://schemas.microsoft.com/office/drawing/2014/main" id="{31951E21-46C6-4F86-A1C8-00C55E1943C2}"/>
              </a:ext>
            </a:extLst>
          </p:cNvPr>
          <p:cNvSpPr>
            <a:spLocks noGrp="1"/>
          </p:cNvSpPr>
          <p:nvPr>
            <p:ph type="pic" sz="quarter" idx="18" hasCustomPrompt="1"/>
          </p:nvPr>
        </p:nvSpPr>
        <p:spPr>
          <a:xfrm>
            <a:off x="693509" y="-2749429"/>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3" name="Picture Placeholder 14">
            <a:extLst>
              <a:ext uri="{FF2B5EF4-FFF2-40B4-BE49-F238E27FC236}">
                <a16:creationId xmlns:a16="http://schemas.microsoft.com/office/drawing/2014/main" id="{8C498355-E31F-4535-968E-71F8984B3833}"/>
              </a:ext>
            </a:extLst>
          </p:cNvPr>
          <p:cNvSpPr>
            <a:spLocks noGrp="1"/>
          </p:cNvSpPr>
          <p:nvPr>
            <p:ph type="pic" sz="quarter" idx="19" hasCustomPrompt="1"/>
          </p:nvPr>
        </p:nvSpPr>
        <p:spPr>
          <a:xfrm>
            <a:off x="-2128932" y="2365888"/>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50391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1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par>
                                <p:cTn id="14" presetID="10" presetClass="entr" presetSubtype="0" fill="hold" grpId="0" nodeType="withEffect">
                                  <p:stCondLst>
                                    <p:cond delay="19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300"/>
                                        <p:tgtEl>
                                          <p:spTgt spid="10"/>
                                        </p:tgtEl>
                                      </p:cBhvr>
                                    </p:animEffect>
                                  </p:childTnLst>
                                </p:cTn>
                              </p:par>
                              <p:par>
                                <p:cTn id="17" presetID="10" presetClass="entr" presetSubtype="0" fill="hold" grpId="0" nodeType="withEffect">
                                  <p:stCondLst>
                                    <p:cond delay="21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2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6008258" y="1298576"/>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8" name="Picture Placeholder 14">
            <a:extLst>
              <a:ext uri="{FF2B5EF4-FFF2-40B4-BE49-F238E27FC236}">
                <a16:creationId xmlns:a16="http://schemas.microsoft.com/office/drawing/2014/main" id="{F86CCD24-EEBD-44B1-AAE0-E278A9981069}"/>
              </a:ext>
            </a:extLst>
          </p:cNvPr>
          <p:cNvSpPr>
            <a:spLocks noGrp="1"/>
          </p:cNvSpPr>
          <p:nvPr>
            <p:ph type="pic" sz="quarter" idx="16" hasCustomPrompt="1"/>
          </p:nvPr>
        </p:nvSpPr>
        <p:spPr>
          <a:xfrm>
            <a:off x="6008258" y="165346"/>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9" name="Picture Placeholder 14">
            <a:extLst>
              <a:ext uri="{FF2B5EF4-FFF2-40B4-BE49-F238E27FC236}">
                <a16:creationId xmlns:a16="http://schemas.microsoft.com/office/drawing/2014/main" id="{ABA520E2-51C3-40D7-AEDE-9D02A83EC15D}"/>
              </a:ext>
            </a:extLst>
          </p:cNvPr>
          <p:cNvSpPr>
            <a:spLocks noGrp="1"/>
          </p:cNvSpPr>
          <p:nvPr>
            <p:ph type="pic" sz="quarter" idx="17" hasCustomPrompt="1"/>
          </p:nvPr>
        </p:nvSpPr>
        <p:spPr>
          <a:xfrm>
            <a:off x="6008258" y="-967883"/>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37492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7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2100"/>
                                  </p:stCondLst>
                                  <p:childTnLst>
                                    <p:animMotion origin="layout" path="M -4.63351E-6 2.96296E-6 L -4.63351E-6 0.25 " pathEditMode="relative" rAng="0" ptsTypes="AA">
                                      <p:cBhvr>
                                        <p:cTn id="12" dur="1500" spd="-100000" fill="hold"/>
                                        <p:tgtEl>
                                          <p:spTgt spid="8"/>
                                        </p:tgtEl>
                                        <p:attrNameLst>
                                          <p:attrName>ppt_x</p:attrName>
                                          <p:attrName>ppt_y</p:attrName>
                                        </p:attrNameLst>
                                      </p:cBhvr>
                                      <p:rCtr x="0" y="12500"/>
                                    </p:animMotion>
                                  </p:childTnLst>
                                </p:cTn>
                              </p:par>
                              <p:par>
                                <p:cTn id="13" presetID="10" presetClass="entr" presetSubtype="0" fill="hold" grpId="0" nodeType="withEffect">
                                  <p:stCondLst>
                                    <p:cond delay="3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grpId="1" nodeType="withEffect">
                                  <p:stCondLst>
                                    <p:cond delay="2500"/>
                                  </p:stCondLst>
                                  <p:childTnLst>
                                    <p:animMotion origin="layout" path="M -4.63351E-6 7.40741E-7 L -4.63351E-6 0.25 " pathEditMode="relative" rAng="0" ptsTypes="AA">
                                      <p:cBhvr>
                                        <p:cTn id="17" dur="1500" spd="-100000" fill="hold"/>
                                        <p:tgtEl>
                                          <p:spTgt spid="9"/>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8" grpId="1" animBg="1"/>
      <p:bldP spid="9" grpId="0" animBg="1"/>
      <p:bldP spid="9" grpId="1"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0_Custom Layou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A6497792-ED6D-4F54-8610-2FD55173DAC9}"/>
              </a:ext>
            </a:extLst>
          </p:cNvPr>
          <p:cNvSpPr>
            <a:spLocks noGrp="1"/>
          </p:cNvSpPr>
          <p:nvPr>
            <p:ph type="pic" sz="quarter" idx="14" hasCustomPrompt="1"/>
          </p:nvPr>
        </p:nvSpPr>
        <p:spPr>
          <a:xfrm>
            <a:off x="7130435" y="-1252135"/>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4" name="Picture Placeholder 6">
            <a:extLst>
              <a:ext uri="{FF2B5EF4-FFF2-40B4-BE49-F238E27FC236}">
                <a16:creationId xmlns:a16="http://schemas.microsoft.com/office/drawing/2014/main" id="{F395A455-90B6-47E0-8201-16D4F23F8B8B}"/>
              </a:ext>
            </a:extLst>
          </p:cNvPr>
          <p:cNvSpPr>
            <a:spLocks noGrp="1"/>
          </p:cNvSpPr>
          <p:nvPr>
            <p:ph type="pic" sz="quarter" idx="13" hasCustomPrompt="1"/>
          </p:nvPr>
        </p:nvSpPr>
        <p:spPr>
          <a:xfrm>
            <a:off x="4510480" y="952867"/>
            <a:ext cx="3163961" cy="520295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0" lon="0" rev="2592000"/>
            </a:camera>
            <a:lightRig rig="threePt" dir="t"/>
          </a:scene3d>
        </p:spPr>
        <p:txBody>
          <a:bodyPr wrap="square" anchor="ctr">
            <a:noAutofit/>
          </a:bodyPr>
          <a:lstStyle>
            <a:lvl1pPr marL="0" indent="0" algn="ctr">
              <a:buFontTx/>
              <a:buNone/>
              <a:defRPr sz="1200"/>
            </a:lvl1pPr>
          </a:lstStyle>
          <a:p>
            <a:r>
              <a:rPr lang="en-US"/>
              <a:t> </a:t>
            </a:r>
          </a:p>
        </p:txBody>
      </p:sp>
      <p:sp>
        <p:nvSpPr>
          <p:cNvPr id="13" name="Picture Placeholder 6">
            <a:extLst>
              <a:ext uri="{FF2B5EF4-FFF2-40B4-BE49-F238E27FC236}">
                <a16:creationId xmlns:a16="http://schemas.microsoft.com/office/drawing/2014/main" id="{C8BF64FE-1E33-45BC-BDD7-7BD551FA39A6}"/>
              </a:ext>
            </a:extLst>
          </p:cNvPr>
          <p:cNvSpPr>
            <a:spLocks noGrp="1"/>
          </p:cNvSpPr>
          <p:nvPr>
            <p:ph type="pic" sz="quarter" idx="19" hasCustomPrompt="1"/>
          </p:nvPr>
        </p:nvSpPr>
        <p:spPr>
          <a:xfrm>
            <a:off x="372160" y="4958957"/>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2" name="Picture Placeholder 6">
            <a:extLst>
              <a:ext uri="{FF2B5EF4-FFF2-40B4-BE49-F238E27FC236}">
                <a16:creationId xmlns:a16="http://schemas.microsoft.com/office/drawing/2014/main" id="{29ECFF06-47C2-4779-9C66-22674E15A749}"/>
              </a:ext>
            </a:extLst>
          </p:cNvPr>
          <p:cNvSpPr>
            <a:spLocks noGrp="1"/>
          </p:cNvSpPr>
          <p:nvPr>
            <p:ph type="pic" sz="quarter" idx="18" hasCustomPrompt="1"/>
          </p:nvPr>
        </p:nvSpPr>
        <p:spPr>
          <a:xfrm>
            <a:off x="9200746" y="4728760"/>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1" name="Picture Placeholder 6">
            <a:extLst>
              <a:ext uri="{FF2B5EF4-FFF2-40B4-BE49-F238E27FC236}">
                <a16:creationId xmlns:a16="http://schemas.microsoft.com/office/drawing/2014/main" id="{6B245FDF-2A7F-47E6-A435-6D63863F3409}"/>
              </a:ext>
            </a:extLst>
          </p:cNvPr>
          <p:cNvSpPr>
            <a:spLocks noGrp="1"/>
          </p:cNvSpPr>
          <p:nvPr>
            <p:ph type="pic" sz="quarter" idx="17" hasCustomPrompt="1"/>
          </p:nvPr>
        </p:nvSpPr>
        <p:spPr>
          <a:xfrm>
            <a:off x="12555067" y="1705429"/>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0" name="Picture Placeholder 6">
            <a:extLst>
              <a:ext uri="{FF2B5EF4-FFF2-40B4-BE49-F238E27FC236}">
                <a16:creationId xmlns:a16="http://schemas.microsoft.com/office/drawing/2014/main" id="{806396D0-282B-4936-BB42-1F4A486620B8}"/>
              </a:ext>
            </a:extLst>
          </p:cNvPr>
          <p:cNvSpPr>
            <a:spLocks noGrp="1"/>
          </p:cNvSpPr>
          <p:nvPr>
            <p:ph type="pic" sz="quarter" idx="16" hasCustomPrompt="1"/>
          </p:nvPr>
        </p:nvSpPr>
        <p:spPr>
          <a:xfrm>
            <a:off x="-1660359" y="-1161656"/>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9" name="Picture Placeholder 6">
            <a:extLst>
              <a:ext uri="{FF2B5EF4-FFF2-40B4-BE49-F238E27FC236}">
                <a16:creationId xmlns:a16="http://schemas.microsoft.com/office/drawing/2014/main" id="{F81EECD4-1CBF-4857-A094-2EEA3921566A}"/>
              </a:ext>
            </a:extLst>
          </p:cNvPr>
          <p:cNvSpPr>
            <a:spLocks noGrp="1"/>
          </p:cNvSpPr>
          <p:nvPr>
            <p:ph type="pic" sz="quarter" idx="15" hasCustomPrompt="1"/>
          </p:nvPr>
        </p:nvSpPr>
        <p:spPr>
          <a:xfrm>
            <a:off x="1731615" y="-4228734"/>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2067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childTnLst>
                                </p:cTn>
                              </p:par>
                              <p:par>
                                <p:cTn id="10" presetID="42" presetClass="path" presetSubtype="0" decel="100000" fill="hold" grpId="0" nodeType="withEffect">
                                  <p:stCondLst>
                                    <p:cond delay="500"/>
                                  </p:stCondLst>
                                  <p:childTnLst>
                                    <p:animMotion origin="layout" path="M -4.12967E-6 -4.81481E-6 L -0.27893 0.45186 " pathEditMode="relative" rAng="0" ptsTypes="AA">
                                      <p:cBhvr>
                                        <p:cTn id="11" dur="1500" spd="-100000" fill="hold"/>
                                        <p:tgtEl>
                                          <p:spTgt spid="13"/>
                                        </p:tgtEl>
                                        <p:attrNameLst>
                                          <p:attrName>ppt_x</p:attrName>
                                          <p:attrName>ppt_y</p:attrName>
                                        </p:attrNameLst>
                                      </p:cBhvr>
                                      <p:rCtr x="-13950" y="22593"/>
                                    </p:animMotion>
                                  </p:childTnLst>
                                </p:cTn>
                              </p:par>
                              <p:par>
                                <p:cTn id="12" presetID="1" presetClass="entr" presetSubtype="0"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childTnLst>
                                </p:cTn>
                              </p:par>
                              <p:par>
                                <p:cTn id="14" presetID="42" presetClass="path" presetSubtype="0" decel="100000" fill="hold" grpId="1" nodeType="withEffect">
                                  <p:stCondLst>
                                    <p:cond delay="600"/>
                                  </p:stCondLst>
                                  <p:childTnLst>
                                    <p:animMotion origin="layout" path="M 1.40737E-6 -4.25926E-6 L 0.34911 0.34387 " pathEditMode="relative" rAng="0" ptsTypes="AA">
                                      <p:cBhvr>
                                        <p:cTn id="15" dur="1500" spd="-100000" fill="hold"/>
                                        <p:tgtEl>
                                          <p:spTgt spid="12"/>
                                        </p:tgtEl>
                                        <p:attrNameLst>
                                          <p:attrName>ppt_x</p:attrName>
                                          <p:attrName>ppt_y</p:attrName>
                                        </p:attrNameLst>
                                      </p:cBhvr>
                                      <p:rCtr x="17452" y="17188"/>
                                    </p:animMotion>
                                  </p:childTnLst>
                                </p:cTn>
                              </p:par>
                              <p:par>
                                <p:cTn id="16" presetID="1" presetClass="entr" presetSubtype="0" fill="hold" grpId="0" nodeType="withEffect">
                                  <p:stCondLst>
                                    <p:cond delay="700"/>
                                  </p:stCondLst>
                                  <p:childTnLst>
                                    <p:set>
                                      <p:cBhvr>
                                        <p:cTn id="17" dur="1" fill="hold">
                                          <p:stCondLst>
                                            <p:cond delay="0"/>
                                          </p:stCondLst>
                                        </p:cTn>
                                        <p:tgtEl>
                                          <p:spTgt spid="11"/>
                                        </p:tgtEl>
                                        <p:attrNameLst>
                                          <p:attrName>style.visibility</p:attrName>
                                        </p:attrNameLst>
                                      </p:cBhvr>
                                      <p:to>
                                        <p:strVal val="visible"/>
                                      </p:to>
                                    </p:set>
                                  </p:childTnLst>
                                </p:cTn>
                              </p:par>
                              <p:par>
                                <p:cTn id="18" presetID="42" presetClass="path" presetSubtype="0" decel="100000" fill="hold" grpId="1" nodeType="withEffect">
                                  <p:stCondLst>
                                    <p:cond delay="700"/>
                                  </p:stCondLst>
                                  <p:childTnLst>
                                    <p:animMotion origin="layout" path="M 1.40737E-6 -4.25926E-6 L 0.34911 0.34387 " pathEditMode="relative" rAng="0" ptsTypes="AA">
                                      <p:cBhvr>
                                        <p:cTn id="19" dur="1500" spd="-100000" fill="hold"/>
                                        <p:tgtEl>
                                          <p:spTgt spid="11"/>
                                        </p:tgtEl>
                                        <p:attrNameLst>
                                          <p:attrName>ppt_x</p:attrName>
                                          <p:attrName>ppt_y</p:attrName>
                                        </p:attrNameLst>
                                      </p:cBhvr>
                                      <p:rCtr x="17452" y="17188"/>
                                    </p:animMotion>
                                  </p:childTnLst>
                                </p:cTn>
                              </p:par>
                              <p:par>
                                <p:cTn id="20" presetID="1" presetClass="entr" presetSubtype="0" fill="hold" grpId="0" nodeType="withEffect">
                                  <p:stCondLst>
                                    <p:cond delay="800"/>
                                  </p:stCondLst>
                                  <p:childTnLst>
                                    <p:set>
                                      <p:cBhvr>
                                        <p:cTn id="21" dur="1" fill="hold">
                                          <p:stCondLst>
                                            <p:cond delay="0"/>
                                          </p:stCondLst>
                                        </p:cTn>
                                        <p:tgtEl>
                                          <p:spTgt spid="8"/>
                                        </p:tgtEl>
                                        <p:attrNameLst>
                                          <p:attrName>style.visibility</p:attrName>
                                        </p:attrNameLst>
                                      </p:cBhvr>
                                      <p:to>
                                        <p:strVal val="visible"/>
                                      </p:to>
                                    </p:set>
                                  </p:childTnLst>
                                </p:cTn>
                              </p:par>
                              <p:par>
                                <p:cTn id="22" presetID="42" presetClass="path" presetSubtype="0" decel="100000" fill="hold" grpId="1" nodeType="withEffect">
                                  <p:stCondLst>
                                    <p:cond delay="800"/>
                                  </p:stCondLst>
                                  <p:childTnLst>
                                    <p:animMotion origin="layout" path="M -3.93569E-6 -3.51852E-6 L 0.29944 -0.49247 " pathEditMode="relative" rAng="0" ptsTypes="AA">
                                      <p:cBhvr>
                                        <p:cTn id="23" dur="1500" spd="-100000" fill="hold"/>
                                        <p:tgtEl>
                                          <p:spTgt spid="8"/>
                                        </p:tgtEl>
                                        <p:attrNameLst>
                                          <p:attrName>ppt_x</p:attrName>
                                          <p:attrName>ppt_y</p:attrName>
                                        </p:attrNameLst>
                                      </p:cBhvr>
                                      <p:rCtr x="14972" y="-24618"/>
                                    </p:animMotion>
                                  </p:childTnLst>
                                </p:cTn>
                              </p:par>
                              <p:par>
                                <p:cTn id="24" presetID="1" presetClass="entr" presetSubtype="0" fill="hold" grpId="0" nodeType="withEffect">
                                  <p:stCondLst>
                                    <p:cond delay="900"/>
                                  </p:stCondLst>
                                  <p:childTnLst>
                                    <p:set>
                                      <p:cBhvr>
                                        <p:cTn id="25" dur="1" fill="hold">
                                          <p:stCondLst>
                                            <p:cond delay="0"/>
                                          </p:stCondLst>
                                        </p:cTn>
                                        <p:tgtEl>
                                          <p:spTgt spid="9"/>
                                        </p:tgtEl>
                                        <p:attrNameLst>
                                          <p:attrName>style.visibility</p:attrName>
                                        </p:attrNameLst>
                                      </p:cBhvr>
                                      <p:to>
                                        <p:strVal val="visible"/>
                                      </p:to>
                                    </p:set>
                                  </p:childTnLst>
                                </p:cTn>
                              </p:par>
                              <p:par>
                                <p:cTn id="26" presetID="42" presetClass="path" presetSubtype="0" decel="100000" fill="hold" grpId="1" nodeType="withEffect">
                                  <p:stCondLst>
                                    <p:cond delay="900"/>
                                  </p:stCondLst>
                                  <p:childTnLst>
                                    <p:animMotion origin="layout" path="M -3.93569E-6 -3.51852E-6 L 0.29944 -0.49247 " pathEditMode="relative" rAng="0" ptsTypes="AA">
                                      <p:cBhvr>
                                        <p:cTn id="27" dur="1500" spd="-100000" fill="hold"/>
                                        <p:tgtEl>
                                          <p:spTgt spid="9"/>
                                        </p:tgtEl>
                                        <p:attrNameLst>
                                          <p:attrName>ppt_x</p:attrName>
                                          <p:attrName>ppt_y</p:attrName>
                                        </p:attrNameLst>
                                      </p:cBhvr>
                                      <p:rCtr x="14972" y="-24618"/>
                                    </p:animMotion>
                                  </p:childTnLst>
                                </p:cTn>
                              </p:par>
                              <p:par>
                                <p:cTn id="28" presetID="1" presetClass="entr" presetSubtype="0" fill="hold" grpId="0" nodeType="withEffect">
                                  <p:stCondLst>
                                    <p:cond delay="1000"/>
                                  </p:stCondLst>
                                  <p:childTnLst>
                                    <p:set>
                                      <p:cBhvr>
                                        <p:cTn id="29" dur="1" fill="hold">
                                          <p:stCondLst>
                                            <p:cond delay="0"/>
                                          </p:stCondLst>
                                        </p:cTn>
                                        <p:tgtEl>
                                          <p:spTgt spid="10"/>
                                        </p:tgtEl>
                                        <p:attrNameLst>
                                          <p:attrName>style.visibility</p:attrName>
                                        </p:attrNameLst>
                                      </p:cBhvr>
                                      <p:to>
                                        <p:strVal val="visible"/>
                                      </p:to>
                                    </p:set>
                                  </p:childTnLst>
                                </p:cTn>
                              </p:par>
                              <p:par>
                                <p:cTn id="30" presetID="42" presetClass="path" presetSubtype="0" decel="100000" fill="hold" grpId="1" nodeType="withEffect">
                                  <p:stCondLst>
                                    <p:cond delay="1000"/>
                                  </p:stCondLst>
                                  <p:childTnLst>
                                    <p:animMotion origin="layout" path="M -4.06588E-6 -2.22222E-6 L -0.41374 -0.39722 " pathEditMode="relative" rAng="0" ptsTypes="AA">
                                      <p:cBhvr>
                                        <p:cTn id="31" dur="1500" spd="-100000" fill="hold"/>
                                        <p:tgtEl>
                                          <p:spTgt spid="10"/>
                                        </p:tgtEl>
                                        <p:attrNameLst>
                                          <p:attrName>ppt_x</p:attrName>
                                          <p:attrName>ppt_y</p:attrName>
                                        </p:attrNameLst>
                                      </p:cBhvr>
                                      <p:rCtr x="-20687" y="-1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13" grpId="0" animBg="1"/>
      <p:bldP spid="13" grpId="1" animBg="1"/>
      <p:bldP spid="12" grpId="0" animBg="1"/>
      <p:bldP spid="12" grpId="1" animBg="1"/>
      <p:bldP spid="11" grpId="0" animBg="1"/>
      <p:bldP spid="11" grpId="1" animBg="1"/>
      <p:bldP spid="10" grpId="0" animBg="1"/>
      <p:bldP spid="10" grpId="1" animBg="1"/>
      <p:bldP spid="9" grpId="0" animBg="1"/>
      <p:bldP spid="9" grpId="1"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2FC2C4F6-9E25-4F70-B725-71CB76BE7789}"/>
              </a:ext>
            </a:extLst>
          </p:cNvPr>
          <p:cNvSpPr>
            <a:spLocks noGrp="1" noChangeAspect="1"/>
          </p:cNvSpPr>
          <p:nvPr>
            <p:ph type="pic" sz="quarter" idx="17" hasCustomPrompt="1"/>
          </p:nvPr>
        </p:nvSpPr>
        <p:spPr>
          <a:xfrm>
            <a:off x="7778819" y="2686840"/>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6" name="Picture Placeholder 14">
            <a:extLst>
              <a:ext uri="{FF2B5EF4-FFF2-40B4-BE49-F238E27FC236}">
                <a16:creationId xmlns:a16="http://schemas.microsoft.com/office/drawing/2014/main" id="{09F82A40-81E3-4DE4-8299-3DECD9A99C19}"/>
              </a:ext>
            </a:extLst>
          </p:cNvPr>
          <p:cNvSpPr>
            <a:spLocks noGrp="1" noChangeAspect="1"/>
          </p:cNvSpPr>
          <p:nvPr>
            <p:ph type="pic" sz="quarter" idx="16" hasCustomPrompt="1"/>
          </p:nvPr>
        </p:nvSpPr>
        <p:spPr>
          <a:xfrm>
            <a:off x="-70827" y="-1635375"/>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5" name="Picture Placeholder 14">
            <a:extLst>
              <a:ext uri="{FF2B5EF4-FFF2-40B4-BE49-F238E27FC236}">
                <a16:creationId xmlns:a16="http://schemas.microsoft.com/office/drawing/2014/main" id="{3B5A5CDA-F8CF-4518-ADFD-9C9508FC9E5A}"/>
              </a:ext>
            </a:extLst>
          </p:cNvPr>
          <p:cNvSpPr>
            <a:spLocks noGrp="1" noChangeAspect="1"/>
          </p:cNvSpPr>
          <p:nvPr>
            <p:ph type="pic" sz="quarter" idx="15" hasCustomPrompt="1"/>
          </p:nvPr>
        </p:nvSpPr>
        <p:spPr>
          <a:xfrm>
            <a:off x="3817321" y="504916"/>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66472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8_Custom Layout">
    <p:bg>
      <p:bgPr>
        <a:solidFill>
          <a:schemeClr val="bg1"/>
        </a:solidFill>
        <a:effectLst/>
      </p:bgPr>
    </p:bg>
    <p:spTree>
      <p:nvGrpSpPr>
        <p:cNvPr id="1" name=""/>
        <p:cNvGrpSpPr/>
        <p:nvPr/>
      </p:nvGrpSpPr>
      <p:grpSpPr>
        <a:xfrm>
          <a:off x="0" y="0"/>
          <a:ext cx="0" cy="0"/>
          <a:chOff x="0" y="0"/>
          <a:chExt cx="0" cy="0"/>
        </a:xfrm>
      </p:grpSpPr>
      <p:sp>
        <p:nvSpPr>
          <p:cNvPr id="40" name="Picture Placeholder 6">
            <a:extLst>
              <a:ext uri="{FF2B5EF4-FFF2-40B4-BE49-F238E27FC236}">
                <a16:creationId xmlns:a16="http://schemas.microsoft.com/office/drawing/2014/main" id="{ACAE1461-CED5-4CEB-AD77-5A2941D55B60}"/>
              </a:ext>
            </a:extLst>
          </p:cNvPr>
          <p:cNvSpPr>
            <a:spLocks noGrp="1" noChangeAspect="1"/>
          </p:cNvSpPr>
          <p:nvPr>
            <p:ph type="pic" sz="quarter" idx="15" hasCustomPrompt="1"/>
          </p:nvPr>
        </p:nvSpPr>
        <p:spPr>
          <a:xfrm>
            <a:off x="9616723"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39" name="Picture Placeholder 6">
            <a:extLst>
              <a:ext uri="{FF2B5EF4-FFF2-40B4-BE49-F238E27FC236}">
                <a16:creationId xmlns:a16="http://schemas.microsoft.com/office/drawing/2014/main" id="{4031F053-FFCE-4E58-8288-CA1CA7CBAF3D}"/>
              </a:ext>
            </a:extLst>
          </p:cNvPr>
          <p:cNvSpPr>
            <a:spLocks noGrp="1" noChangeAspect="1"/>
          </p:cNvSpPr>
          <p:nvPr>
            <p:ph type="pic" sz="quarter" idx="14" hasCustomPrompt="1"/>
          </p:nvPr>
        </p:nvSpPr>
        <p:spPr>
          <a:xfrm>
            <a:off x="4047170"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38" name="Picture Placeholder 6">
            <a:extLst>
              <a:ext uri="{FF2B5EF4-FFF2-40B4-BE49-F238E27FC236}">
                <a16:creationId xmlns:a16="http://schemas.microsoft.com/office/drawing/2014/main" id="{8D8AEBA2-A473-4B8C-A093-E7A8861679D4}"/>
              </a:ext>
            </a:extLst>
          </p:cNvPr>
          <p:cNvSpPr>
            <a:spLocks noGrp="1" noChangeAspect="1"/>
          </p:cNvSpPr>
          <p:nvPr>
            <p:ph type="pic" sz="quarter" idx="13" hasCustomPrompt="1"/>
          </p:nvPr>
        </p:nvSpPr>
        <p:spPr>
          <a:xfrm>
            <a:off x="-1522384"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50476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500" fill="hold"/>
                                        <p:tgtEl>
                                          <p:spTgt spid="38"/>
                                        </p:tgtEl>
                                        <p:attrNameLst>
                                          <p:attrName>ppt_x</p:attrName>
                                        </p:attrNameLst>
                                      </p:cBhvr>
                                      <p:tavLst>
                                        <p:tav tm="0">
                                          <p:val>
                                            <p:strVal val="1+#ppt_w/2"/>
                                          </p:val>
                                        </p:tav>
                                        <p:tav tm="100000">
                                          <p:val>
                                            <p:strVal val="#ppt_x"/>
                                          </p:val>
                                        </p:tav>
                                      </p:tavLst>
                                    </p:anim>
                                    <p:anim calcmode="lin" valueType="num">
                                      <p:cBhvr additive="base">
                                        <p:cTn id="8" dur="1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500" fill="hold"/>
                                        <p:tgtEl>
                                          <p:spTgt spid="39"/>
                                        </p:tgtEl>
                                        <p:attrNameLst>
                                          <p:attrName>ppt_x</p:attrName>
                                        </p:attrNameLst>
                                      </p:cBhvr>
                                      <p:tavLst>
                                        <p:tav tm="0">
                                          <p:val>
                                            <p:strVal val="1+#ppt_w/2"/>
                                          </p:val>
                                        </p:tav>
                                        <p:tav tm="100000">
                                          <p:val>
                                            <p:strVal val="#ppt_x"/>
                                          </p:val>
                                        </p:tav>
                                      </p:tavLst>
                                    </p:anim>
                                    <p:anim calcmode="lin" valueType="num">
                                      <p:cBhvr additive="base">
                                        <p:cTn id="12" dur="1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500" fill="hold"/>
                                        <p:tgtEl>
                                          <p:spTgt spid="40"/>
                                        </p:tgtEl>
                                        <p:attrNameLst>
                                          <p:attrName>ppt_x</p:attrName>
                                        </p:attrNameLst>
                                      </p:cBhvr>
                                      <p:tavLst>
                                        <p:tav tm="0">
                                          <p:val>
                                            <p:strVal val="1+#ppt_w/2"/>
                                          </p:val>
                                        </p:tav>
                                        <p:tav tm="100000">
                                          <p:val>
                                            <p:strVal val="#ppt_x"/>
                                          </p:val>
                                        </p:tav>
                                      </p:tavLst>
                                    </p:anim>
                                    <p:anim calcmode="lin" valueType="num">
                                      <p:cBhvr additive="base">
                                        <p:cTn id="16" dur="1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7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1B043C-CA58-4020-9ABB-9FC0E0BC68B9}"/>
              </a:ext>
            </a:extLst>
          </p:cNvPr>
          <p:cNvSpPr>
            <a:spLocks noGrp="1"/>
          </p:cNvSpPr>
          <p:nvPr>
            <p:ph type="pic" sz="quarter" idx="13" hasCustomPrompt="1"/>
          </p:nvPr>
        </p:nvSpPr>
        <p:spPr>
          <a:xfrm>
            <a:off x="4136234" y="19052"/>
            <a:ext cx="3976675" cy="646334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00000" lon="2250000" rev="2196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34613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4486E-6 1.66667E-6 L 0.3262 -0.18148 " pathEditMode="relative" rAng="0" ptsTypes="AA">
                                      <p:cBhvr>
                                        <p:cTn id="8" dur="1500" spd="-100000" fill="hold"/>
                                        <p:tgtEl>
                                          <p:spTgt spid="6"/>
                                        </p:tgtEl>
                                        <p:attrNameLst>
                                          <p:attrName>ppt_x</p:attrName>
                                          <p:attrName>ppt_y</p:attrName>
                                        </p:attrNameLst>
                                      </p:cBhvr>
                                      <p:rCtr x="16306"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5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F78BE3-93BA-4AE7-9B9D-7F0CFDEBEEF1}"/>
              </a:ext>
            </a:extLst>
          </p:cNvPr>
          <p:cNvSpPr>
            <a:spLocks noGrp="1" noChangeAspect="1"/>
          </p:cNvSpPr>
          <p:nvPr>
            <p:ph type="pic" sz="quarter" idx="13" hasCustomPrompt="1"/>
          </p:nvPr>
        </p:nvSpPr>
        <p:spPr>
          <a:xfrm>
            <a:off x="2216167" y="477415"/>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4" name="Picture Placeholder 13">
            <a:extLst>
              <a:ext uri="{FF2B5EF4-FFF2-40B4-BE49-F238E27FC236}">
                <a16:creationId xmlns:a16="http://schemas.microsoft.com/office/drawing/2014/main" id="{BE979228-4867-46D4-8D83-B558D8D1F035}"/>
              </a:ext>
            </a:extLst>
          </p:cNvPr>
          <p:cNvSpPr>
            <a:spLocks noGrp="1" noChangeAspect="1"/>
          </p:cNvSpPr>
          <p:nvPr>
            <p:ph type="pic" sz="quarter" idx="14" hasCustomPrompt="1"/>
          </p:nvPr>
        </p:nvSpPr>
        <p:spPr>
          <a:xfrm>
            <a:off x="6707311" y="-30480"/>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Left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5" name="Picture Placeholder 14">
            <a:extLst>
              <a:ext uri="{FF2B5EF4-FFF2-40B4-BE49-F238E27FC236}">
                <a16:creationId xmlns:a16="http://schemas.microsoft.com/office/drawing/2014/main" id="{1E197C23-33DC-4B31-96DD-D6405E2FD36E}"/>
              </a:ext>
            </a:extLst>
          </p:cNvPr>
          <p:cNvSpPr>
            <a:spLocks noGrp="1" noChangeAspect="1"/>
          </p:cNvSpPr>
          <p:nvPr>
            <p:ph type="pic" sz="quarter" idx="15" hasCustomPrompt="1"/>
          </p:nvPr>
        </p:nvSpPr>
        <p:spPr>
          <a:xfrm>
            <a:off x="4532072" y="3119941"/>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6883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2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08CCCF2-2C24-4ACE-BBFE-94B1B3336D46}"/>
              </a:ext>
            </a:extLst>
          </p:cNvPr>
          <p:cNvSpPr>
            <a:spLocks noGrp="1" noChangeAspect="1"/>
          </p:cNvSpPr>
          <p:nvPr>
            <p:ph type="pic" sz="quarter" idx="13" hasCustomPrompt="1"/>
          </p:nvPr>
        </p:nvSpPr>
        <p:spPr>
          <a:xfrm>
            <a:off x="-486823" y="-1363451"/>
            <a:ext cx="13165646" cy="9584902"/>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5123264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3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4573814" y="941140"/>
            <a:ext cx="6756058" cy="491857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5527480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theme" Target="../theme/theme10.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4" Type="http://schemas.openxmlformats.org/officeDocument/2006/relationships/slideLayout" Target="../slideLayouts/slideLayout181.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5" Type="http://schemas.openxmlformats.org/officeDocument/2006/relationships/slideLayout" Target="../slideLayouts/slideLayout190.xml"/><Relationship Id="rId4" Type="http://schemas.openxmlformats.org/officeDocument/2006/relationships/slideLayout" Target="../slideLayouts/slideLayout189.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4" Type="http://schemas.openxmlformats.org/officeDocument/2006/relationships/slideLayout" Target="../slideLayouts/slideLayout197.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3.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theme" Target="../theme/theme7.xml"/><Relationship Id="rId4"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104.xml"/><Relationship Id="rId21" Type="http://schemas.openxmlformats.org/officeDocument/2006/relationships/slideLayout" Target="../slideLayouts/slideLayout99.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63" Type="http://schemas.openxmlformats.org/officeDocument/2006/relationships/slideLayout" Target="../slideLayouts/slideLayout141.xml"/><Relationship Id="rId68" Type="http://schemas.openxmlformats.org/officeDocument/2006/relationships/slideLayout" Target="../slideLayouts/slideLayout146.xml"/><Relationship Id="rId84" Type="http://schemas.openxmlformats.org/officeDocument/2006/relationships/slideLayout" Target="../slideLayouts/slideLayout162.xml"/><Relationship Id="rId89" Type="http://schemas.openxmlformats.org/officeDocument/2006/relationships/slideLayout" Target="../slideLayouts/slideLayout167.xml"/><Relationship Id="rId16" Type="http://schemas.openxmlformats.org/officeDocument/2006/relationships/slideLayout" Target="../slideLayouts/slideLayout94.xml"/><Relationship Id="rId11" Type="http://schemas.openxmlformats.org/officeDocument/2006/relationships/slideLayout" Target="../slideLayouts/slideLayout89.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3" Type="http://schemas.openxmlformats.org/officeDocument/2006/relationships/slideLayout" Target="../slideLayouts/slideLayout131.xml"/><Relationship Id="rId58" Type="http://schemas.openxmlformats.org/officeDocument/2006/relationships/slideLayout" Target="../slideLayouts/slideLayout136.xml"/><Relationship Id="rId74" Type="http://schemas.openxmlformats.org/officeDocument/2006/relationships/slideLayout" Target="../slideLayouts/slideLayout152.xml"/><Relationship Id="rId79" Type="http://schemas.openxmlformats.org/officeDocument/2006/relationships/slideLayout" Target="../slideLayouts/slideLayout157.xml"/><Relationship Id="rId5" Type="http://schemas.openxmlformats.org/officeDocument/2006/relationships/slideLayout" Target="../slideLayouts/slideLayout83.xml"/><Relationship Id="rId90" Type="http://schemas.openxmlformats.org/officeDocument/2006/relationships/theme" Target="../theme/theme9.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56" Type="http://schemas.openxmlformats.org/officeDocument/2006/relationships/slideLayout" Target="../slideLayouts/slideLayout134.xml"/><Relationship Id="rId64" Type="http://schemas.openxmlformats.org/officeDocument/2006/relationships/slideLayout" Target="../slideLayouts/slideLayout142.xml"/><Relationship Id="rId69" Type="http://schemas.openxmlformats.org/officeDocument/2006/relationships/slideLayout" Target="../slideLayouts/slideLayout147.xml"/><Relationship Id="rId77" Type="http://schemas.openxmlformats.org/officeDocument/2006/relationships/slideLayout" Target="../slideLayouts/slideLayout155.xml"/><Relationship Id="rId8" Type="http://schemas.openxmlformats.org/officeDocument/2006/relationships/slideLayout" Target="../slideLayouts/slideLayout86.xml"/><Relationship Id="rId51" Type="http://schemas.openxmlformats.org/officeDocument/2006/relationships/slideLayout" Target="../slideLayouts/slideLayout129.xml"/><Relationship Id="rId72" Type="http://schemas.openxmlformats.org/officeDocument/2006/relationships/slideLayout" Target="../slideLayouts/slideLayout150.xml"/><Relationship Id="rId80" Type="http://schemas.openxmlformats.org/officeDocument/2006/relationships/slideLayout" Target="../slideLayouts/slideLayout158.xml"/><Relationship Id="rId85" Type="http://schemas.openxmlformats.org/officeDocument/2006/relationships/slideLayout" Target="../slideLayouts/slideLayout163.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59" Type="http://schemas.openxmlformats.org/officeDocument/2006/relationships/slideLayout" Target="../slideLayouts/slideLayout137.xml"/><Relationship Id="rId67" Type="http://schemas.openxmlformats.org/officeDocument/2006/relationships/slideLayout" Target="../slideLayouts/slideLayout145.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54" Type="http://schemas.openxmlformats.org/officeDocument/2006/relationships/slideLayout" Target="../slideLayouts/slideLayout132.xml"/><Relationship Id="rId62" Type="http://schemas.openxmlformats.org/officeDocument/2006/relationships/slideLayout" Target="../slideLayouts/slideLayout140.xml"/><Relationship Id="rId70" Type="http://schemas.openxmlformats.org/officeDocument/2006/relationships/slideLayout" Target="../slideLayouts/slideLayout148.xml"/><Relationship Id="rId75" Type="http://schemas.openxmlformats.org/officeDocument/2006/relationships/slideLayout" Target="../slideLayouts/slideLayout153.xml"/><Relationship Id="rId83" Type="http://schemas.openxmlformats.org/officeDocument/2006/relationships/slideLayout" Target="../slideLayouts/slideLayout161.xml"/><Relationship Id="rId88" Type="http://schemas.openxmlformats.org/officeDocument/2006/relationships/slideLayout" Target="../slideLayouts/slideLayout166.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57" Type="http://schemas.openxmlformats.org/officeDocument/2006/relationships/slideLayout" Target="../slideLayouts/slideLayout135.xml"/><Relationship Id="rId10" Type="http://schemas.openxmlformats.org/officeDocument/2006/relationships/slideLayout" Target="../slideLayouts/slideLayout88.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60" Type="http://schemas.openxmlformats.org/officeDocument/2006/relationships/slideLayout" Target="../slideLayouts/slideLayout138.xml"/><Relationship Id="rId65" Type="http://schemas.openxmlformats.org/officeDocument/2006/relationships/slideLayout" Target="../slideLayouts/slideLayout143.xml"/><Relationship Id="rId73" Type="http://schemas.openxmlformats.org/officeDocument/2006/relationships/slideLayout" Target="../slideLayouts/slideLayout151.xml"/><Relationship Id="rId78" Type="http://schemas.openxmlformats.org/officeDocument/2006/relationships/slideLayout" Target="../slideLayouts/slideLayout156.xml"/><Relationship Id="rId81" Type="http://schemas.openxmlformats.org/officeDocument/2006/relationships/slideLayout" Target="../slideLayouts/slideLayout159.xml"/><Relationship Id="rId86" Type="http://schemas.openxmlformats.org/officeDocument/2006/relationships/slideLayout" Target="../slideLayouts/slideLayout16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9" Type="http://schemas.openxmlformats.org/officeDocument/2006/relationships/slideLayout" Target="../slideLayouts/slideLayout117.xml"/><Relationship Id="rId34" Type="http://schemas.openxmlformats.org/officeDocument/2006/relationships/slideLayout" Target="../slideLayouts/slideLayout112.xml"/><Relationship Id="rId50" Type="http://schemas.openxmlformats.org/officeDocument/2006/relationships/slideLayout" Target="../slideLayouts/slideLayout128.xml"/><Relationship Id="rId55" Type="http://schemas.openxmlformats.org/officeDocument/2006/relationships/slideLayout" Target="../slideLayouts/slideLayout133.xml"/><Relationship Id="rId76" Type="http://schemas.openxmlformats.org/officeDocument/2006/relationships/slideLayout" Target="../slideLayouts/slideLayout154.xml"/><Relationship Id="rId7" Type="http://schemas.openxmlformats.org/officeDocument/2006/relationships/slideLayout" Target="../slideLayouts/slideLayout85.xml"/><Relationship Id="rId71" Type="http://schemas.openxmlformats.org/officeDocument/2006/relationships/slideLayout" Target="../slideLayouts/slideLayout149.xml"/><Relationship Id="rId2" Type="http://schemas.openxmlformats.org/officeDocument/2006/relationships/slideLayout" Target="../slideLayouts/slideLayout80.xml"/><Relationship Id="rId29" Type="http://schemas.openxmlformats.org/officeDocument/2006/relationships/slideLayout" Target="../slideLayouts/slideLayout107.xml"/><Relationship Id="rId24" Type="http://schemas.openxmlformats.org/officeDocument/2006/relationships/slideLayout" Target="../slideLayouts/slideLayout102.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66" Type="http://schemas.openxmlformats.org/officeDocument/2006/relationships/slideLayout" Target="../slideLayouts/slideLayout144.xml"/><Relationship Id="rId87" Type="http://schemas.openxmlformats.org/officeDocument/2006/relationships/slideLayout" Target="../slideLayouts/slideLayout165.xml"/><Relationship Id="rId61" Type="http://schemas.openxmlformats.org/officeDocument/2006/relationships/slideLayout" Target="../slideLayouts/slideLayout139.xml"/><Relationship Id="rId82" Type="http://schemas.openxmlformats.org/officeDocument/2006/relationships/slideLayout" Target="../slideLayouts/slideLayout160.xml"/><Relationship Id="rId1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247640"/>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387129" y="2997255"/>
            <a:ext cx="329743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835501924"/>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170196" y="2991763"/>
            <a:ext cx="2964930" cy="400110"/>
          </a:xfrm>
          <a:prstGeom prst="rect">
            <a:avLst/>
          </a:prstGeom>
          <a:noFill/>
        </p:spPr>
        <p:txBody>
          <a:bodyPr wrap="square" rtlCol="0">
            <a:spAutoFit/>
          </a:bodyPr>
          <a:lstStyle/>
          <a:p>
            <a:pPr algn="ctr"/>
            <a:r>
              <a:rPr lang="en-US" sz="2000" b="1">
                <a:solidFill>
                  <a:schemeClr val="accent1"/>
                </a:solidFill>
                <a:latin typeface="Century Gothic" panose="020B0502020202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522803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376615" y="3213557"/>
            <a:ext cx="3482774"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64577393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169624" y="2786403"/>
            <a:ext cx="3048057" cy="430887"/>
          </a:xfrm>
          <a:prstGeom prst="rect">
            <a:avLst/>
          </a:prstGeom>
          <a:noFill/>
        </p:spPr>
        <p:txBody>
          <a:bodyPr wrap="square" rtlCol="0">
            <a:spAutoFit/>
          </a:bodyPr>
          <a:lstStyle/>
          <a:p>
            <a:pPr algn="ctr"/>
            <a:r>
              <a:rPr lang="en-US" sz="2000" b="1">
                <a:solidFill>
                  <a:schemeClr val="accent1"/>
                </a:solidFill>
                <a:latin typeface="Century Gothic" panose="020B0502020202020204" pitchFamily="34" charset="0"/>
              </a:rPr>
              <a:t>Score </a:t>
            </a:r>
            <a:r>
              <a:rPr lang="en-US" sz="2200" b="1">
                <a:solidFill>
                  <a:schemeClr val="accent1"/>
                </a:solidFill>
                <a:latin typeface="Century Gothic" panose="020B0502020202020204" pitchFamily="34" charset="0"/>
              </a:rPr>
              <a:t>E-Tuition</a:t>
            </a:r>
            <a:r>
              <a:rPr lang="en-US" sz="2000" b="1">
                <a:solidFill>
                  <a:schemeClr val="accent1"/>
                </a:solidFill>
                <a:latin typeface="Century Gothic" panose="020B0502020202020204" pitchFamily="34" charset="0"/>
              </a:rPr>
              <a:t>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955248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A4383-1297-4168-B842-315C778CB0C9}" type="datetimeFigureOut">
              <a:rPr lang="en-MY" smtClean="0"/>
              <a:t>21/7/2022</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987C5-0841-4C58-A868-85EF3F09F963}" type="slidenum">
              <a:rPr lang="en-MY" smtClean="0"/>
              <a:t>‹#›</a:t>
            </a:fld>
            <a:endParaRPr lang="en-MY"/>
          </a:p>
        </p:txBody>
      </p:sp>
    </p:spTree>
    <p:extLst>
      <p:ext uri="{BB962C8B-B14F-4D97-AF65-F5344CB8AC3E}">
        <p14:creationId xmlns:p14="http://schemas.microsoft.com/office/powerpoint/2010/main" val="101255625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83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35461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6" pos="625">
          <p15:clr>
            <a:srgbClr val="F26B43"/>
          </p15:clr>
        </p15:guide>
        <p15:guide id="7" orient="horz">
          <p15:clr>
            <a:srgbClr val="F26B43"/>
          </p15:clr>
        </p15:guide>
        <p15:guide id="8" orient="horz" pos="8640">
          <p15:clr>
            <a:srgbClr val="F26B43"/>
          </p15:clr>
        </p15:guide>
        <p15:guide id="9">
          <p15:clr>
            <a:srgbClr val="F26B43"/>
          </p15:clr>
        </p15:guide>
        <p15:guide id="10" pos="14737">
          <p15:clr>
            <a:srgbClr val="F26B43"/>
          </p15:clr>
        </p15:guide>
        <p15:guide id="11" pos="1536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1264866" y="2685867"/>
            <a:ext cx="3310682" cy="369332"/>
          </a:xfrm>
          <a:prstGeom prst="rect">
            <a:avLst/>
          </a:prstGeom>
          <a:noFill/>
        </p:spPr>
        <p:txBody>
          <a:bodyPr wrap="square" rtlCol="0">
            <a:spAutoFit/>
          </a:bodyPr>
          <a:lstStyle/>
          <a:p>
            <a:pPr algn="ctr"/>
            <a:r>
              <a:rPr lang="en-US" sz="1800" b="1" i="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700" b="1">
              <a:solidFill>
                <a:schemeClr val="tx1">
                  <a:lumMod val="90000"/>
                  <a:lumOff val="10000"/>
                </a:schemeClr>
              </a:solidFill>
              <a:latin typeface="+mj-lt"/>
            </a:endParaRPr>
          </a:p>
        </p:txBody>
      </p:sp>
    </p:spTree>
    <p:extLst>
      <p:ext uri="{BB962C8B-B14F-4D97-AF65-F5344CB8AC3E}">
        <p14:creationId xmlns:p14="http://schemas.microsoft.com/office/powerpoint/2010/main" val="1794105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1709156" y="2927923"/>
            <a:ext cx="184731" cy="246221"/>
          </a:xfrm>
          <a:prstGeom prst="rect">
            <a:avLst/>
          </a:prstGeom>
          <a:noFill/>
        </p:spPr>
        <p:txBody>
          <a:bodyPr wrap="none" rtlCol="0" anchor="ctr">
            <a:spAutoFit/>
          </a:bodyPr>
          <a:lstStyle/>
          <a:p>
            <a:pPr algn="l"/>
            <a:endParaRPr lang="en-US" sz="1000">
              <a:solidFill>
                <a:schemeClr val="tx1"/>
              </a:solidFill>
            </a:endParaRP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362457" y="2774001"/>
            <a:ext cx="3454457" cy="369332"/>
          </a:xfrm>
          <a:prstGeom prst="rect">
            <a:avLst/>
          </a:prstGeom>
          <a:noFill/>
        </p:spPr>
        <p:txBody>
          <a:bodyPr wrap="square" rtlCol="0">
            <a:spAutoFit/>
          </a:bodyPr>
          <a:lstStyle/>
          <a:p>
            <a:pPr algn="ctr"/>
            <a:r>
              <a:rPr lang="en-US" sz="1800" b="0" i="0" u="none">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700" b="1">
              <a:solidFill>
                <a:schemeClr val="tx1">
                  <a:lumMod val="90000"/>
                  <a:lumOff val="10000"/>
                </a:schemeClr>
              </a:solidFill>
              <a:latin typeface="+mj-lt"/>
            </a:endParaRPr>
          </a:p>
        </p:txBody>
      </p:sp>
    </p:spTree>
    <p:extLst>
      <p:ext uri="{BB962C8B-B14F-4D97-AF65-F5344CB8AC3E}">
        <p14:creationId xmlns:p14="http://schemas.microsoft.com/office/powerpoint/2010/main" val="23177384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124317" y="2826416"/>
            <a:ext cx="3029584" cy="369332"/>
          </a:xfrm>
          <a:prstGeom prst="rect">
            <a:avLst/>
          </a:prstGeom>
          <a:noFill/>
        </p:spPr>
        <p:txBody>
          <a:bodyPr wrap="square" rtlCol="0">
            <a:spAutoFit/>
          </a:bodyPr>
          <a:lstStyle/>
          <a:p>
            <a:pPr algn="ctr"/>
            <a:r>
              <a:rPr lang="en-US" sz="1800" b="1" i="0" u="none">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24126978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1115670" y="3024051"/>
            <a:ext cx="3012290" cy="400110"/>
          </a:xfrm>
          <a:prstGeom prst="rect">
            <a:avLst/>
          </a:prstGeom>
          <a:noFill/>
        </p:spPr>
        <p:txBody>
          <a:bodyPr wrap="square" rtlCol="0">
            <a:spAutoFit/>
          </a:bodyPr>
          <a:lstStyle/>
          <a:p>
            <a:pPr algn="ctr"/>
            <a:r>
              <a:rPr lang="en-US" sz="2000" b="1">
                <a:solidFill>
                  <a:schemeClr val="accent1"/>
                </a:solidFill>
                <a:latin typeface="Century Gothic" panose="020B0502020202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700" b="1">
              <a:solidFill>
                <a:schemeClr val="tx1">
                  <a:lumMod val="90000"/>
                  <a:lumOff val="10000"/>
                </a:schemeClr>
              </a:solidFill>
              <a:latin typeface="+mj-lt"/>
            </a:endParaRPr>
          </a:p>
        </p:txBody>
      </p:sp>
    </p:spTree>
    <p:extLst>
      <p:ext uri="{BB962C8B-B14F-4D97-AF65-F5344CB8AC3E}">
        <p14:creationId xmlns:p14="http://schemas.microsoft.com/office/powerpoint/2010/main" val="197560959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9DEC81-A035-4291-8FEC-7FC53A59434A}"/>
              </a:ext>
            </a:extLst>
          </p:cNvPr>
          <p:cNvSpPr txBox="1"/>
          <p:nvPr/>
        </p:nvSpPr>
        <p:spPr>
          <a:xfrm rot="16200000">
            <a:off x="-1152026" y="2783318"/>
            <a:ext cx="3085002" cy="400110"/>
          </a:xfrm>
          <a:prstGeom prst="rect">
            <a:avLst/>
          </a:prstGeom>
          <a:noFill/>
        </p:spPr>
        <p:txBody>
          <a:bodyPr wrap="square" rtlCol="0">
            <a:spAutoFit/>
          </a:bodyPr>
          <a:lstStyle/>
          <a:p>
            <a:pPr algn="ctr"/>
            <a:r>
              <a:rPr lang="en-US" sz="2000" b="1">
                <a:solidFill>
                  <a:schemeClr val="accent1"/>
                </a:solidFill>
                <a:latin typeface="Century Gothic" panose="020B0502020202020204" pitchFamily="34" charset="0"/>
              </a:rPr>
              <a:t>Score E-Tuition System</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700" b="1">
              <a:solidFill>
                <a:schemeClr val="tx1">
                  <a:lumMod val="90000"/>
                  <a:lumOff val="10000"/>
                </a:schemeClr>
              </a:solidFill>
              <a:latin typeface="+mj-lt"/>
            </a:endParaRPr>
          </a:p>
        </p:txBody>
      </p:sp>
    </p:spTree>
    <p:extLst>
      <p:ext uri="{BB962C8B-B14F-4D97-AF65-F5344CB8AC3E}">
        <p14:creationId xmlns:p14="http://schemas.microsoft.com/office/powerpoint/2010/main" val="210652277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53758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 id="2147483798" r:id="rId52"/>
    <p:sldLayoutId id="2147483799" r:id="rId53"/>
    <p:sldLayoutId id="2147483800" r:id="rId54"/>
    <p:sldLayoutId id="2147483801" r:id="rId55"/>
    <p:sldLayoutId id="2147483802" r:id="rId56"/>
    <p:sldLayoutId id="2147483803" r:id="rId57"/>
    <p:sldLayoutId id="2147483804" r:id="rId58"/>
    <p:sldLayoutId id="2147483805" r:id="rId59"/>
    <p:sldLayoutId id="2147483806" r:id="rId60"/>
    <p:sldLayoutId id="2147483807" r:id="rId61"/>
    <p:sldLayoutId id="2147483808" r:id="rId62"/>
    <p:sldLayoutId id="2147483809" r:id="rId63"/>
    <p:sldLayoutId id="2147483810" r:id="rId64"/>
    <p:sldLayoutId id="2147483811" r:id="rId65"/>
    <p:sldLayoutId id="2147483812" r:id="rId66"/>
    <p:sldLayoutId id="2147483813" r:id="rId67"/>
    <p:sldLayoutId id="2147483814" r:id="rId68"/>
    <p:sldLayoutId id="2147483815" r:id="rId69"/>
    <p:sldLayoutId id="2147483816" r:id="rId70"/>
    <p:sldLayoutId id="2147483817" r:id="rId71"/>
    <p:sldLayoutId id="2147483818" r:id="rId72"/>
    <p:sldLayoutId id="2147483819" r:id="rId73"/>
    <p:sldLayoutId id="2147483820" r:id="rId74"/>
    <p:sldLayoutId id="2147483821" r:id="rId75"/>
    <p:sldLayoutId id="2147483822" r:id="rId76"/>
    <p:sldLayoutId id="2147483823" r:id="rId77"/>
    <p:sldLayoutId id="2147483824" r:id="rId78"/>
    <p:sldLayoutId id="2147483825" r:id="rId79"/>
    <p:sldLayoutId id="2147483826" r:id="rId80"/>
    <p:sldLayoutId id="2147483827" r:id="rId81"/>
    <p:sldLayoutId id="2147483828" r:id="rId82"/>
    <p:sldLayoutId id="2147483829" r:id="rId83"/>
    <p:sldLayoutId id="2147483830" r:id="rId84"/>
    <p:sldLayoutId id="2147483831" r:id="rId85"/>
    <p:sldLayoutId id="2147483832" r:id="rId86"/>
    <p:sldLayoutId id="2147483833" r:id="rId87"/>
    <p:sldLayoutId id="2147483834" r:id="rId88"/>
    <p:sldLayoutId id="2147483835" r:id="rId89"/>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68.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86.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78.xml"/><Relationship Id="rId1" Type="http://schemas.openxmlformats.org/officeDocument/2006/relationships/themeOverride" Target="../theme/themeOverride8.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1.xml"/><Relationship Id="rId1" Type="http://schemas.openxmlformats.org/officeDocument/2006/relationships/themeOverride" Target="../theme/themeOverride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1.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9.xml"/><Relationship Id="rId1" Type="http://schemas.openxmlformats.org/officeDocument/2006/relationships/themeOverride" Target="../theme/themeOverride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1.xml"/><Relationship Id="rId1" Type="http://schemas.openxmlformats.org/officeDocument/2006/relationships/themeOverride" Target="../theme/themeOverride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descr="Text, timeline&#10;&#10;Description automatically generated">
            <a:extLst>
              <a:ext uri="{FF2B5EF4-FFF2-40B4-BE49-F238E27FC236}">
                <a16:creationId xmlns:a16="http://schemas.microsoft.com/office/drawing/2014/main" id="{94165FF5-9B7F-F475-8FBB-8280D0885B4D}"/>
              </a:ext>
            </a:extLst>
          </p:cNvPr>
          <p:cNvPicPr>
            <a:picLocks noChangeAspect="1"/>
          </p:cNvPicPr>
          <p:nvPr/>
        </p:nvPicPr>
        <p:blipFill rotWithShape="1">
          <a:blip r:embed="rId2">
            <a:extLst>
              <a:ext uri="{28A0092B-C50C-407E-A947-70E740481C1C}">
                <a14:useLocalDpi xmlns:a14="http://schemas.microsoft.com/office/drawing/2010/main" val="0"/>
              </a:ext>
            </a:extLst>
          </a:blip>
          <a:srcRect b="23367"/>
          <a:stretch/>
        </p:blipFill>
        <p:spPr>
          <a:xfrm>
            <a:off x="1002565" y="210410"/>
            <a:ext cx="10186869" cy="6437180"/>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6680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3D41B4E5-3DD3-4140-B319-6504DFC41E41}"/>
              </a:ext>
            </a:extLst>
          </p:cNvPr>
          <p:cNvGrpSpPr/>
          <p:nvPr/>
        </p:nvGrpSpPr>
        <p:grpSpPr>
          <a:xfrm>
            <a:off x="6972582" y="1928781"/>
            <a:ext cx="760314" cy="679362"/>
            <a:chOff x="5394326" y="5557838"/>
            <a:chExt cx="1520825" cy="1358900"/>
          </a:xfrm>
        </p:grpSpPr>
        <p:sp>
          <p:nvSpPr>
            <p:cNvPr id="88" name="Freeform 40">
              <a:extLst>
                <a:ext uri="{FF2B5EF4-FFF2-40B4-BE49-F238E27FC236}">
                  <a16:creationId xmlns:a16="http://schemas.microsoft.com/office/drawing/2014/main" id="{FF546EB3-DD08-4F0D-90A8-686DADCA4EFF}"/>
                </a:ext>
              </a:extLst>
            </p:cNvPr>
            <p:cNvSpPr>
              <a:spLocks/>
            </p:cNvSpPr>
            <p:nvPr/>
          </p:nvSpPr>
          <p:spPr bwMode="auto">
            <a:xfrm>
              <a:off x="5583238" y="5721351"/>
              <a:ext cx="868363" cy="928688"/>
            </a:xfrm>
            <a:custGeom>
              <a:avLst/>
              <a:gdLst>
                <a:gd name="T0" fmla="*/ 317 w 579"/>
                <a:gd name="T1" fmla="*/ 98 h 618"/>
                <a:gd name="T2" fmla="*/ 579 w 579"/>
                <a:gd name="T3" fmla="*/ 143 h 618"/>
                <a:gd name="T4" fmla="*/ 537 w 579"/>
                <a:gd name="T5" fmla="*/ 106 h 618"/>
                <a:gd name="T6" fmla="*/ 106 w 579"/>
                <a:gd name="T7" fmla="*/ 183 h 618"/>
                <a:gd name="T8" fmla="*/ 92 w 579"/>
                <a:gd name="T9" fmla="*/ 555 h 618"/>
                <a:gd name="T10" fmla="*/ 159 w 579"/>
                <a:gd name="T11" fmla="*/ 618 h 618"/>
                <a:gd name="T12" fmla="*/ 317 w 579"/>
                <a:gd name="T13" fmla="*/ 98 h 618"/>
              </a:gdLst>
              <a:ahLst/>
              <a:cxnLst>
                <a:cxn ang="0">
                  <a:pos x="T0" y="T1"/>
                </a:cxn>
                <a:cxn ang="0">
                  <a:pos x="T2" y="T3"/>
                </a:cxn>
                <a:cxn ang="0">
                  <a:pos x="T4" y="T5"/>
                </a:cxn>
                <a:cxn ang="0">
                  <a:pos x="T6" y="T7"/>
                </a:cxn>
                <a:cxn ang="0">
                  <a:pos x="T8" y="T9"/>
                </a:cxn>
                <a:cxn ang="0">
                  <a:pos x="T10" y="T11"/>
                </a:cxn>
                <a:cxn ang="0">
                  <a:pos x="T12" y="T13"/>
                </a:cxn>
              </a:cxnLst>
              <a:rect l="0" t="0" r="r" b="b"/>
              <a:pathLst>
                <a:path w="579" h="618">
                  <a:moveTo>
                    <a:pt x="317" y="98"/>
                  </a:moveTo>
                  <a:cubicBezTo>
                    <a:pt x="418" y="64"/>
                    <a:pt x="515" y="87"/>
                    <a:pt x="579" y="143"/>
                  </a:cubicBezTo>
                  <a:cubicBezTo>
                    <a:pt x="537" y="106"/>
                    <a:pt x="537" y="106"/>
                    <a:pt x="537" y="106"/>
                  </a:cubicBezTo>
                  <a:cubicBezTo>
                    <a:pt x="417" y="0"/>
                    <a:pt x="217" y="36"/>
                    <a:pt x="106" y="183"/>
                  </a:cubicBezTo>
                  <a:cubicBezTo>
                    <a:pt x="13" y="304"/>
                    <a:pt x="12" y="458"/>
                    <a:pt x="92" y="555"/>
                  </a:cubicBezTo>
                  <a:cubicBezTo>
                    <a:pt x="107" y="573"/>
                    <a:pt x="113" y="577"/>
                    <a:pt x="159" y="618"/>
                  </a:cubicBezTo>
                  <a:cubicBezTo>
                    <a:pt x="0" y="476"/>
                    <a:pt x="79" y="177"/>
                    <a:pt x="317" y="98"/>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89" name="Freeform 41">
              <a:extLst>
                <a:ext uri="{FF2B5EF4-FFF2-40B4-BE49-F238E27FC236}">
                  <a16:creationId xmlns:a16="http://schemas.microsoft.com/office/drawing/2014/main" id="{9C266A8C-4B32-4670-B7FC-3B0B0A85C927}"/>
                </a:ext>
              </a:extLst>
            </p:cNvPr>
            <p:cNvSpPr>
              <a:spLocks/>
            </p:cNvSpPr>
            <p:nvPr/>
          </p:nvSpPr>
          <p:spPr bwMode="auto">
            <a:xfrm>
              <a:off x="5648326" y="5756276"/>
              <a:ext cx="1266825" cy="1152525"/>
            </a:xfrm>
            <a:custGeom>
              <a:avLst/>
              <a:gdLst>
                <a:gd name="T0" fmla="*/ 639 w 844"/>
                <a:gd name="T1" fmla="*/ 68 h 767"/>
                <a:gd name="T2" fmla="*/ 566 w 844"/>
                <a:gd name="T3" fmla="*/ 0 h 767"/>
                <a:gd name="T4" fmla="*/ 247 w 844"/>
                <a:gd name="T5" fmla="*/ 723 h 767"/>
                <a:gd name="T6" fmla="*/ 0 w 844"/>
                <a:gd name="T7" fmla="*/ 641 h 767"/>
                <a:gd name="T8" fmla="*/ 42 w 844"/>
                <a:gd name="T9" fmla="*/ 678 h 767"/>
                <a:gd name="T10" fmla="*/ 298 w 844"/>
                <a:gd name="T11" fmla="*/ 759 h 767"/>
                <a:gd name="T12" fmla="*/ 639 w 844"/>
                <a:gd name="T13" fmla="*/ 68 h 767"/>
              </a:gdLst>
              <a:ahLst/>
              <a:cxnLst>
                <a:cxn ang="0">
                  <a:pos x="T0" y="T1"/>
                </a:cxn>
                <a:cxn ang="0">
                  <a:pos x="T2" y="T3"/>
                </a:cxn>
                <a:cxn ang="0">
                  <a:pos x="T4" y="T5"/>
                </a:cxn>
                <a:cxn ang="0">
                  <a:pos x="T6" y="T7"/>
                </a:cxn>
                <a:cxn ang="0">
                  <a:pos x="T8" y="T9"/>
                </a:cxn>
                <a:cxn ang="0">
                  <a:pos x="T10" y="T11"/>
                </a:cxn>
                <a:cxn ang="0">
                  <a:pos x="T12" y="T13"/>
                </a:cxn>
              </a:cxnLst>
              <a:rect l="0" t="0" r="r" b="b"/>
              <a:pathLst>
                <a:path w="844" h="767">
                  <a:moveTo>
                    <a:pt x="639" y="68"/>
                  </a:moveTo>
                  <a:cubicBezTo>
                    <a:pt x="621" y="47"/>
                    <a:pt x="610" y="39"/>
                    <a:pt x="566" y="0"/>
                  </a:cubicBezTo>
                  <a:cubicBezTo>
                    <a:pt x="822" y="226"/>
                    <a:pt x="614" y="702"/>
                    <a:pt x="247" y="723"/>
                  </a:cubicBezTo>
                  <a:cubicBezTo>
                    <a:pt x="153" y="728"/>
                    <a:pt x="65" y="699"/>
                    <a:pt x="0" y="641"/>
                  </a:cubicBezTo>
                  <a:cubicBezTo>
                    <a:pt x="42" y="678"/>
                    <a:pt x="42" y="678"/>
                    <a:pt x="42" y="678"/>
                  </a:cubicBezTo>
                  <a:cubicBezTo>
                    <a:pt x="111" y="739"/>
                    <a:pt x="203" y="767"/>
                    <a:pt x="298" y="759"/>
                  </a:cubicBezTo>
                  <a:cubicBezTo>
                    <a:pt x="641" y="732"/>
                    <a:pt x="844" y="308"/>
                    <a:pt x="639" y="68"/>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90" name="Freeform 42">
              <a:extLst>
                <a:ext uri="{FF2B5EF4-FFF2-40B4-BE49-F238E27FC236}">
                  <a16:creationId xmlns:a16="http://schemas.microsoft.com/office/drawing/2014/main" id="{5B3829C3-0FFC-4FE6-8711-B3B460085773}"/>
                </a:ext>
              </a:extLst>
            </p:cNvPr>
            <p:cNvSpPr>
              <a:spLocks noEditPoints="1"/>
            </p:cNvSpPr>
            <p:nvPr/>
          </p:nvSpPr>
          <p:spPr bwMode="auto">
            <a:xfrm>
              <a:off x="5394326" y="5557838"/>
              <a:ext cx="1357313" cy="1358900"/>
            </a:xfrm>
            <a:custGeom>
              <a:avLst/>
              <a:gdLst>
                <a:gd name="T0" fmla="*/ 632 w 904"/>
                <a:gd name="T1" fmla="*/ 71 h 905"/>
                <a:gd name="T2" fmla="*/ 805 w 904"/>
                <a:gd name="T3" fmla="*/ 581 h 905"/>
                <a:gd name="T4" fmla="*/ 272 w 904"/>
                <a:gd name="T5" fmla="*/ 834 h 905"/>
                <a:gd name="T6" fmla="*/ 99 w 904"/>
                <a:gd name="T7" fmla="*/ 323 h 905"/>
                <a:gd name="T8" fmla="*/ 632 w 904"/>
                <a:gd name="T9" fmla="*/ 71 h 905"/>
                <a:gd name="T10" fmla="*/ 319 w 904"/>
                <a:gd name="T11" fmla="*/ 735 h 905"/>
                <a:gd name="T12" fmla="*/ 713 w 904"/>
                <a:gd name="T13" fmla="*/ 548 h 905"/>
                <a:gd name="T14" fmla="*/ 585 w 904"/>
                <a:gd name="T15" fmla="*/ 170 h 905"/>
                <a:gd name="T16" fmla="*/ 191 w 904"/>
                <a:gd name="T17" fmla="*/ 357 h 905"/>
                <a:gd name="T18" fmla="*/ 319 w 904"/>
                <a:gd name="T19" fmla="*/ 73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4" h="905">
                  <a:moveTo>
                    <a:pt x="632" y="71"/>
                  </a:moveTo>
                  <a:cubicBezTo>
                    <a:pt x="826" y="142"/>
                    <a:pt x="904" y="371"/>
                    <a:pt x="805" y="581"/>
                  </a:cubicBezTo>
                  <a:cubicBezTo>
                    <a:pt x="706" y="792"/>
                    <a:pt x="467" y="905"/>
                    <a:pt x="272" y="834"/>
                  </a:cubicBezTo>
                  <a:cubicBezTo>
                    <a:pt x="78" y="763"/>
                    <a:pt x="0" y="534"/>
                    <a:pt x="99" y="323"/>
                  </a:cubicBezTo>
                  <a:cubicBezTo>
                    <a:pt x="198" y="113"/>
                    <a:pt x="437" y="0"/>
                    <a:pt x="632" y="71"/>
                  </a:cubicBezTo>
                  <a:close/>
                  <a:moveTo>
                    <a:pt x="319" y="735"/>
                  </a:moveTo>
                  <a:cubicBezTo>
                    <a:pt x="463" y="788"/>
                    <a:pt x="640" y="704"/>
                    <a:pt x="713" y="548"/>
                  </a:cubicBezTo>
                  <a:cubicBezTo>
                    <a:pt x="786" y="392"/>
                    <a:pt x="729" y="223"/>
                    <a:pt x="585" y="170"/>
                  </a:cubicBezTo>
                  <a:cubicBezTo>
                    <a:pt x="441" y="117"/>
                    <a:pt x="264" y="201"/>
                    <a:pt x="191" y="357"/>
                  </a:cubicBezTo>
                  <a:cubicBezTo>
                    <a:pt x="118" y="513"/>
                    <a:pt x="175" y="682"/>
                    <a:pt x="319" y="73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62" name="Oval 61">
            <a:extLst>
              <a:ext uri="{FF2B5EF4-FFF2-40B4-BE49-F238E27FC236}">
                <a16:creationId xmlns:a16="http://schemas.microsoft.com/office/drawing/2014/main" id="{DB78FD50-C1EE-4F60-8C23-7ECC4E7C7D17}"/>
              </a:ext>
            </a:extLst>
          </p:cNvPr>
          <p:cNvSpPr/>
          <p:nvPr/>
        </p:nvSpPr>
        <p:spPr>
          <a:xfrm>
            <a:off x="3924284" y="3148186"/>
            <a:ext cx="252679" cy="252679"/>
          </a:xfrm>
          <a:prstGeom prst="ellipse">
            <a:avLst/>
          </a:prstGeom>
          <a:noFill/>
          <a:ln w="1016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59" name="Group 58">
            <a:extLst>
              <a:ext uri="{FF2B5EF4-FFF2-40B4-BE49-F238E27FC236}">
                <a16:creationId xmlns:a16="http://schemas.microsoft.com/office/drawing/2014/main" id="{A4A37FEF-3D6C-4C22-A572-52D775070EF8}"/>
              </a:ext>
            </a:extLst>
          </p:cNvPr>
          <p:cNvGrpSpPr/>
          <p:nvPr/>
        </p:nvGrpSpPr>
        <p:grpSpPr>
          <a:xfrm>
            <a:off x="6249968" y="4299080"/>
            <a:ext cx="452379" cy="323014"/>
            <a:chOff x="2303463" y="7181851"/>
            <a:chExt cx="904875" cy="646113"/>
          </a:xfrm>
        </p:grpSpPr>
        <p:sp>
          <p:nvSpPr>
            <p:cNvPr id="48" name="Freeform 43">
              <a:extLst>
                <a:ext uri="{FF2B5EF4-FFF2-40B4-BE49-F238E27FC236}">
                  <a16:creationId xmlns:a16="http://schemas.microsoft.com/office/drawing/2014/main" id="{CC3BBDC5-F2FB-4375-B023-B789682055DB}"/>
                </a:ext>
              </a:extLst>
            </p:cNvPr>
            <p:cNvSpPr>
              <a:spLocks/>
            </p:cNvSpPr>
            <p:nvPr/>
          </p:nvSpPr>
          <p:spPr bwMode="auto">
            <a:xfrm>
              <a:off x="2441576" y="7253288"/>
              <a:ext cx="625475" cy="276225"/>
            </a:xfrm>
            <a:custGeom>
              <a:avLst/>
              <a:gdLst>
                <a:gd name="T0" fmla="*/ 416 w 416"/>
                <a:gd name="T1" fmla="*/ 156 h 183"/>
                <a:gd name="T2" fmla="*/ 301 w 416"/>
                <a:gd name="T3" fmla="*/ 34 h 183"/>
                <a:gd name="T4" fmla="*/ 33 w 416"/>
                <a:gd name="T5" fmla="*/ 78 h 183"/>
                <a:gd name="T6" fmla="*/ 2 w 416"/>
                <a:gd name="T7" fmla="*/ 137 h 183"/>
                <a:gd name="T8" fmla="*/ 0 w 416"/>
                <a:gd name="T9" fmla="*/ 168 h 183"/>
                <a:gd name="T10" fmla="*/ 45 w 416"/>
                <a:gd name="T11" fmla="*/ 86 h 183"/>
                <a:gd name="T12" fmla="*/ 287 w 416"/>
                <a:gd name="T13" fmla="*/ 49 h 183"/>
                <a:gd name="T14" fmla="*/ 407 w 416"/>
                <a:gd name="T15" fmla="*/ 141 h 183"/>
                <a:gd name="T16" fmla="*/ 415 w 416"/>
                <a:gd name="T17" fmla="*/ 183 h 183"/>
                <a:gd name="T18" fmla="*/ 416 w 416"/>
                <a:gd name="T1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83">
                  <a:moveTo>
                    <a:pt x="416" y="156"/>
                  </a:moveTo>
                  <a:cubicBezTo>
                    <a:pt x="413" y="97"/>
                    <a:pt x="357" y="54"/>
                    <a:pt x="301" y="34"/>
                  </a:cubicBezTo>
                  <a:cubicBezTo>
                    <a:pt x="206" y="0"/>
                    <a:pt x="90" y="20"/>
                    <a:pt x="33" y="78"/>
                  </a:cubicBezTo>
                  <a:cubicBezTo>
                    <a:pt x="18" y="94"/>
                    <a:pt x="6" y="114"/>
                    <a:pt x="2" y="137"/>
                  </a:cubicBezTo>
                  <a:cubicBezTo>
                    <a:pt x="1" y="145"/>
                    <a:pt x="1" y="148"/>
                    <a:pt x="0" y="168"/>
                  </a:cubicBezTo>
                  <a:cubicBezTo>
                    <a:pt x="1" y="136"/>
                    <a:pt x="20" y="107"/>
                    <a:pt x="45" y="86"/>
                  </a:cubicBezTo>
                  <a:cubicBezTo>
                    <a:pt x="107" y="35"/>
                    <a:pt x="207" y="25"/>
                    <a:pt x="287" y="49"/>
                  </a:cubicBezTo>
                  <a:cubicBezTo>
                    <a:pt x="336" y="63"/>
                    <a:pt x="387" y="94"/>
                    <a:pt x="407" y="141"/>
                  </a:cubicBezTo>
                  <a:cubicBezTo>
                    <a:pt x="413" y="155"/>
                    <a:pt x="416" y="169"/>
                    <a:pt x="415" y="183"/>
                  </a:cubicBezTo>
                  <a:cubicBezTo>
                    <a:pt x="416" y="160"/>
                    <a:pt x="416" y="161"/>
                    <a:pt x="416" y="15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49" name="Freeform 44">
              <a:extLst>
                <a:ext uri="{FF2B5EF4-FFF2-40B4-BE49-F238E27FC236}">
                  <a16:creationId xmlns:a16="http://schemas.microsoft.com/office/drawing/2014/main" id="{9DA1E0E8-D602-456D-9972-44CC5A31EF29}"/>
                </a:ext>
              </a:extLst>
            </p:cNvPr>
            <p:cNvSpPr>
              <a:spLocks/>
            </p:cNvSpPr>
            <p:nvPr/>
          </p:nvSpPr>
          <p:spPr bwMode="auto">
            <a:xfrm>
              <a:off x="2330451" y="7473951"/>
              <a:ext cx="849313" cy="354013"/>
            </a:xfrm>
            <a:custGeom>
              <a:avLst/>
              <a:gdLst>
                <a:gd name="T0" fmla="*/ 564 w 566"/>
                <a:gd name="T1" fmla="*/ 20 h 236"/>
                <a:gd name="T2" fmla="*/ 220 w 566"/>
                <a:gd name="T3" fmla="*/ 192 h 236"/>
                <a:gd name="T4" fmla="*/ 3 w 566"/>
                <a:gd name="T5" fmla="*/ 0 h 236"/>
                <a:gd name="T6" fmla="*/ 3 w 566"/>
                <a:gd name="T7" fmla="*/ 0 h 236"/>
                <a:gd name="T8" fmla="*/ 3 w 566"/>
                <a:gd name="T9" fmla="*/ 0 h 236"/>
                <a:gd name="T10" fmla="*/ 2 w 566"/>
                <a:gd name="T11" fmla="*/ 20 h 236"/>
                <a:gd name="T12" fmla="*/ 19 w 566"/>
                <a:gd name="T13" fmla="*/ 88 h 236"/>
                <a:gd name="T14" fmla="*/ 361 w 566"/>
                <a:gd name="T15" fmla="*/ 212 h 236"/>
                <a:gd name="T16" fmla="*/ 526 w 566"/>
                <a:gd name="T17" fmla="*/ 128 h 236"/>
                <a:gd name="T18" fmla="*/ 564 w 566"/>
                <a:gd name="T19" fmla="*/ 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236">
                  <a:moveTo>
                    <a:pt x="564" y="20"/>
                  </a:moveTo>
                  <a:cubicBezTo>
                    <a:pt x="559" y="139"/>
                    <a:pt x="393" y="222"/>
                    <a:pt x="220" y="192"/>
                  </a:cubicBezTo>
                  <a:cubicBezTo>
                    <a:pt x="87" y="169"/>
                    <a:pt x="0" y="86"/>
                    <a:pt x="3" y="0"/>
                  </a:cubicBezTo>
                  <a:cubicBezTo>
                    <a:pt x="3" y="0"/>
                    <a:pt x="3" y="0"/>
                    <a:pt x="3" y="0"/>
                  </a:cubicBezTo>
                  <a:cubicBezTo>
                    <a:pt x="3" y="0"/>
                    <a:pt x="3" y="0"/>
                    <a:pt x="3" y="0"/>
                  </a:cubicBezTo>
                  <a:cubicBezTo>
                    <a:pt x="2" y="20"/>
                    <a:pt x="2" y="20"/>
                    <a:pt x="2" y="20"/>
                  </a:cubicBezTo>
                  <a:cubicBezTo>
                    <a:pt x="2" y="41"/>
                    <a:pt x="7" y="65"/>
                    <a:pt x="19" y="88"/>
                  </a:cubicBezTo>
                  <a:cubicBezTo>
                    <a:pt x="70" y="184"/>
                    <a:pt x="223" y="236"/>
                    <a:pt x="361" y="212"/>
                  </a:cubicBezTo>
                  <a:cubicBezTo>
                    <a:pt x="421" y="201"/>
                    <a:pt x="485" y="174"/>
                    <a:pt x="526" y="128"/>
                  </a:cubicBezTo>
                  <a:cubicBezTo>
                    <a:pt x="566" y="83"/>
                    <a:pt x="563" y="43"/>
                    <a:pt x="564" y="2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50" name="Freeform 45">
              <a:extLst>
                <a:ext uri="{FF2B5EF4-FFF2-40B4-BE49-F238E27FC236}">
                  <a16:creationId xmlns:a16="http://schemas.microsoft.com/office/drawing/2014/main" id="{39FE6EB3-FA30-4927-B509-42A87114E82A}"/>
                </a:ext>
              </a:extLst>
            </p:cNvPr>
            <p:cNvSpPr>
              <a:spLocks noEditPoints="1"/>
            </p:cNvSpPr>
            <p:nvPr/>
          </p:nvSpPr>
          <p:spPr bwMode="auto">
            <a:xfrm>
              <a:off x="2303463" y="7181851"/>
              <a:ext cx="904875" cy="614363"/>
            </a:xfrm>
            <a:custGeom>
              <a:avLst/>
              <a:gdLst>
                <a:gd name="T0" fmla="*/ 347 w 603"/>
                <a:gd name="T1" fmla="*/ 20 h 409"/>
                <a:gd name="T2" fmla="*/ 578 w 603"/>
                <a:gd name="T3" fmla="*/ 240 h 409"/>
                <a:gd name="T4" fmla="*/ 256 w 603"/>
                <a:gd name="T5" fmla="*/ 389 h 409"/>
                <a:gd name="T6" fmla="*/ 25 w 603"/>
                <a:gd name="T7" fmla="*/ 168 h 409"/>
                <a:gd name="T8" fmla="*/ 347 w 603"/>
                <a:gd name="T9" fmla="*/ 20 h 409"/>
                <a:gd name="T10" fmla="*/ 268 w 603"/>
                <a:gd name="T11" fmla="*/ 341 h 409"/>
                <a:gd name="T12" fmla="*/ 506 w 603"/>
                <a:gd name="T13" fmla="*/ 231 h 409"/>
                <a:gd name="T14" fmla="*/ 335 w 603"/>
                <a:gd name="T15" fmla="*/ 68 h 409"/>
                <a:gd name="T16" fmla="*/ 97 w 603"/>
                <a:gd name="T17" fmla="*/ 178 h 409"/>
                <a:gd name="T18" fmla="*/ 268 w 603"/>
                <a:gd name="T19" fmla="*/ 34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9">
                  <a:moveTo>
                    <a:pt x="347" y="20"/>
                  </a:moveTo>
                  <a:cubicBezTo>
                    <a:pt x="499" y="40"/>
                    <a:pt x="603" y="139"/>
                    <a:pt x="578" y="240"/>
                  </a:cubicBezTo>
                  <a:cubicBezTo>
                    <a:pt x="553" y="342"/>
                    <a:pt x="408" y="409"/>
                    <a:pt x="256" y="389"/>
                  </a:cubicBezTo>
                  <a:cubicBezTo>
                    <a:pt x="103" y="369"/>
                    <a:pt x="0" y="270"/>
                    <a:pt x="25" y="168"/>
                  </a:cubicBezTo>
                  <a:cubicBezTo>
                    <a:pt x="50" y="67"/>
                    <a:pt x="194" y="0"/>
                    <a:pt x="347" y="20"/>
                  </a:cubicBezTo>
                  <a:close/>
                  <a:moveTo>
                    <a:pt x="268" y="341"/>
                  </a:moveTo>
                  <a:cubicBezTo>
                    <a:pt x="381" y="355"/>
                    <a:pt x="488" y="306"/>
                    <a:pt x="506" y="231"/>
                  </a:cubicBezTo>
                  <a:cubicBezTo>
                    <a:pt x="525" y="156"/>
                    <a:pt x="448" y="82"/>
                    <a:pt x="335" y="68"/>
                  </a:cubicBezTo>
                  <a:cubicBezTo>
                    <a:pt x="222" y="53"/>
                    <a:pt x="115" y="102"/>
                    <a:pt x="97" y="178"/>
                  </a:cubicBezTo>
                  <a:cubicBezTo>
                    <a:pt x="78" y="253"/>
                    <a:pt x="155" y="326"/>
                    <a:pt x="268" y="34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60" name="Group 59">
            <a:extLst>
              <a:ext uri="{FF2B5EF4-FFF2-40B4-BE49-F238E27FC236}">
                <a16:creationId xmlns:a16="http://schemas.microsoft.com/office/drawing/2014/main" id="{6A72788E-A22C-462C-A811-D5523F436D2A}"/>
              </a:ext>
            </a:extLst>
          </p:cNvPr>
          <p:cNvGrpSpPr/>
          <p:nvPr/>
        </p:nvGrpSpPr>
        <p:grpSpPr>
          <a:xfrm>
            <a:off x="4125376" y="1577423"/>
            <a:ext cx="488887" cy="461109"/>
            <a:chOff x="2887663" y="5300663"/>
            <a:chExt cx="977901" cy="922338"/>
          </a:xfrm>
        </p:grpSpPr>
        <p:grpSp>
          <p:nvGrpSpPr>
            <p:cNvPr id="57" name="Group 56">
              <a:extLst>
                <a:ext uri="{FF2B5EF4-FFF2-40B4-BE49-F238E27FC236}">
                  <a16:creationId xmlns:a16="http://schemas.microsoft.com/office/drawing/2014/main" id="{5AE0F9FF-BB4D-4290-BD8B-0D6A45946F79}"/>
                </a:ext>
              </a:extLst>
            </p:cNvPr>
            <p:cNvGrpSpPr/>
            <p:nvPr/>
          </p:nvGrpSpPr>
          <p:grpSpPr>
            <a:xfrm>
              <a:off x="2887663" y="5335588"/>
              <a:ext cx="920750" cy="887413"/>
              <a:chOff x="2887663" y="5335588"/>
              <a:chExt cx="920750" cy="887413"/>
            </a:xfrm>
          </p:grpSpPr>
          <p:sp>
            <p:nvSpPr>
              <p:cNvPr id="42" name="Freeform 37">
                <a:extLst>
                  <a:ext uri="{FF2B5EF4-FFF2-40B4-BE49-F238E27FC236}">
                    <a16:creationId xmlns:a16="http://schemas.microsoft.com/office/drawing/2014/main" id="{C5314A86-D251-4B76-8DB0-C6981C51A8BB}"/>
                  </a:ext>
                </a:extLst>
              </p:cNvPr>
              <p:cNvSpPr>
                <a:spLocks/>
              </p:cNvSpPr>
              <p:nvPr/>
            </p:nvSpPr>
            <p:spPr bwMode="auto">
              <a:xfrm>
                <a:off x="3103563" y="5335588"/>
                <a:ext cx="684213" cy="660400"/>
              </a:xfrm>
              <a:custGeom>
                <a:avLst/>
                <a:gdLst>
                  <a:gd name="T0" fmla="*/ 50 w 456"/>
                  <a:gd name="T1" fmla="*/ 114 h 440"/>
                  <a:gd name="T2" fmla="*/ 36 w 456"/>
                  <a:gd name="T3" fmla="*/ 129 h 440"/>
                  <a:gd name="T4" fmla="*/ 0 w 456"/>
                  <a:gd name="T5" fmla="*/ 181 h 440"/>
                  <a:gd name="T6" fmla="*/ 150 w 456"/>
                  <a:gd name="T7" fmla="*/ 118 h 440"/>
                  <a:gd name="T8" fmla="*/ 375 w 456"/>
                  <a:gd name="T9" fmla="*/ 440 h 440"/>
                  <a:gd name="T10" fmla="*/ 404 w 456"/>
                  <a:gd name="T11" fmla="*/ 397 h 440"/>
                  <a:gd name="T12" fmla="*/ 428 w 456"/>
                  <a:gd name="T13" fmla="*/ 323 h 440"/>
                  <a:gd name="T14" fmla="*/ 50 w 456"/>
                  <a:gd name="T15" fmla="*/ 114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40">
                    <a:moveTo>
                      <a:pt x="50" y="114"/>
                    </a:moveTo>
                    <a:cubicBezTo>
                      <a:pt x="45" y="119"/>
                      <a:pt x="40" y="124"/>
                      <a:pt x="36" y="129"/>
                    </a:cubicBezTo>
                    <a:cubicBezTo>
                      <a:pt x="31" y="135"/>
                      <a:pt x="31" y="135"/>
                      <a:pt x="0" y="181"/>
                    </a:cubicBezTo>
                    <a:cubicBezTo>
                      <a:pt x="33" y="133"/>
                      <a:pt x="92" y="114"/>
                      <a:pt x="150" y="118"/>
                    </a:cubicBezTo>
                    <a:cubicBezTo>
                      <a:pt x="324" y="131"/>
                      <a:pt x="456" y="323"/>
                      <a:pt x="375" y="440"/>
                    </a:cubicBezTo>
                    <a:cubicBezTo>
                      <a:pt x="404" y="397"/>
                      <a:pt x="404" y="397"/>
                      <a:pt x="404" y="397"/>
                    </a:cubicBezTo>
                    <a:cubicBezTo>
                      <a:pt x="419" y="377"/>
                      <a:pt x="427" y="351"/>
                      <a:pt x="428" y="323"/>
                    </a:cubicBezTo>
                    <a:cubicBezTo>
                      <a:pt x="435" y="148"/>
                      <a:pt x="178" y="0"/>
                      <a:pt x="50" y="114"/>
                    </a:cubicBezTo>
                    <a:close/>
                  </a:path>
                </a:pathLst>
              </a:custGeom>
              <a:solidFill>
                <a:schemeClr val="accent3">
                  <a:lumMod val="75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43" name="Freeform 38">
                <a:extLst>
                  <a:ext uri="{FF2B5EF4-FFF2-40B4-BE49-F238E27FC236}">
                    <a16:creationId xmlns:a16="http://schemas.microsoft.com/office/drawing/2014/main" id="{60A6059E-48DF-43D9-81AC-2A5E156DA03A}"/>
                  </a:ext>
                </a:extLst>
              </p:cNvPr>
              <p:cNvSpPr>
                <a:spLocks/>
              </p:cNvSpPr>
              <p:nvPr/>
            </p:nvSpPr>
            <p:spPr bwMode="auto">
              <a:xfrm>
                <a:off x="2887663" y="5473701"/>
                <a:ext cx="920750" cy="749300"/>
              </a:xfrm>
              <a:custGeom>
                <a:avLst/>
                <a:gdLst>
                  <a:gd name="T0" fmla="*/ 613 w 613"/>
                  <a:gd name="T1" fmla="*/ 351 h 499"/>
                  <a:gd name="T2" fmla="*/ 446 w 613"/>
                  <a:gd name="T3" fmla="*/ 436 h 499"/>
                  <a:gd name="T4" fmla="*/ 253 w 613"/>
                  <a:gd name="T5" fmla="*/ 385 h 499"/>
                  <a:gd name="T6" fmla="*/ 107 w 613"/>
                  <a:gd name="T7" fmla="*/ 0 h 499"/>
                  <a:gd name="T8" fmla="*/ 77 w 613"/>
                  <a:gd name="T9" fmla="*/ 43 h 499"/>
                  <a:gd name="T10" fmla="*/ 207 w 613"/>
                  <a:gd name="T11" fmla="*/ 418 h 499"/>
                  <a:gd name="T12" fmla="*/ 496 w 613"/>
                  <a:gd name="T13" fmla="*/ 462 h 499"/>
                  <a:gd name="T14" fmla="*/ 574 w 613"/>
                  <a:gd name="T15" fmla="*/ 405 h 499"/>
                  <a:gd name="T16" fmla="*/ 613 w 613"/>
                  <a:gd name="T17" fmla="*/ 3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99">
                    <a:moveTo>
                      <a:pt x="613" y="351"/>
                    </a:moveTo>
                    <a:cubicBezTo>
                      <a:pt x="575" y="405"/>
                      <a:pt x="512" y="432"/>
                      <a:pt x="446" y="436"/>
                    </a:cubicBezTo>
                    <a:cubicBezTo>
                      <a:pt x="379" y="439"/>
                      <a:pt x="310" y="418"/>
                      <a:pt x="253" y="385"/>
                    </a:cubicBezTo>
                    <a:cubicBezTo>
                      <a:pt x="98" y="294"/>
                      <a:pt x="27" y="115"/>
                      <a:pt x="107" y="0"/>
                    </a:cubicBezTo>
                    <a:cubicBezTo>
                      <a:pt x="77" y="43"/>
                      <a:pt x="77" y="43"/>
                      <a:pt x="77" y="43"/>
                    </a:cubicBezTo>
                    <a:cubicBezTo>
                      <a:pt x="0" y="154"/>
                      <a:pt x="64" y="324"/>
                      <a:pt x="207" y="418"/>
                    </a:cubicBezTo>
                    <a:cubicBezTo>
                      <a:pt x="292" y="473"/>
                      <a:pt x="403" y="499"/>
                      <a:pt x="496" y="462"/>
                    </a:cubicBezTo>
                    <a:cubicBezTo>
                      <a:pt x="529" y="448"/>
                      <a:pt x="555" y="429"/>
                      <a:pt x="574" y="405"/>
                    </a:cubicBezTo>
                    <a:cubicBezTo>
                      <a:pt x="581" y="398"/>
                      <a:pt x="581" y="397"/>
                      <a:pt x="613" y="351"/>
                    </a:cubicBezTo>
                    <a:close/>
                  </a:path>
                </a:pathLst>
              </a:custGeom>
              <a:solidFill>
                <a:schemeClr val="accent3">
                  <a:lumMod val="75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44" name="Freeform 39">
              <a:extLst>
                <a:ext uri="{FF2B5EF4-FFF2-40B4-BE49-F238E27FC236}">
                  <a16:creationId xmlns:a16="http://schemas.microsoft.com/office/drawing/2014/main" id="{E0A54A14-E4E8-4C69-9CDA-E2C22C2817E9}"/>
                </a:ext>
              </a:extLst>
            </p:cNvPr>
            <p:cNvSpPr>
              <a:spLocks noEditPoints="1"/>
            </p:cNvSpPr>
            <p:nvPr/>
          </p:nvSpPr>
          <p:spPr bwMode="auto">
            <a:xfrm>
              <a:off x="2990851" y="5300663"/>
              <a:ext cx="874713" cy="873125"/>
            </a:xfrm>
            <a:custGeom>
              <a:avLst/>
              <a:gdLst>
                <a:gd name="T0" fmla="*/ 302 w 583"/>
                <a:gd name="T1" fmla="*/ 41 h 581"/>
                <a:gd name="T2" fmla="*/ 578 w 583"/>
                <a:gd name="T3" fmla="*/ 365 h 581"/>
                <a:gd name="T4" fmla="*/ 282 w 583"/>
                <a:gd name="T5" fmla="*/ 540 h 581"/>
                <a:gd name="T6" fmla="*/ 6 w 583"/>
                <a:gd name="T7" fmla="*/ 216 h 581"/>
                <a:gd name="T8" fmla="*/ 302 w 583"/>
                <a:gd name="T9" fmla="*/ 41 h 581"/>
                <a:gd name="T10" fmla="*/ 284 w 583"/>
                <a:gd name="T11" fmla="*/ 475 h 581"/>
                <a:gd name="T12" fmla="*/ 503 w 583"/>
                <a:gd name="T13" fmla="*/ 346 h 581"/>
                <a:gd name="T14" fmla="*/ 299 w 583"/>
                <a:gd name="T15" fmla="*/ 106 h 581"/>
                <a:gd name="T16" fmla="*/ 80 w 583"/>
                <a:gd name="T17" fmla="*/ 236 h 581"/>
                <a:gd name="T18" fmla="*/ 284 w 583"/>
                <a:gd name="T19" fmla="*/ 47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1">
                  <a:moveTo>
                    <a:pt x="302" y="41"/>
                  </a:moveTo>
                  <a:cubicBezTo>
                    <a:pt x="459" y="82"/>
                    <a:pt x="583" y="227"/>
                    <a:pt x="578" y="365"/>
                  </a:cubicBezTo>
                  <a:cubicBezTo>
                    <a:pt x="572" y="503"/>
                    <a:pt x="440" y="581"/>
                    <a:pt x="282" y="540"/>
                  </a:cubicBezTo>
                  <a:cubicBezTo>
                    <a:pt x="124" y="499"/>
                    <a:pt x="0" y="354"/>
                    <a:pt x="6" y="216"/>
                  </a:cubicBezTo>
                  <a:cubicBezTo>
                    <a:pt x="11" y="79"/>
                    <a:pt x="144" y="0"/>
                    <a:pt x="302" y="41"/>
                  </a:cubicBezTo>
                  <a:close/>
                  <a:moveTo>
                    <a:pt x="284" y="475"/>
                  </a:moveTo>
                  <a:cubicBezTo>
                    <a:pt x="401" y="506"/>
                    <a:pt x="499" y="448"/>
                    <a:pt x="503" y="346"/>
                  </a:cubicBezTo>
                  <a:cubicBezTo>
                    <a:pt x="508" y="244"/>
                    <a:pt x="416" y="136"/>
                    <a:pt x="299" y="106"/>
                  </a:cubicBezTo>
                  <a:cubicBezTo>
                    <a:pt x="182" y="76"/>
                    <a:pt x="84" y="134"/>
                    <a:pt x="80" y="236"/>
                  </a:cubicBezTo>
                  <a:cubicBezTo>
                    <a:pt x="76" y="337"/>
                    <a:pt x="168" y="445"/>
                    <a:pt x="284" y="475"/>
                  </a:cubicBezTo>
                </a:path>
              </a:pathLst>
            </a:custGeom>
            <a:solidFill>
              <a:schemeClr val="accent3"/>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55" name="Group 54">
            <a:extLst>
              <a:ext uri="{FF2B5EF4-FFF2-40B4-BE49-F238E27FC236}">
                <a16:creationId xmlns:a16="http://schemas.microsoft.com/office/drawing/2014/main" id="{87C72224-2B1C-4ED0-873B-D69BFAE2E5D0}"/>
              </a:ext>
            </a:extLst>
          </p:cNvPr>
          <p:cNvGrpSpPr/>
          <p:nvPr/>
        </p:nvGrpSpPr>
        <p:grpSpPr>
          <a:xfrm>
            <a:off x="8682721" y="3596212"/>
            <a:ext cx="114285" cy="114285"/>
            <a:chOff x="965201" y="4870451"/>
            <a:chExt cx="228600" cy="228600"/>
          </a:xfrm>
          <a:solidFill>
            <a:schemeClr val="accent2"/>
          </a:solidFill>
        </p:grpSpPr>
        <p:sp>
          <p:nvSpPr>
            <p:cNvPr id="51" name="Freeform 46">
              <a:extLst>
                <a:ext uri="{FF2B5EF4-FFF2-40B4-BE49-F238E27FC236}">
                  <a16:creationId xmlns:a16="http://schemas.microsoft.com/office/drawing/2014/main" id="{8FD7A41B-FBB3-4EE5-A0EE-7D8B27A9E4F5}"/>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52" name="Freeform 47">
              <a:extLst>
                <a:ext uri="{FF2B5EF4-FFF2-40B4-BE49-F238E27FC236}">
                  <a16:creationId xmlns:a16="http://schemas.microsoft.com/office/drawing/2014/main" id="{49A55683-9008-46E9-B5D6-B5BF341C15E1}"/>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56" name="Group 55">
            <a:extLst>
              <a:ext uri="{FF2B5EF4-FFF2-40B4-BE49-F238E27FC236}">
                <a16:creationId xmlns:a16="http://schemas.microsoft.com/office/drawing/2014/main" id="{CA276B11-06B4-4F3D-AC04-0D6DC9EF7498}"/>
              </a:ext>
            </a:extLst>
          </p:cNvPr>
          <p:cNvGrpSpPr/>
          <p:nvPr/>
        </p:nvGrpSpPr>
        <p:grpSpPr>
          <a:xfrm>
            <a:off x="3077762" y="2764321"/>
            <a:ext cx="180158" cy="174780"/>
            <a:chOff x="1752601" y="4673601"/>
            <a:chExt cx="106363" cy="103188"/>
          </a:xfrm>
          <a:solidFill>
            <a:schemeClr val="accent1"/>
          </a:solidFill>
        </p:grpSpPr>
        <p:sp>
          <p:nvSpPr>
            <p:cNvPr id="53" name="Freeform 48">
              <a:extLst>
                <a:ext uri="{FF2B5EF4-FFF2-40B4-BE49-F238E27FC236}">
                  <a16:creationId xmlns:a16="http://schemas.microsoft.com/office/drawing/2014/main" id="{ACD5C99E-CCC8-48D9-93FB-469E191B7C68}"/>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54" name="Freeform 49">
              <a:extLst>
                <a:ext uri="{FF2B5EF4-FFF2-40B4-BE49-F238E27FC236}">
                  <a16:creationId xmlns:a16="http://schemas.microsoft.com/office/drawing/2014/main" id="{ECEAEE4C-2A2B-4FE5-A9B9-EE3BC529AD85}"/>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63" name="Group 62">
            <a:extLst>
              <a:ext uri="{FF2B5EF4-FFF2-40B4-BE49-F238E27FC236}">
                <a16:creationId xmlns:a16="http://schemas.microsoft.com/office/drawing/2014/main" id="{1F6AF9BA-E30F-48B0-B02C-7423A5DC4793}"/>
              </a:ext>
            </a:extLst>
          </p:cNvPr>
          <p:cNvGrpSpPr/>
          <p:nvPr/>
        </p:nvGrpSpPr>
        <p:grpSpPr>
          <a:xfrm>
            <a:off x="4355533" y="4530031"/>
            <a:ext cx="258729" cy="258729"/>
            <a:chOff x="965201" y="4870451"/>
            <a:chExt cx="228600" cy="228600"/>
          </a:xfrm>
          <a:solidFill>
            <a:schemeClr val="accent2"/>
          </a:solidFill>
        </p:grpSpPr>
        <p:sp>
          <p:nvSpPr>
            <p:cNvPr id="64" name="Freeform 46">
              <a:extLst>
                <a:ext uri="{FF2B5EF4-FFF2-40B4-BE49-F238E27FC236}">
                  <a16:creationId xmlns:a16="http://schemas.microsoft.com/office/drawing/2014/main" id="{90BF60BC-5BFA-4406-AC30-7CEC04B259D1}"/>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65" name="Freeform 47">
              <a:extLst>
                <a:ext uri="{FF2B5EF4-FFF2-40B4-BE49-F238E27FC236}">
                  <a16:creationId xmlns:a16="http://schemas.microsoft.com/office/drawing/2014/main" id="{078EF858-579C-4E64-B877-C5AA89E71E85}"/>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67" name="Rectangle 66">
            <a:extLst>
              <a:ext uri="{FF2B5EF4-FFF2-40B4-BE49-F238E27FC236}">
                <a16:creationId xmlns:a16="http://schemas.microsoft.com/office/drawing/2014/main" id="{2A11BC4D-AD89-4B73-B0AB-CF99CD34BF3D}"/>
              </a:ext>
            </a:extLst>
          </p:cNvPr>
          <p:cNvSpPr/>
          <p:nvPr/>
        </p:nvSpPr>
        <p:spPr>
          <a:xfrm>
            <a:off x="781742" y="447"/>
            <a:ext cx="9953177" cy="6857107"/>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5" name="TextBox 4">
            <a:extLst>
              <a:ext uri="{FF2B5EF4-FFF2-40B4-BE49-F238E27FC236}">
                <a16:creationId xmlns:a16="http://schemas.microsoft.com/office/drawing/2014/main" id="{3703A1AC-FA94-423F-8761-8D1657251F8E}"/>
              </a:ext>
            </a:extLst>
          </p:cNvPr>
          <p:cNvSpPr txBox="1"/>
          <p:nvPr/>
        </p:nvSpPr>
        <p:spPr>
          <a:xfrm>
            <a:off x="2465607" y="2358167"/>
            <a:ext cx="7260786" cy="1569660"/>
          </a:xfrm>
          <a:prstGeom prst="rect">
            <a:avLst/>
          </a:prstGeom>
          <a:noFill/>
        </p:spPr>
        <p:txBody>
          <a:bodyPr wrap="square" rtlCol="0">
            <a:spAutoFit/>
          </a:bodyPr>
          <a:lstStyle/>
          <a:p>
            <a:pPr algn="ctr" defTabSz="228554"/>
            <a:r>
              <a:rPr lang="en-US" sz="4800" b="1">
                <a:gradFill flip="none" rotWithShape="1">
                  <a:gsLst>
                    <a:gs pos="0">
                      <a:srgbClr val="FF66C1"/>
                    </a:gs>
                    <a:gs pos="21000">
                      <a:srgbClr val="FF66C1">
                        <a:lumMod val="75000"/>
                      </a:srgbClr>
                    </a:gs>
                    <a:gs pos="48000">
                      <a:srgbClr val="BE50E0"/>
                    </a:gs>
                    <a:gs pos="82000">
                      <a:srgbClr val="FF828E"/>
                    </a:gs>
                  </a:gsLst>
                  <a:lin ang="0" scaled="1"/>
                  <a:tileRect/>
                </a:gradFill>
                <a:effectLst>
                  <a:outerShdw blurRad="723900" sx="93000" sy="93000" algn="ctr" rotWithShape="0">
                    <a:srgbClr val="FF66C1"/>
                  </a:outerShdw>
                </a:effectLst>
                <a:latin typeface="Open Sans Extrabold" panose="020B0906030804020204" pitchFamily="34" charset="0"/>
                <a:ea typeface="Open Sans Extrabold" panose="020B0906030804020204" pitchFamily="34" charset="0"/>
                <a:cs typeface="Open Sans Extrabold" panose="020B0906030804020204" pitchFamily="34" charset="0"/>
              </a:rPr>
              <a:t>DATA FLOW DIAGRAM (DFD)</a:t>
            </a:r>
          </a:p>
        </p:txBody>
      </p:sp>
      <p:grpSp>
        <p:nvGrpSpPr>
          <p:cNvPr id="58" name="Group 57">
            <a:extLst>
              <a:ext uri="{FF2B5EF4-FFF2-40B4-BE49-F238E27FC236}">
                <a16:creationId xmlns:a16="http://schemas.microsoft.com/office/drawing/2014/main" id="{D3962A5F-FBC1-4459-9AB5-15FC814581EA}"/>
              </a:ext>
            </a:extLst>
          </p:cNvPr>
          <p:cNvGrpSpPr/>
          <p:nvPr/>
        </p:nvGrpSpPr>
        <p:grpSpPr>
          <a:xfrm>
            <a:off x="7381311" y="2147013"/>
            <a:ext cx="760314" cy="679362"/>
            <a:chOff x="5394326" y="5557838"/>
            <a:chExt cx="1520825" cy="1358900"/>
          </a:xfrm>
        </p:grpSpPr>
        <p:sp>
          <p:nvSpPr>
            <p:cNvPr id="45" name="Freeform 40">
              <a:extLst>
                <a:ext uri="{FF2B5EF4-FFF2-40B4-BE49-F238E27FC236}">
                  <a16:creationId xmlns:a16="http://schemas.microsoft.com/office/drawing/2014/main" id="{6BF6ACE1-0BAF-40F6-BB4F-2F90170F8359}"/>
                </a:ext>
              </a:extLst>
            </p:cNvPr>
            <p:cNvSpPr>
              <a:spLocks/>
            </p:cNvSpPr>
            <p:nvPr/>
          </p:nvSpPr>
          <p:spPr bwMode="auto">
            <a:xfrm>
              <a:off x="5583238" y="5721351"/>
              <a:ext cx="868363" cy="928688"/>
            </a:xfrm>
            <a:custGeom>
              <a:avLst/>
              <a:gdLst>
                <a:gd name="T0" fmla="*/ 317 w 579"/>
                <a:gd name="T1" fmla="*/ 98 h 618"/>
                <a:gd name="T2" fmla="*/ 579 w 579"/>
                <a:gd name="T3" fmla="*/ 143 h 618"/>
                <a:gd name="T4" fmla="*/ 537 w 579"/>
                <a:gd name="T5" fmla="*/ 106 h 618"/>
                <a:gd name="T6" fmla="*/ 106 w 579"/>
                <a:gd name="T7" fmla="*/ 183 h 618"/>
                <a:gd name="T8" fmla="*/ 92 w 579"/>
                <a:gd name="T9" fmla="*/ 555 h 618"/>
                <a:gd name="T10" fmla="*/ 159 w 579"/>
                <a:gd name="T11" fmla="*/ 618 h 618"/>
                <a:gd name="T12" fmla="*/ 317 w 579"/>
                <a:gd name="T13" fmla="*/ 98 h 618"/>
              </a:gdLst>
              <a:ahLst/>
              <a:cxnLst>
                <a:cxn ang="0">
                  <a:pos x="T0" y="T1"/>
                </a:cxn>
                <a:cxn ang="0">
                  <a:pos x="T2" y="T3"/>
                </a:cxn>
                <a:cxn ang="0">
                  <a:pos x="T4" y="T5"/>
                </a:cxn>
                <a:cxn ang="0">
                  <a:pos x="T6" y="T7"/>
                </a:cxn>
                <a:cxn ang="0">
                  <a:pos x="T8" y="T9"/>
                </a:cxn>
                <a:cxn ang="0">
                  <a:pos x="T10" y="T11"/>
                </a:cxn>
                <a:cxn ang="0">
                  <a:pos x="T12" y="T13"/>
                </a:cxn>
              </a:cxnLst>
              <a:rect l="0" t="0" r="r" b="b"/>
              <a:pathLst>
                <a:path w="579" h="618">
                  <a:moveTo>
                    <a:pt x="317" y="98"/>
                  </a:moveTo>
                  <a:cubicBezTo>
                    <a:pt x="418" y="64"/>
                    <a:pt x="515" y="87"/>
                    <a:pt x="579" y="143"/>
                  </a:cubicBezTo>
                  <a:cubicBezTo>
                    <a:pt x="537" y="106"/>
                    <a:pt x="537" y="106"/>
                    <a:pt x="537" y="106"/>
                  </a:cubicBezTo>
                  <a:cubicBezTo>
                    <a:pt x="417" y="0"/>
                    <a:pt x="217" y="36"/>
                    <a:pt x="106" y="183"/>
                  </a:cubicBezTo>
                  <a:cubicBezTo>
                    <a:pt x="13" y="304"/>
                    <a:pt x="12" y="458"/>
                    <a:pt x="92" y="555"/>
                  </a:cubicBezTo>
                  <a:cubicBezTo>
                    <a:pt x="107" y="573"/>
                    <a:pt x="113" y="577"/>
                    <a:pt x="159" y="618"/>
                  </a:cubicBezTo>
                  <a:cubicBezTo>
                    <a:pt x="0" y="476"/>
                    <a:pt x="79" y="177"/>
                    <a:pt x="317" y="98"/>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46" name="Freeform 41">
              <a:extLst>
                <a:ext uri="{FF2B5EF4-FFF2-40B4-BE49-F238E27FC236}">
                  <a16:creationId xmlns:a16="http://schemas.microsoft.com/office/drawing/2014/main" id="{49232896-06F2-4BCA-92FC-5ABF78E4D299}"/>
                </a:ext>
              </a:extLst>
            </p:cNvPr>
            <p:cNvSpPr>
              <a:spLocks/>
            </p:cNvSpPr>
            <p:nvPr/>
          </p:nvSpPr>
          <p:spPr bwMode="auto">
            <a:xfrm>
              <a:off x="5648326" y="5756276"/>
              <a:ext cx="1266825" cy="1152525"/>
            </a:xfrm>
            <a:custGeom>
              <a:avLst/>
              <a:gdLst>
                <a:gd name="T0" fmla="*/ 639 w 844"/>
                <a:gd name="T1" fmla="*/ 68 h 767"/>
                <a:gd name="T2" fmla="*/ 566 w 844"/>
                <a:gd name="T3" fmla="*/ 0 h 767"/>
                <a:gd name="T4" fmla="*/ 247 w 844"/>
                <a:gd name="T5" fmla="*/ 723 h 767"/>
                <a:gd name="T6" fmla="*/ 0 w 844"/>
                <a:gd name="T7" fmla="*/ 641 h 767"/>
                <a:gd name="T8" fmla="*/ 42 w 844"/>
                <a:gd name="T9" fmla="*/ 678 h 767"/>
                <a:gd name="T10" fmla="*/ 298 w 844"/>
                <a:gd name="T11" fmla="*/ 759 h 767"/>
                <a:gd name="T12" fmla="*/ 639 w 844"/>
                <a:gd name="T13" fmla="*/ 68 h 767"/>
              </a:gdLst>
              <a:ahLst/>
              <a:cxnLst>
                <a:cxn ang="0">
                  <a:pos x="T0" y="T1"/>
                </a:cxn>
                <a:cxn ang="0">
                  <a:pos x="T2" y="T3"/>
                </a:cxn>
                <a:cxn ang="0">
                  <a:pos x="T4" y="T5"/>
                </a:cxn>
                <a:cxn ang="0">
                  <a:pos x="T6" y="T7"/>
                </a:cxn>
                <a:cxn ang="0">
                  <a:pos x="T8" y="T9"/>
                </a:cxn>
                <a:cxn ang="0">
                  <a:pos x="T10" y="T11"/>
                </a:cxn>
                <a:cxn ang="0">
                  <a:pos x="T12" y="T13"/>
                </a:cxn>
              </a:cxnLst>
              <a:rect l="0" t="0" r="r" b="b"/>
              <a:pathLst>
                <a:path w="844" h="767">
                  <a:moveTo>
                    <a:pt x="639" y="68"/>
                  </a:moveTo>
                  <a:cubicBezTo>
                    <a:pt x="621" y="47"/>
                    <a:pt x="610" y="39"/>
                    <a:pt x="566" y="0"/>
                  </a:cubicBezTo>
                  <a:cubicBezTo>
                    <a:pt x="822" y="226"/>
                    <a:pt x="614" y="702"/>
                    <a:pt x="247" y="723"/>
                  </a:cubicBezTo>
                  <a:cubicBezTo>
                    <a:pt x="153" y="728"/>
                    <a:pt x="65" y="699"/>
                    <a:pt x="0" y="641"/>
                  </a:cubicBezTo>
                  <a:cubicBezTo>
                    <a:pt x="42" y="678"/>
                    <a:pt x="42" y="678"/>
                    <a:pt x="42" y="678"/>
                  </a:cubicBezTo>
                  <a:cubicBezTo>
                    <a:pt x="111" y="739"/>
                    <a:pt x="203" y="767"/>
                    <a:pt x="298" y="759"/>
                  </a:cubicBezTo>
                  <a:cubicBezTo>
                    <a:pt x="641" y="732"/>
                    <a:pt x="844" y="308"/>
                    <a:pt x="639" y="68"/>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47" name="Freeform 42">
              <a:extLst>
                <a:ext uri="{FF2B5EF4-FFF2-40B4-BE49-F238E27FC236}">
                  <a16:creationId xmlns:a16="http://schemas.microsoft.com/office/drawing/2014/main" id="{9AB23A1E-D8F2-4D8E-8604-F18B53584C7F}"/>
                </a:ext>
              </a:extLst>
            </p:cNvPr>
            <p:cNvSpPr>
              <a:spLocks noEditPoints="1"/>
            </p:cNvSpPr>
            <p:nvPr/>
          </p:nvSpPr>
          <p:spPr bwMode="auto">
            <a:xfrm>
              <a:off x="5394326" y="5557838"/>
              <a:ext cx="1357313" cy="1358900"/>
            </a:xfrm>
            <a:custGeom>
              <a:avLst/>
              <a:gdLst>
                <a:gd name="T0" fmla="*/ 632 w 904"/>
                <a:gd name="T1" fmla="*/ 71 h 905"/>
                <a:gd name="T2" fmla="*/ 805 w 904"/>
                <a:gd name="T3" fmla="*/ 581 h 905"/>
                <a:gd name="T4" fmla="*/ 272 w 904"/>
                <a:gd name="T5" fmla="*/ 834 h 905"/>
                <a:gd name="T6" fmla="*/ 99 w 904"/>
                <a:gd name="T7" fmla="*/ 323 h 905"/>
                <a:gd name="T8" fmla="*/ 632 w 904"/>
                <a:gd name="T9" fmla="*/ 71 h 905"/>
                <a:gd name="T10" fmla="*/ 319 w 904"/>
                <a:gd name="T11" fmla="*/ 735 h 905"/>
                <a:gd name="T12" fmla="*/ 713 w 904"/>
                <a:gd name="T13" fmla="*/ 548 h 905"/>
                <a:gd name="T14" fmla="*/ 585 w 904"/>
                <a:gd name="T15" fmla="*/ 170 h 905"/>
                <a:gd name="T16" fmla="*/ 191 w 904"/>
                <a:gd name="T17" fmla="*/ 357 h 905"/>
                <a:gd name="T18" fmla="*/ 319 w 904"/>
                <a:gd name="T19" fmla="*/ 73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4" h="905">
                  <a:moveTo>
                    <a:pt x="632" y="71"/>
                  </a:moveTo>
                  <a:cubicBezTo>
                    <a:pt x="826" y="142"/>
                    <a:pt x="904" y="371"/>
                    <a:pt x="805" y="581"/>
                  </a:cubicBezTo>
                  <a:cubicBezTo>
                    <a:pt x="706" y="792"/>
                    <a:pt x="467" y="905"/>
                    <a:pt x="272" y="834"/>
                  </a:cubicBezTo>
                  <a:cubicBezTo>
                    <a:pt x="78" y="763"/>
                    <a:pt x="0" y="534"/>
                    <a:pt x="99" y="323"/>
                  </a:cubicBezTo>
                  <a:cubicBezTo>
                    <a:pt x="198" y="113"/>
                    <a:pt x="437" y="0"/>
                    <a:pt x="632" y="71"/>
                  </a:cubicBezTo>
                  <a:close/>
                  <a:moveTo>
                    <a:pt x="319" y="735"/>
                  </a:moveTo>
                  <a:cubicBezTo>
                    <a:pt x="463" y="788"/>
                    <a:pt x="640" y="704"/>
                    <a:pt x="713" y="548"/>
                  </a:cubicBezTo>
                  <a:cubicBezTo>
                    <a:pt x="786" y="392"/>
                    <a:pt x="729" y="223"/>
                    <a:pt x="585" y="170"/>
                  </a:cubicBezTo>
                  <a:cubicBezTo>
                    <a:pt x="441" y="117"/>
                    <a:pt x="264" y="201"/>
                    <a:pt x="191" y="357"/>
                  </a:cubicBezTo>
                  <a:cubicBezTo>
                    <a:pt x="118" y="513"/>
                    <a:pt x="175" y="682"/>
                    <a:pt x="319" y="73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68" name="Group 67">
            <a:extLst>
              <a:ext uri="{FF2B5EF4-FFF2-40B4-BE49-F238E27FC236}">
                <a16:creationId xmlns:a16="http://schemas.microsoft.com/office/drawing/2014/main" id="{4E6AE945-26AC-43D2-905A-EAED8964CAE4}"/>
              </a:ext>
            </a:extLst>
          </p:cNvPr>
          <p:cNvGrpSpPr/>
          <p:nvPr/>
        </p:nvGrpSpPr>
        <p:grpSpPr>
          <a:xfrm>
            <a:off x="4587095" y="4271913"/>
            <a:ext cx="313063" cy="313063"/>
            <a:chOff x="965201" y="4870451"/>
            <a:chExt cx="228600" cy="228600"/>
          </a:xfrm>
          <a:solidFill>
            <a:schemeClr val="accent2"/>
          </a:solidFill>
        </p:grpSpPr>
        <p:sp>
          <p:nvSpPr>
            <p:cNvPr id="69" name="Freeform 46">
              <a:extLst>
                <a:ext uri="{FF2B5EF4-FFF2-40B4-BE49-F238E27FC236}">
                  <a16:creationId xmlns:a16="http://schemas.microsoft.com/office/drawing/2014/main" id="{9229C6C9-110A-4E15-B797-DE1881300982}"/>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70" name="Freeform 47">
              <a:extLst>
                <a:ext uri="{FF2B5EF4-FFF2-40B4-BE49-F238E27FC236}">
                  <a16:creationId xmlns:a16="http://schemas.microsoft.com/office/drawing/2014/main" id="{12CA7208-D229-482E-9DAA-16FF294155AA}"/>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71" name="Group 70">
            <a:extLst>
              <a:ext uri="{FF2B5EF4-FFF2-40B4-BE49-F238E27FC236}">
                <a16:creationId xmlns:a16="http://schemas.microsoft.com/office/drawing/2014/main" id="{AB8F1A45-B45C-4B55-8A27-E0184BB857B0}"/>
              </a:ext>
            </a:extLst>
          </p:cNvPr>
          <p:cNvGrpSpPr/>
          <p:nvPr/>
        </p:nvGrpSpPr>
        <p:grpSpPr>
          <a:xfrm>
            <a:off x="4640253" y="1996714"/>
            <a:ext cx="488887" cy="461109"/>
            <a:chOff x="2887663" y="5300663"/>
            <a:chExt cx="977901" cy="922338"/>
          </a:xfrm>
        </p:grpSpPr>
        <p:grpSp>
          <p:nvGrpSpPr>
            <p:cNvPr id="72" name="Group 71">
              <a:extLst>
                <a:ext uri="{FF2B5EF4-FFF2-40B4-BE49-F238E27FC236}">
                  <a16:creationId xmlns:a16="http://schemas.microsoft.com/office/drawing/2014/main" id="{EF6AB12D-173E-4169-8D0F-B6C29922F350}"/>
                </a:ext>
              </a:extLst>
            </p:cNvPr>
            <p:cNvGrpSpPr/>
            <p:nvPr/>
          </p:nvGrpSpPr>
          <p:grpSpPr>
            <a:xfrm>
              <a:off x="2887663" y="5335588"/>
              <a:ext cx="920750" cy="887413"/>
              <a:chOff x="2887663" y="5335588"/>
              <a:chExt cx="920750" cy="887413"/>
            </a:xfrm>
          </p:grpSpPr>
          <p:sp>
            <p:nvSpPr>
              <p:cNvPr id="74" name="Freeform 37">
                <a:extLst>
                  <a:ext uri="{FF2B5EF4-FFF2-40B4-BE49-F238E27FC236}">
                    <a16:creationId xmlns:a16="http://schemas.microsoft.com/office/drawing/2014/main" id="{34160EF6-5315-470A-896E-739DFBB73F8F}"/>
                  </a:ext>
                </a:extLst>
              </p:cNvPr>
              <p:cNvSpPr>
                <a:spLocks/>
              </p:cNvSpPr>
              <p:nvPr/>
            </p:nvSpPr>
            <p:spPr bwMode="auto">
              <a:xfrm>
                <a:off x="3103563" y="5335588"/>
                <a:ext cx="684213" cy="660400"/>
              </a:xfrm>
              <a:custGeom>
                <a:avLst/>
                <a:gdLst>
                  <a:gd name="T0" fmla="*/ 50 w 456"/>
                  <a:gd name="T1" fmla="*/ 114 h 440"/>
                  <a:gd name="T2" fmla="*/ 36 w 456"/>
                  <a:gd name="T3" fmla="*/ 129 h 440"/>
                  <a:gd name="T4" fmla="*/ 0 w 456"/>
                  <a:gd name="T5" fmla="*/ 181 h 440"/>
                  <a:gd name="T6" fmla="*/ 150 w 456"/>
                  <a:gd name="T7" fmla="*/ 118 h 440"/>
                  <a:gd name="T8" fmla="*/ 375 w 456"/>
                  <a:gd name="T9" fmla="*/ 440 h 440"/>
                  <a:gd name="T10" fmla="*/ 404 w 456"/>
                  <a:gd name="T11" fmla="*/ 397 h 440"/>
                  <a:gd name="T12" fmla="*/ 428 w 456"/>
                  <a:gd name="T13" fmla="*/ 323 h 440"/>
                  <a:gd name="T14" fmla="*/ 50 w 456"/>
                  <a:gd name="T15" fmla="*/ 114 h 4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40">
                    <a:moveTo>
                      <a:pt x="50" y="114"/>
                    </a:moveTo>
                    <a:cubicBezTo>
                      <a:pt x="45" y="119"/>
                      <a:pt x="40" y="124"/>
                      <a:pt x="36" y="129"/>
                    </a:cubicBezTo>
                    <a:cubicBezTo>
                      <a:pt x="31" y="135"/>
                      <a:pt x="31" y="135"/>
                      <a:pt x="0" y="181"/>
                    </a:cubicBezTo>
                    <a:cubicBezTo>
                      <a:pt x="33" y="133"/>
                      <a:pt x="92" y="114"/>
                      <a:pt x="150" y="118"/>
                    </a:cubicBezTo>
                    <a:cubicBezTo>
                      <a:pt x="324" y="131"/>
                      <a:pt x="456" y="323"/>
                      <a:pt x="375" y="440"/>
                    </a:cubicBezTo>
                    <a:cubicBezTo>
                      <a:pt x="404" y="397"/>
                      <a:pt x="404" y="397"/>
                      <a:pt x="404" y="397"/>
                    </a:cubicBezTo>
                    <a:cubicBezTo>
                      <a:pt x="419" y="377"/>
                      <a:pt x="427" y="351"/>
                      <a:pt x="428" y="323"/>
                    </a:cubicBezTo>
                    <a:cubicBezTo>
                      <a:pt x="435" y="148"/>
                      <a:pt x="178" y="0"/>
                      <a:pt x="50" y="114"/>
                    </a:cubicBezTo>
                    <a:close/>
                  </a:path>
                </a:pathLst>
              </a:custGeom>
              <a:solidFill>
                <a:schemeClr val="accent3">
                  <a:lumMod val="75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75" name="Freeform 38">
                <a:extLst>
                  <a:ext uri="{FF2B5EF4-FFF2-40B4-BE49-F238E27FC236}">
                    <a16:creationId xmlns:a16="http://schemas.microsoft.com/office/drawing/2014/main" id="{9AB9B493-24C5-4542-B05A-E1457B557CC4}"/>
                  </a:ext>
                </a:extLst>
              </p:cNvPr>
              <p:cNvSpPr>
                <a:spLocks/>
              </p:cNvSpPr>
              <p:nvPr/>
            </p:nvSpPr>
            <p:spPr bwMode="auto">
              <a:xfrm>
                <a:off x="2887663" y="5473701"/>
                <a:ext cx="920750" cy="749300"/>
              </a:xfrm>
              <a:custGeom>
                <a:avLst/>
                <a:gdLst>
                  <a:gd name="T0" fmla="*/ 613 w 613"/>
                  <a:gd name="T1" fmla="*/ 351 h 499"/>
                  <a:gd name="T2" fmla="*/ 446 w 613"/>
                  <a:gd name="T3" fmla="*/ 436 h 499"/>
                  <a:gd name="T4" fmla="*/ 253 w 613"/>
                  <a:gd name="T5" fmla="*/ 385 h 499"/>
                  <a:gd name="T6" fmla="*/ 107 w 613"/>
                  <a:gd name="T7" fmla="*/ 0 h 499"/>
                  <a:gd name="T8" fmla="*/ 77 w 613"/>
                  <a:gd name="T9" fmla="*/ 43 h 499"/>
                  <a:gd name="T10" fmla="*/ 207 w 613"/>
                  <a:gd name="T11" fmla="*/ 418 h 499"/>
                  <a:gd name="T12" fmla="*/ 496 w 613"/>
                  <a:gd name="T13" fmla="*/ 462 h 499"/>
                  <a:gd name="T14" fmla="*/ 574 w 613"/>
                  <a:gd name="T15" fmla="*/ 405 h 499"/>
                  <a:gd name="T16" fmla="*/ 613 w 613"/>
                  <a:gd name="T17" fmla="*/ 35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499">
                    <a:moveTo>
                      <a:pt x="613" y="351"/>
                    </a:moveTo>
                    <a:cubicBezTo>
                      <a:pt x="575" y="405"/>
                      <a:pt x="512" y="432"/>
                      <a:pt x="446" y="436"/>
                    </a:cubicBezTo>
                    <a:cubicBezTo>
                      <a:pt x="379" y="439"/>
                      <a:pt x="310" y="418"/>
                      <a:pt x="253" y="385"/>
                    </a:cubicBezTo>
                    <a:cubicBezTo>
                      <a:pt x="98" y="294"/>
                      <a:pt x="27" y="115"/>
                      <a:pt x="107" y="0"/>
                    </a:cubicBezTo>
                    <a:cubicBezTo>
                      <a:pt x="77" y="43"/>
                      <a:pt x="77" y="43"/>
                      <a:pt x="77" y="43"/>
                    </a:cubicBezTo>
                    <a:cubicBezTo>
                      <a:pt x="0" y="154"/>
                      <a:pt x="64" y="324"/>
                      <a:pt x="207" y="418"/>
                    </a:cubicBezTo>
                    <a:cubicBezTo>
                      <a:pt x="292" y="473"/>
                      <a:pt x="403" y="499"/>
                      <a:pt x="496" y="462"/>
                    </a:cubicBezTo>
                    <a:cubicBezTo>
                      <a:pt x="529" y="448"/>
                      <a:pt x="555" y="429"/>
                      <a:pt x="574" y="405"/>
                    </a:cubicBezTo>
                    <a:cubicBezTo>
                      <a:pt x="581" y="398"/>
                      <a:pt x="581" y="397"/>
                      <a:pt x="613" y="351"/>
                    </a:cubicBezTo>
                    <a:close/>
                  </a:path>
                </a:pathLst>
              </a:custGeom>
              <a:solidFill>
                <a:schemeClr val="accent3">
                  <a:lumMod val="75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73" name="Freeform 39">
              <a:extLst>
                <a:ext uri="{FF2B5EF4-FFF2-40B4-BE49-F238E27FC236}">
                  <a16:creationId xmlns:a16="http://schemas.microsoft.com/office/drawing/2014/main" id="{E228F93C-6278-4336-BA0F-0419AAD2E240}"/>
                </a:ext>
              </a:extLst>
            </p:cNvPr>
            <p:cNvSpPr>
              <a:spLocks noEditPoints="1"/>
            </p:cNvSpPr>
            <p:nvPr/>
          </p:nvSpPr>
          <p:spPr bwMode="auto">
            <a:xfrm>
              <a:off x="2990851" y="5300663"/>
              <a:ext cx="874713" cy="873125"/>
            </a:xfrm>
            <a:custGeom>
              <a:avLst/>
              <a:gdLst>
                <a:gd name="T0" fmla="*/ 302 w 583"/>
                <a:gd name="T1" fmla="*/ 41 h 581"/>
                <a:gd name="T2" fmla="*/ 578 w 583"/>
                <a:gd name="T3" fmla="*/ 365 h 581"/>
                <a:gd name="T4" fmla="*/ 282 w 583"/>
                <a:gd name="T5" fmla="*/ 540 h 581"/>
                <a:gd name="T6" fmla="*/ 6 w 583"/>
                <a:gd name="T7" fmla="*/ 216 h 581"/>
                <a:gd name="T8" fmla="*/ 302 w 583"/>
                <a:gd name="T9" fmla="*/ 41 h 581"/>
                <a:gd name="T10" fmla="*/ 284 w 583"/>
                <a:gd name="T11" fmla="*/ 475 h 581"/>
                <a:gd name="T12" fmla="*/ 503 w 583"/>
                <a:gd name="T13" fmla="*/ 346 h 581"/>
                <a:gd name="T14" fmla="*/ 299 w 583"/>
                <a:gd name="T15" fmla="*/ 106 h 581"/>
                <a:gd name="T16" fmla="*/ 80 w 583"/>
                <a:gd name="T17" fmla="*/ 236 h 581"/>
                <a:gd name="T18" fmla="*/ 284 w 583"/>
                <a:gd name="T19" fmla="*/ 47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1">
                  <a:moveTo>
                    <a:pt x="302" y="41"/>
                  </a:moveTo>
                  <a:cubicBezTo>
                    <a:pt x="459" y="82"/>
                    <a:pt x="583" y="227"/>
                    <a:pt x="578" y="365"/>
                  </a:cubicBezTo>
                  <a:cubicBezTo>
                    <a:pt x="572" y="503"/>
                    <a:pt x="440" y="581"/>
                    <a:pt x="282" y="540"/>
                  </a:cubicBezTo>
                  <a:cubicBezTo>
                    <a:pt x="124" y="499"/>
                    <a:pt x="0" y="354"/>
                    <a:pt x="6" y="216"/>
                  </a:cubicBezTo>
                  <a:cubicBezTo>
                    <a:pt x="11" y="79"/>
                    <a:pt x="144" y="0"/>
                    <a:pt x="302" y="41"/>
                  </a:cubicBezTo>
                  <a:close/>
                  <a:moveTo>
                    <a:pt x="284" y="475"/>
                  </a:moveTo>
                  <a:cubicBezTo>
                    <a:pt x="401" y="506"/>
                    <a:pt x="499" y="448"/>
                    <a:pt x="503" y="346"/>
                  </a:cubicBezTo>
                  <a:cubicBezTo>
                    <a:pt x="508" y="244"/>
                    <a:pt x="416" y="136"/>
                    <a:pt x="299" y="106"/>
                  </a:cubicBezTo>
                  <a:cubicBezTo>
                    <a:pt x="182" y="76"/>
                    <a:pt x="84" y="134"/>
                    <a:pt x="80" y="236"/>
                  </a:cubicBezTo>
                  <a:cubicBezTo>
                    <a:pt x="76" y="337"/>
                    <a:pt x="168" y="445"/>
                    <a:pt x="284" y="475"/>
                  </a:cubicBezTo>
                </a:path>
              </a:pathLst>
            </a:custGeom>
            <a:solidFill>
              <a:schemeClr val="accent3"/>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76" name="Oval 75">
            <a:extLst>
              <a:ext uri="{FF2B5EF4-FFF2-40B4-BE49-F238E27FC236}">
                <a16:creationId xmlns:a16="http://schemas.microsoft.com/office/drawing/2014/main" id="{43C82546-CE11-4F3C-80DB-74BA7ED012E7}"/>
              </a:ext>
            </a:extLst>
          </p:cNvPr>
          <p:cNvSpPr/>
          <p:nvPr/>
        </p:nvSpPr>
        <p:spPr>
          <a:xfrm>
            <a:off x="3797945" y="3641699"/>
            <a:ext cx="252679" cy="252679"/>
          </a:xfrm>
          <a:prstGeom prst="ellipse">
            <a:avLst/>
          </a:prstGeom>
          <a:noFill/>
          <a:ln w="1016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77" name="Group 76">
            <a:extLst>
              <a:ext uri="{FF2B5EF4-FFF2-40B4-BE49-F238E27FC236}">
                <a16:creationId xmlns:a16="http://schemas.microsoft.com/office/drawing/2014/main" id="{C56BEF36-BA7B-463D-B15C-3500EBE402B3}"/>
              </a:ext>
            </a:extLst>
          </p:cNvPr>
          <p:cNvGrpSpPr/>
          <p:nvPr/>
        </p:nvGrpSpPr>
        <p:grpSpPr>
          <a:xfrm>
            <a:off x="3163795" y="3099104"/>
            <a:ext cx="180158" cy="174780"/>
            <a:chOff x="1752601" y="4673601"/>
            <a:chExt cx="106363" cy="103188"/>
          </a:xfrm>
          <a:solidFill>
            <a:schemeClr val="accent1"/>
          </a:solidFill>
        </p:grpSpPr>
        <p:sp>
          <p:nvSpPr>
            <p:cNvPr id="78" name="Freeform 48">
              <a:extLst>
                <a:ext uri="{FF2B5EF4-FFF2-40B4-BE49-F238E27FC236}">
                  <a16:creationId xmlns:a16="http://schemas.microsoft.com/office/drawing/2014/main" id="{DA93C3A8-C4B5-475E-A64D-B476C386EFCF}"/>
                </a:ext>
              </a:extLst>
            </p:cNvPr>
            <p:cNvSpPr>
              <a:spLocks/>
            </p:cNvSpPr>
            <p:nvPr/>
          </p:nvSpPr>
          <p:spPr bwMode="auto">
            <a:xfrm>
              <a:off x="1752601" y="4673601"/>
              <a:ext cx="106363" cy="103188"/>
            </a:xfrm>
            <a:custGeom>
              <a:avLst/>
              <a:gdLst>
                <a:gd name="T0" fmla="*/ 59 w 70"/>
                <a:gd name="T1" fmla="*/ 69 h 69"/>
                <a:gd name="T2" fmla="*/ 52 w 70"/>
                <a:gd name="T3" fmla="*/ 66 h 69"/>
                <a:gd name="T4" fmla="*/ 4 w 70"/>
                <a:gd name="T5" fmla="*/ 18 h 69"/>
                <a:gd name="T6" fmla="*/ 4 w 70"/>
                <a:gd name="T7" fmla="*/ 4 h 69"/>
                <a:gd name="T8" fmla="*/ 18 w 70"/>
                <a:gd name="T9" fmla="*/ 4 h 69"/>
                <a:gd name="T10" fmla="*/ 66 w 70"/>
                <a:gd name="T11" fmla="*/ 52 h 69"/>
                <a:gd name="T12" fmla="*/ 66 w 70"/>
                <a:gd name="T13" fmla="*/ 66 h 69"/>
                <a:gd name="T14" fmla="*/ 59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59" y="69"/>
                  </a:moveTo>
                  <a:cubicBezTo>
                    <a:pt x="56" y="69"/>
                    <a:pt x="54" y="68"/>
                    <a:pt x="52" y="66"/>
                  </a:cubicBezTo>
                  <a:cubicBezTo>
                    <a:pt x="4" y="18"/>
                    <a:pt x="4" y="18"/>
                    <a:pt x="4" y="18"/>
                  </a:cubicBezTo>
                  <a:cubicBezTo>
                    <a:pt x="0" y="14"/>
                    <a:pt x="0" y="8"/>
                    <a:pt x="4" y="4"/>
                  </a:cubicBezTo>
                  <a:cubicBezTo>
                    <a:pt x="8" y="0"/>
                    <a:pt x="14" y="0"/>
                    <a:pt x="18" y="4"/>
                  </a:cubicBezTo>
                  <a:cubicBezTo>
                    <a:pt x="66" y="52"/>
                    <a:pt x="66" y="52"/>
                    <a:pt x="66" y="52"/>
                  </a:cubicBezTo>
                  <a:cubicBezTo>
                    <a:pt x="70" y="56"/>
                    <a:pt x="70" y="62"/>
                    <a:pt x="66" y="66"/>
                  </a:cubicBezTo>
                  <a:cubicBezTo>
                    <a:pt x="64" y="68"/>
                    <a:pt x="62" y="69"/>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79" name="Freeform 49">
              <a:extLst>
                <a:ext uri="{FF2B5EF4-FFF2-40B4-BE49-F238E27FC236}">
                  <a16:creationId xmlns:a16="http://schemas.microsoft.com/office/drawing/2014/main" id="{CFE002FB-0F06-4941-BD6F-898AB226AB2D}"/>
                </a:ext>
              </a:extLst>
            </p:cNvPr>
            <p:cNvSpPr>
              <a:spLocks/>
            </p:cNvSpPr>
            <p:nvPr/>
          </p:nvSpPr>
          <p:spPr bwMode="auto">
            <a:xfrm>
              <a:off x="1752601" y="4673601"/>
              <a:ext cx="106363" cy="103188"/>
            </a:xfrm>
            <a:custGeom>
              <a:avLst/>
              <a:gdLst>
                <a:gd name="T0" fmla="*/ 11 w 70"/>
                <a:gd name="T1" fmla="*/ 69 h 69"/>
                <a:gd name="T2" fmla="*/ 4 w 70"/>
                <a:gd name="T3" fmla="*/ 66 h 69"/>
                <a:gd name="T4" fmla="*/ 4 w 70"/>
                <a:gd name="T5" fmla="*/ 52 h 69"/>
                <a:gd name="T6" fmla="*/ 52 w 70"/>
                <a:gd name="T7" fmla="*/ 4 h 69"/>
                <a:gd name="T8" fmla="*/ 66 w 70"/>
                <a:gd name="T9" fmla="*/ 4 h 69"/>
                <a:gd name="T10" fmla="*/ 66 w 70"/>
                <a:gd name="T11" fmla="*/ 18 h 69"/>
                <a:gd name="T12" fmla="*/ 18 w 70"/>
                <a:gd name="T13" fmla="*/ 66 h 69"/>
                <a:gd name="T14" fmla="*/ 11 w 70"/>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9">
                  <a:moveTo>
                    <a:pt x="11" y="69"/>
                  </a:moveTo>
                  <a:cubicBezTo>
                    <a:pt x="8" y="69"/>
                    <a:pt x="6" y="68"/>
                    <a:pt x="4" y="66"/>
                  </a:cubicBezTo>
                  <a:cubicBezTo>
                    <a:pt x="0" y="62"/>
                    <a:pt x="0" y="56"/>
                    <a:pt x="4" y="52"/>
                  </a:cubicBezTo>
                  <a:cubicBezTo>
                    <a:pt x="52" y="4"/>
                    <a:pt x="52" y="4"/>
                    <a:pt x="52" y="4"/>
                  </a:cubicBezTo>
                  <a:cubicBezTo>
                    <a:pt x="56" y="0"/>
                    <a:pt x="62" y="0"/>
                    <a:pt x="66" y="4"/>
                  </a:cubicBezTo>
                  <a:cubicBezTo>
                    <a:pt x="70" y="8"/>
                    <a:pt x="70" y="14"/>
                    <a:pt x="66" y="18"/>
                  </a:cubicBezTo>
                  <a:cubicBezTo>
                    <a:pt x="18" y="66"/>
                    <a:pt x="18" y="66"/>
                    <a:pt x="18" y="66"/>
                  </a:cubicBezTo>
                  <a:cubicBezTo>
                    <a:pt x="16" y="68"/>
                    <a:pt x="14" y="69"/>
                    <a:pt x="1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80" name="Group 79">
            <a:extLst>
              <a:ext uri="{FF2B5EF4-FFF2-40B4-BE49-F238E27FC236}">
                <a16:creationId xmlns:a16="http://schemas.microsoft.com/office/drawing/2014/main" id="{BF131B1A-142D-4216-9A94-F818B0309028}"/>
              </a:ext>
            </a:extLst>
          </p:cNvPr>
          <p:cNvGrpSpPr/>
          <p:nvPr/>
        </p:nvGrpSpPr>
        <p:grpSpPr>
          <a:xfrm>
            <a:off x="6549355" y="4540104"/>
            <a:ext cx="452379" cy="323014"/>
            <a:chOff x="2303463" y="7181851"/>
            <a:chExt cx="904875" cy="646113"/>
          </a:xfrm>
        </p:grpSpPr>
        <p:sp>
          <p:nvSpPr>
            <p:cNvPr id="81" name="Freeform 43">
              <a:extLst>
                <a:ext uri="{FF2B5EF4-FFF2-40B4-BE49-F238E27FC236}">
                  <a16:creationId xmlns:a16="http://schemas.microsoft.com/office/drawing/2014/main" id="{B99ABF61-8E03-4F39-85DA-3FA2FD9BB21D}"/>
                </a:ext>
              </a:extLst>
            </p:cNvPr>
            <p:cNvSpPr>
              <a:spLocks/>
            </p:cNvSpPr>
            <p:nvPr/>
          </p:nvSpPr>
          <p:spPr bwMode="auto">
            <a:xfrm>
              <a:off x="2441576" y="7253288"/>
              <a:ext cx="625475" cy="276225"/>
            </a:xfrm>
            <a:custGeom>
              <a:avLst/>
              <a:gdLst>
                <a:gd name="T0" fmla="*/ 416 w 416"/>
                <a:gd name="T1" fmla="*/ 156 h 183"/>
                <a:gd name="T2" fmla="*/ 301 w 416"/>
                <a:gd name="T3" fmla="*/ 34 h 183"/>
                <a:gd name="T4" fmla="*/ 33 w 416"/>
                <a:gd name="T5" fmla="*/ 78 h 183"/>
                <a:gd name="T6" fmla="*/ 2 w 416"/>
                <a:gd name="T7" fmla="*/ 137 h 183"/>
                <a:gd name="T8" fmla="*/ 0 w 416"/>
                <a:gd name="T9" fmla="*/ 168 h 183"/>
                <a:gd name="T10" fmla="*/ 45 w 416"/>
                <a:gd name="T11" fmla="*/ 86 h 183"/>
                <a:gd name="T12" fmla="*/ 287 w 416"/>
                <a:gd name="T13" fmla="*/ 49 h 183"/>
                <a:gd name="T14" fmla="*/ 407 w 416"/>
                <a:gd name="T15" fmla="*/ 141 h 183"/>
                <a:gd name="T16" fmla="*/ 415 w 416"/>
                <a:gd name="T17" fmla="*/ 183 h 183"/>
                <a:gd name="T18" fmla="*/ 416 w 416"/>
                <a:gd name="T19"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183">
                  <a:moveTo>
                    <a:pt x="416" y="156"/>
                  </a:moveTo>
                  <a:cubicBezTo>
                    <a:pt x="413" y="97"/>
                    <a:pt x="357" y="54"/>
                    <a:pt x="301" y="34"/>
                  </a:cubicBezTo>
                  <a:cubicBezTo>
                    <a:pt x="206" y="0"/>
                    <a:pt x="90" y="20"/>
                    <a:pt x="33" y="78"/>
                  </a:cubicBezTo>
                  <a:cubicBezTo>
                    <a:pt x="18" y="94"/>
                    <a:pt x="6" y="114"/>
                    <a:pt x="2" y="137"/>
                  </a:cubicBezTo>
                  <a:cubicBezTo>
                    <a:pt x="1" y="145"/>
                    <a:pt x="1" y="148"/>
                    <a:pt x="0" y="168"/>
                  </a:cubicBezTo>
                  <a:cubicBezTo>
                    <a:pt x="1" y="136"/>
                    <a:pt x="20" y="107"/>
                    <a:pt x="45" y="86"/>
                  </a:cubicBezTo>
                  <a:cubicBezTo>
                    <a:pt x="107" y="35"/>
                    <a:pt x="207" y="25"/>
                    <a:pt x="287" y="49"/>
                  </a:cubicBezTo>
                  <a:cubicBezTo>
                    <a:pt x="336" y="63"/>
                    <a:pt x="387" y="94"/>
                    <a:pt x="407" y="141"/>
                  </a:cubicBezTo>
                  <a:cubicBezTo>
                    <a:pt x="413" y="155"/>
                    <a:pt x="416" y="169"/>
                    <a:pt x="415" y="183"/>
                  </a:cubicBezTo>
                  <a:cubicBezTo>
                    <a:pt x="416" y="160"/>
                    <a:pt x="416" y="161"/>
                    <a:pt x="416" y="15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82" name="Freeform 44">
              <a:extLst>
                <a:ext uri="{FF2B5EF4-FFF2-40B4-BE49-F238E27FC236}">
                  <a16:creationId xmlns:a16="http://schemas.microsoft.com/office/drawing/2014/main" id="{CA4E81C3-49F0-440E-A5D5-B9302E6DC993}"/>
                </a:ext>
              </a:extLst>
            </p:cNvPr>
            <p:cNvSpPr>
              <a:spLocks/>
            </p:cNvSpPr>
            <p:nvPr/>
          </p:nvSpPr>
          <p:spPr bwMode="auto">
            <a:xfrm>
              <a:off x="2330451" y="7473951"/>
              <a:ext cx="849313" cy="354013"/>
            </a:xfrm>
            <a:custGeom>
              <a:avLst/>
              <a:gdLst>
                <a:gd name="T0" fmla="*/ 564 w 566"/>
                <a:gd name="T1" fmla="*/ 20 h 236"/>
                <a:gd name="T2" fmla="*/ 220 w 566"/>
                <a:gd name="T3" fmla="*/ 192 h 236"/>
                <a:gd name="T4" fmla="*/ 3 w 566"/>
                <a:gd name="T5" fmla="*/ 0 h 236"/>
                <a:gd name="T6" fmla="*/ 3 w 566"/>
                <a:gd name="T7" fmla="*/ 0 h 236"/>
                <a:gd name="T8" fmla="*/ 3 w 566"/>
                <a:gd name="T9" fmla="*/ 0 h 236"/>
                <a:gd name="T10" fmla="*/ 2 w 566"/>
                <a:gd name="T11" fmla="*/ 20 h 236"/>
                <a:gd name="T12" fmla="*/ 19 w 566"/>
                <a:gd name="T13" fmla="*/ 88 h 236"/>
                <a:gd name="T14" fmla="*/ 361 w 566"/>
                <a:gd name="T15" fmla="*/ 212 h 236"/>
                <a:gd name="T16" fmla="*/ 526 w 566"/>
                <a:gd name="T17" fmla="*/ 128 h 236"/>
                <a:gd name="T18" fmla="*/ 564 w 566"/>
                <a:gd name="T19" fmla="*/ 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236">
                  <a:moveTo>
                    <a:pt x="564" y="20"/>
                  </a:moveTo>
                  <a:cubicBezTo>
                    <a:pt x="559" y="139"/>
                    <a:pt x="393" y="222"/>
                    <a:pt x="220" y="192"/>
                  </a:cubicBezTo>
                  <a:cubicBezTo>
                    <a:pt x="87" y="169"/>
                    <a:pt x="0" y="86"/>
                    <a:pt x="3" y="0"/>
                  </a:cubicBezTo>
                  <a:cubicBezTo>
                    <a:pt x="3" y="0"/>
                    <a:pt x="3" y="0"/>
                    <a:pt x="3" y="0"/>
                  </a:cubicBezTo>
                  <a:cubicBezTo>
                    <a:pt x="3" y="0"/>
                    <a:pt x="3" y="0"/>
                    <a:pt x="3" y="0"/>
                  </a:cubicBezTo>
                  <a:cubicBezTo>
                    <a:pt x="2" y="20"/>
                    <a:pt x="2" y="20"/>
                    <a:pt x="2" y="20"/>
                  </a:cubicBezTo>
                  <a:cubicBezTo>
                    <a:pt x="2" y="41"/>
                    <a:pt x="7" y="65"/>
                    <a:pt x="19" y="88"/>
                  </a:cubicBezTo>
                  <a:cubicBezTo>
                    <a:pt x="70" y="184"/>
                    <a:pt x="223" y="236"/>
                    <a:pt x="361" y="212"/>
                  </a:cubicBezTo>
                  <a:cubicBezTo>
                    <a:pt x="421" y="201"/>
                    <a:pt x="485" y="174"/>
                    <a:pt x="526" y="128"/>
                  </a:cubicBezTo>
                  <a:cubicBezTo>
                    <a:pt x="566" y="83"/>
                    <a:pt x="563" y="43"/>
                    <a:pt x="564" y="2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83" name="Freeform 45">
              <a:extLst>
                <a:ext uri="{FF2B5EF4-FFF2-40B4-BE49-F238E27FC236}">
                  <a16:creationId xmlns:a16="http://schemas.microsoft.com/office/drawing/2014/main" id="{EF7B1574-B43A-45AD-A611-AD1B5384355A}"/>
                </a:ext>
              </a:extLst>
            </p:cNvPr>
            <p:cNvSpPr>
              <a:spLocks noEditPoints="1"/>
            </p:cNvSpPr>
            <p:nvPr/>
          </p:nvSpPr>
          <p:spPr bwMode="auto">
            <a:xfrm>
              <a:off x="2303463" y="7181851"/>
              <a:ext cx="904875" cy="614363"/>
            </a:xfrm>
            <a:custGeom>
              <a:avLst/>
              <a:gdLst>
                <a:gd name="T0" fmla="*/ 347 w 603"/>
                <a:gd name="T1" fmla="*/ 20 h 409"/>
                <a:gd name="T2" fmla="*/ 578 w 603"/>
                <a:gd name="T3" fmla="*/ 240 h 409"/>
                <a:gd name="T4" fmla="*/ 256 w 603"/>
                <a:gd name="T5" fmla="*/ 389 h 409"/>
                <a:gd name="T6" fmla="*/ 25 w 603"/>
                <a:gd name="T7" fmla="*/ 168 h 409"/>
                <a:gd name="T8" fmla="*/ 347 w 603"/>
                <a:gd name="T9" fmla="*/ 20 h 409"/>
                <a:gd name="T10" fmla="*/ 268 w 603"/>
                <a:gd name="T11" fmla="*/ 341 h 409"/>
                <a:gd name="T12" fmla="*/ 506 w 603"/>
                <a:gd name="T13" fmla="*/ 231 h 409"/>
                <a:gd name="T14" fmla="*/ 335 w 603"/>
                <a:gd name="T15" fmla="*/ 68 h 409"/>
                <a:gd name="T16" fmla="*/ 97 w 603"/>
                <a:gd name="T17" fmla="*/ 178 h 409"/>
                <a:gd name="T18" fmla="*/ 268 w 603"/>
                <a:gd name="T19" fmla="*/ 341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409">
                  <a:moveTo>
                    <a:pt x="347" y="20"/>
                  </a:moveTo>
                  <a:cubicBezTo>
                    <a:pt x="499" y="40"/>
                    <a:pt x="603" y="139"/>
                    <a:pt x="578" y="240"/>
                  </a:cubicBezTo>
                  <a:cubicBezTo>
                    <a:pt x="553" y="342"/>
                    <a:pt x="408" y="409"/>
                    <a:pt x="256" y="389"/>
                  </a:cubicBezTo>
                  <a:cubicBezTo>
                    <a:pt x="103" y="369"/>
                    <a:pt x="0" y="270"/>
                    <a:pt x="25" y="168"/>
                  </a:cubicBezTo>
                  <a:cubicBezTo>
                    <a:pt x="50" y="67"/>
                    <a:pt x="194" y="0"/>
                    <a:pt x="347" y="20"/>
                  </a:cubicBezTo>
                  <a:close/>
                  <a:moveTo>
                    <a:pt x="268" y="341"/>
                  </a:moveTo>
                  <a:cubicBezTo>
                    <a:pt x="381" y="355"/>
                    <a:pt x="488" y="306"/>
                    <a:pt x="506" y="231"/>
                  </a:cubicBezTo>
                  <a:cubicBezTo>
                    <a:pt x="525" y="156"/>
                    <a:pt x="448" y="82"/>
                    <a:pt x="335" y="68"/>
                  </a:cubicBezTo>
                  <a:cubicBezTo>
                    <a:pt x="222" y="53"/>
                    <a:pt x="115" y="102"/>
                    <a:pt x="97" y="178"/>
                  </a:cubicBezTo>
                  <a:cubicBezTo>
                    <a:pt x="78" y="253"/>
                    <a:pt x="155" y="326"/>
                    <a:pt x="268" y="341"/>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grpSp>
        <p:nvGrpSpPr>
          <p:cNvPr id="84" name="Group 83">
            <a:extLst>
              <a:ext uri="{FF2B5EF4-FFF2-40B4-BE49-F238E27FC236}">
                <a16:creationId xmlns:a16="http://schemas.microsoft.com/office/drawing/2014/main" id="{67539F44-A082-4886-8D71-91644E6E0306}"/>
              </a:ext>
            </a:extLst>
          </p:cNvPr>
          <p:cNvGrpSpPr/>
          <p:nvPr/>
        </p:nvGrpSpPr>
        <p:grpSpPr>
          <a:xfrm>
            <a:off x="8982108" y="3837236"/>
            <a:ext cx="114285" cy="114285"/>
            <a:chOff x="965201" y="4870451"/>
            <a:chExt cx="228600" cy="228600"/>
          </a:xfrm>
          <a:solidFill>
            <a:schemeClr val="accent2"/>
          </a:solidFill>
        </p:grpSpPr>
        <p:sp>
          <p:nvSpPr>
            <p:cNvPr id="85" name="Freeform 46">
              <a:extLst>
                <a:ext uri="{FF2B5EF4-FFF2-40B4-BE49-F238E27FC236}">
                  <a16:creationId xmlns:a16="http://schemas.microsoft.com/office/drawing/2014/main" id="{1D8226B5-A153-4B9F-9425-6D838A8BD046}"/>
                </a:ext>
              </a:extLst>
            </p:cNvPr>
            <p:cNvSpPr>
              <a:spLocks/>
            </p:cNvSpPr>
            <p:nvPr/>
          </p:nvSpPr>
          <p:spPr bwMode="auto">
            <a:xfrm>
              <a:off x="965201" y="4954588"/>
              <a:ext cx="228600" cy="60325"/>
            </a:xfrm>
            <a:custGeom>
              <a:avLst/>
              <a:gdLst>
                <a:gd name="T0" fmla="*/ 132 w 152"/>
                <a:gd name="T1" fmla="*/ 40 h 40"/>
                <a:gd name="T2" fmla="*/ 20 w 152"/>
                <a:gd name="T3" fmla="*/ 40 h 40"/>
                <a:gd name="T4" fmla="*/ 0 w 152"/>
                <a:gd name="T5" fmla="*/ 20 h 40"/>
                <a:gd name="T6" fmla="*/ 20 w 152"/>
                <a:gd name="T7" fmla="*/ 0 h 40"/>
                <a:gd name="T8" fmla="*/ 132 w 152"/>
                <a:gd name="T9" fmla="*/ 0 h 40"/>
                <a:gd name="T10" fmla="*/ 152 w 152"/>
                <a:gd name="T11" fmla="*/ 20 h 40"/>
                <a:gd name="T12" fmla="*/ 132 w 15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52" h="40">
                  <a:moveTo>
                    <a:pt x="132" y="40"/>
                  </a:moveTo>
                  <a:cubicBezTo>
                    <a:pt x="20" y="40"/>
                    <a:pt x="20" y="40"/>
                    <a:pt x="20" y="40"/>
                  </a:cubicBezTo>
                  <a:cubicBezTo>
                    <a:pt x="9" y="40"/>
                    <a:pt x="0" y="31"/>
                    <a:pt x="0" y="20"/>
                  </a:cubicBezTo>
                  <a:cubicBezTo>
                    <a:pt x="0" y="9"/>
                    <a:pt x="9" y="0"/>
                    <a:pt x="20" y="0"/>
                  </a:cubicBezTo>
                  <a:cubicBezTo>
                    <a:pt x="132" y="0"/>
                    <a:pt x="132" y="0"/>
                    <a:pt x="132" y="0"/>
                  </a:cubicBezTo>
                  <a:cubicBezTo>
                    <a:pt x="143" y="0"/>
                    <a:pt x="152" y="9"/>
                    <a:pt x="152" y="20"/>
                  </a:cubicBezTo>
                  <a:cubicBezTo>
                    <a:pt x="152" y="31"/>
                    <a:pt x="143" y="40"/>
                    <a:pt x="1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86" name="Freeform 47">
              <a:extLst>
                <a:ext uri="{FF2B5EF4-FFF2-40B4-BE49-F238E27FC236}">
                  <a16:creationId xmlns:a16="http://schemas.microsoft.com/office/drawing/2014/main" id="{5FA1FE4E-DE70-403E-8831-2F331D34DCAD}"/>
                </a:ext>
              </a:extLst>
            </p:cNvPr>
            <p:cNvSpPr>
              <a:spLocks/>
            </p:cNvSpPr>
            <p:nvPr/>
          </p:nvSpPr>
          <p:spPr bwMode="auto">
            <a:xfrm>
              <a:off x="1049338" y="4870451"/>
              <a:ext cx="60325" cy="228600"/>
            </a:xfrm>
            <a:custGeom>
              <a:avLst/>
              <a:gdLst>
                <a:gd name="T0" fmla="*/ 20 w 40"/>
                <a:gd name="T1" fmla="*/ 152 h 152"/>
                <a:gd name="T2" fmla="*/ 0 w 40"/>
                <a:gd name="T3" fmla="*/ 132 h 152"/>
                <a:gd name="T4" fmla="*/ 0 w 40"/>
                <a:gd name="T5" fmla="*/ 20 h 152"/>
                <a:gd name="T6" fmla="*/ 20 w 40"/>
                <a:gd name="T7" fmla="*/ 0 h 152"/>
                <a:gd name="T8" fmla="*/ 40 w 40"/>
                <a:gd name="T9" fmla="*/ 20 h 152"/>
                <a:gd name="T10" fmla="*/ 40 w 40"/>
                <a:gd name="T11" fmla="*/ 132 h 152"/>
                <a:gd name="T12" fmla="*/ 20 w 40"/>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40" h="152">
                  <a:moveTo>
                    <a:pt x="20" y="152"/>
                  </a:moveTo>
                  <a:cubicBezTo>
                    <a:pt x="9" y="152"/>
                    <a:pt x="0" y="143"/>
                    <a:pt x="0" y="132"/>
                  </a:cubicBezTo>
                  <a:cubicBezTo>
                    <a:pt x="0" y="20"/>
                    <a:pt x="0" y="20"/>
                    <a:pt x="0" y="20"/>
                  </a:cubicBezTo>
                  <a:cubicBezTo>
                    <a:pt x="0" y="9"/>
                    <a:pt x="9" y="0"/>
                    <a:pt x="20" y="0"/>
                  </a:cubicBezTo>
                  <a:cubicBezTo>
                    <a:pt x="31" y="0"/>
                    <a:pt x="40" y="9"/>
                    <a:pt x="40" y="20"/>
                  </a:cubicBezTo>
                  <a:cubicBezTo>
                    <a:pt x="40" y="132"/>
                    <a:pt x="40" y="132"/>
                    <a:pt x="40" y="132"/>
                  </a:cubicBezTo>
                  <a:cubicBezTo>
                    <a:pt x="40" y="143"/>
                    <a:pt x="31" y="152"/>
                    <a:pt x="2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grpSp>
      <p:sp>
        <p:nvSpPr>
          <p:cNvPr id="61" name="Slide Number Placeholder 5">
            <a:extLst>
              <a:ext uri="{FF2B5EF4-FFF2-40B4-BE49-F238E27FC236}">
                <a16:creationId xmlns:a16="http://schemas.microsoft.com/office/drawing/2014/main" id="{7E66BDBE-4150-428B-3660-DA94388127B3}"/>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10</a:t>
            </a:fld>
            <a:endParaRPr lang="en-US" sz="600">
              <a:solidFill>
                <a:schemeClr val="tx1"/>
              </a:solidFill>
            </a:endParaRPr>
          </a:p>
        </p:txBody>
      </p:sp>
      <p:sp>
        <p:nvSpPr>
          <p:cNvPr id="66" name="Oval 65">
            <a:extLst>
              <a:ext uri="{FF2B5EF4-FFF2-40B4-BE49-F238E27FC236}">
                <a16:creationId xmlns:a16="http://schemas.microsoft.com/office/drawing/2014/main" id="{74C09044-81E9-A16D-9CE0-00EFD090553E}"/>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1" name="Oval 90">
            <a:extLst>
              <a:ext uri="{FF2B5EF4-FFF2-40B4-BE49-F238E27FC236}">
                <a16:creationId xmlns:a16="http://schemas.microsoft.com/office/drawing/2014/main" id="{4C88D85F-8920-40F0-EC63-D68BCFD108A8}"/>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2" name="Rectangle 9">
            <a:hlinkClick r:id="" action="ppaction://hlinkshowjump?jump=previousslide"/>
            <a:extLst>
              <a:ext uri="{FF2B5EF4-FFF2-40B4-BE49-F238E27FC236}">
                <a16:creationId xmlns:a16="http://schemas.microsoft.com/office/drawing/2014/main" id="{75FE169C-FE6F-9F97-FF4B-08C786309483}"/>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3" name="Oval 92">
            <a:hlinkClick r:id="" action="ppaction://hlinkshowjump?jump=nextslide"/>
            <a:extLst>
              <a:ext uri="{FF2B5EF4-FFF2-40B4-BE49-F238E27FC236}">
                <a16:creationId xmlns:a16="http://schemas.microsoft.com/office/drawing/2014/main" id="{E5B78EE6-CFB9-E3FC-A0CB-6FFF4EFFDE63}"/>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4" name="Rectangle 9">
            <a:extLst>
              <a:ext uri="{FF2B5EF4-FFF2-40B4-BE49-F238E27FC236}">
                <a16:creationId xmlns:a16="http://schemas.microsoft.com/office/drawing/2014/main" id="{A2F9C84C-9B1A-086C-D7B0-F6299A0BF1E2}"/>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95" name="Picture 94" descr="Logo&#10;&#10;Description automatically generated">
            <a:extLst>
              <a:ext uri="{FF2B5EF4-FFF2-40B4-BE49-F238E27FC236}">
                <a16:creationId xmlns:a16="http://schemas.microsoft.com/office/drawing/2014/main" id="{A3686C89-E5DD-B9A7-4457-CFE97928F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1522429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1000" fill="hold"/>
                                        <p:tgtEl>
                                          <p:spTgt spid="80"/>
                                        </p:tgtEl>
                                        <p:attrNameLst>
                                          <p:attrName>ppt_x</p:attrName>
                                        </p:attrNameLst>
                                      </p:cBhvr>
                                      <p:tavLst>
                                        <p:tav tm="0">
                                          <p:val>
                                            <p:strVal val="#ppt_x"/>
                                          </p:val>
                                        </p:tav>
                                        <p:tav tm="100000">
                                          <p:val>
                                            <p:strVal val="#ppt_x"/>
                                          </p:val>
                                        </p:tav>
                                      </p:tavLst>
                                    </p:anim>
                                    <p:anim calcmode="lin" valueType="num">
                                      <p:cBhvr additive="base">
                                        <p:cTn id="8" dur="10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1100" fill="hold"/>
                                        <p:tgtEl>
                                          <p:spTgt spid="68"/>
                                        </p:tgtEl>
                                        <p:attrNameLst>
                                          <p:attrName>ppt_x</p:attrName>
                                        </p:attrNameLst>
                                      </p:cBhvr>
                                      <p:tavLst>
                                        <p:tav tm="0">
                                          <p:val>
                                            <p:strVal val="#ppt_x"/>
                                          </p:val>
                                        </p:tav>
                                        <p:tav tm="100000">
                                          <p:val>
                                            <p:strVal val="#ppt_x"/>
                                          </p:val>
                                        </p:tav>
                                      </p:tavLst>
                                    </p:anim>
                                    <p:anim calcmode="lin" valueType="num">
                                      <p:cBhvr additive="base">
                                        <p:cTn id="12" dur="11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400" fill="hold"/>
                                        <p:tgtEl>
                                          <p:spTgt spid="76"/>
                                        </p:tgtEl>
                                        <p:attrNameLst>
                                          <p:attrName>ppt_x</p:attrName>
                                        </p:attrNameLst>
                                      </p:cBhvr>
                                      <p:tavLst>
                                        <p:tav tm="0">
                                          <p:val>
                                            <p:strVal val="#ppt_x"/>
                                          </p:val>
                                        </p:tav>
                                        <p:tav tm="100000">
                                          <p:val>
                                            <p:strVal val="#ppt_x"/>
                                          </p:val>
                                        </p:tav>
                                      </p:tavLst>
                                    </p:anim>
                                    <p:anim calcmode="lin" valueType="num">
                                      <p:cBhvr additive="base">
                                        <p:cTn id="16" dur="140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1000" fill="hold"/>
                                        <p:tgtEl>
                                          <p:spTgt spid="77"/>
                                        </p:tgtEl>
                                        <p:attrNameLst>
                                          <p:attrName>ppt_x</p:attrName>
                                        </p:attrNameLst>
                                      </p:cBhvr>
                                      <p:tavLst>
                                        <p:tav tm="0">
                                          <p:val>
                                            <p:strVal val="#ppt_x"/>
                                          </p:val>
                                        </p:tav>
                                        <p:tav tm="100000">
                                          <p:val>
                                            <p:strVal val="#ppt_x"/>
                                          </p:val>
                                        </p:tav>
                                      </p:tavLst>
                                    </p:anim>
                                    <p:anim calcmode="lin" valueType="num">
                                      <p:cBhvr additive="base">
                                        <p:cTn id="20" dur="1000" fill="hold"/>
                                        <p:tgtEl>
                                          <p:spTgt spid="7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1400" fill="hold"/>
                                        <p:tgtEl>
                                          <p:spTgt spid="71"/>
                                        </p:tgtEl>
                                        <p:attrNameLst>
                                          <p:attrName>ppt_x</p:attrName>
                                        </p:attrNameLst>
                                      </p:cBhvr>
                                      <p:tavLst>
                                        <p:tav tm="0">
                                          <p:val>
                                            <p:strVal val="#ppt_x"/>
                                          </p:val>
                                        </p:tav>
                                        <p:tav tm="100000">
                                          <p:val>
                                            <p:strVal val="#ppt_x"/>
                                          </p:val>
                                        </p:tav>
                                      </p:tavLst>
                                    </p:anim>
                                    <p:anim calcmode="lin" valueType="num">
                                      <p:cBhvr additive="base">
                                        <p:cTn id="24" dur="14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2100" fill="hold"/>
                                        <p:tgtEl>
                                          <p:spTgt spid="58"/>
                                        </p:tgtEl>
                                        <p:attrNameLst>
                                          <p:attrName>ppt_x</p:attrName>
                                        </p:attrNameLst>
                                      </p:cBhvr>
                                      <p:tavLst>
                                        <p:tav tm="0">
                                          <p:val>
                                            <p:strVal val="#ppt_x"/>
                                          </p:val>
                                        </p:tav>
                                        <p:tav tm="100000">
                                          <p:val>
                                            <p:strVal val="#ppt_x"/>
                                          </p:val>
                                        </p:tav>
                                      </p:tavLst>
                                    </p:anim>
                                    <p:anim calcmode="lin" valueType="num">
                                      <p:cBhvr additive="base">
                                        <p:cTn id="28" dur="2100" fill="hold"/>
                                        <p:tgtEl>
                                          <p:spTgt spid="5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1100" fill="hold"/>
                                        <p:tgtEl>
                                          <p:spTgt spid="55"/>
                                        </p:tgtEl>
                                        <p:attrNameLst>
                                          <p:attrName>ppt_x</p:attrName>
                                        </p:attrNameLst>
                                      </p:cBhvr>
                                      <p:tavLst>
                                        <p:tav tm="0">
                                          <p:val>
                                            <p:strVal val="#ppt_x"/>
                                          </p:val>
                                        </p:tav>
                                        <p:tav tm="100000">
                                          <p:val>
                                            <p:strVal val="#ppt_x"/>
                                          </p:val>
                                        </p:tav>
                                      </p:tavLst>
                                    </p:anim>
                                    <p:anim calcmode="lin" valueType="num">
                                      <p:cBhvr additive="base">
                                        <p:cTn id="32" dur="1100" fill="hold"/>
                                        <p:tgtEl>
                                          <p:spTgt spid="5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2100" fill="hold"/>
                                        <p:tgtEl>
                                          <p:spTgt spid="84"/>
                                        </p:tgtEl>
                                        <p:attrNameLst>
                                          <p:attrName>ppt_x</p:attrName>
                                        </p:attrNameLst>
                                      </p:cBhvr>
                                      <p:tavLst>
                                        <p:tav tm="0">
                                          <p:val>
                                            <p:strVal val="#ppt_x"/>
                                          </p:val>
                                        </p:tav>
                                        <p:tav tm="100000">
                                          <p:val>
                                            <p:strVal val="#ppt_x"/>
                                          </p:val>
                                        </p:tav>
                                      </p:tavLst>
                                    </p:anim>
                                    <p:anim calcmode="lin" valueType="num">
                                      <p:cBhvr additive="base">
                                        <p:cTn id="36" dur="21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1100" fill="hold"/>
                                        <p:tgtEl>
                                          <p:spTgt spid="87"/>
                                        </p:tgtEl>
                                        <p:attrNameLst>
                                          <p:attrName>ppt_x</p:attrName>
                                        </p:attrNameLst>
                                      </p:cBhvr>
                                      <p:tavLst>
                                        <p:tav tm="0">
                                          <p:val>
                                            <p:strVal val="#ppt_x"/>
                                          </p:val>
                                        </p:tav>
                                        <p:tav tm="100000">
                                          <p:val>
                                            <p:strVal val="#ppt_x"/>
                                          </p:val>
                                        </p:tav>
                                      </p:tavLst>
                                    </p:anim>
                                    <p:anim calcmode="lin" valueType="num">
                                      <p:cBhvr additive="base">
                                        <p:cTn id="40" dur="1100" fill="hold"/>
                                        <p:tgtEl>
                                          <p:spTgt spid="87"/>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1800" fill="hold"/>
                                        <p:tgtEl>
                                          <p:spTgt spid="59"/>
                                        </p:tgtEl>
                                        <p:attrNameLst>
                                          <p:attrName>ppt_x</p:attrName>
                                        </p:attrNameLst>
                                      </p:cBhvr>
                                      <p:tavLst>
                                        <p:tav tm="0">
                                          <p:val>
                                            <p:strVal val="#ppt_x"/>
                                          </p:val>
                                        </p:tav>
                                        <p:tav tm="100000">
                                          <p:val>
                                            <p:strVal val="#ppt_x"/>
                                          </p:val>
                                        </p:tav>
                                      </p:tavLst>
                                    </p:anim>
                                    <p:anim calcmode="lin" valueType="num">
                                      <p:cBhvr additive="base">
                                        <p:cTn id="44" dur="18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2500" fill="hold"/>
                                        <p:tgtEl>
                                          <p:spTgt spid="63"/>
                                        </p:tgtEl>
                                        <p:attrNameLst>
                                          <p:attrName>ppt_x</p:attrName>
                                        </p:attrNameLst>
                                      </p:cBhvr>
                                      <p:tavLst>
                                        <p:tav tm="0">
                                          <p:val>
                                            <p:strVal val="#ppt_x"/>
                                          </p:val>
                                        </p:tav>
                                        <p:tav tm="100000">
                                          <p:val>
                                            <p:strVal val="#ppt_x"/>
                                          </p:val>
                                        </p:tav>
                                      </p:tavLst>
                                    </p:anim>
                                    <p:anim calcmode="lin" valueType="num">
                                      <p:cBhvr additive="base">
                                        <p:cTn id="48" dur="2500" fill="hold"/>
                                        <p:tgtEl>
                                          <p:spTgt spid="63"/>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1200" fill="hold"/>
                                        <p:tgtEl>
                                          <p:spTgt spid="62"/>
                                        </p:tgtEl>
                                        <p:attrNameLst>
                                          <p:attrName>ppt_x</p:attrName>
                                        </p:attrNameLst>
                                      </p:cBhvr>
                                      <p:tavLst>
                                        <p:tav tm="0">
                                          <p:val>
                                            <p:strVal val="#ppt_x"/>
                                          </p:val>
                                        </p:tav>
                                        <p:tav tm="100000">
                                          <p:val>
                                            <p:strVal val="#ppt_x"/>
                                          </p:val>
                                        </p:tav>
                                      </p:tavLst>
                                    </p:anim>
                                    <p:anim calcmode="lin" valueType="num">
                                      <p:cBhvr additive="base">
                                        <p:cTn id="52" dur="12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1600" fill="hold"/>
                                        <p:tgtEl>
                                          <p:spTgt spid="56"/>
                                        </p:tgtEl>
                                        <p:attrNameLst>
                                          <p:attrName>ppt_x</p:attrName>
                                        </p:attrNameLst>
                                      </p:cBhvr>
                                      <p:tavLst>
                                        <p:tav tm="0">
                                          <p:val>
                                            <p:strVal val="#ppt_x"/>
                                          </p:val>
                                        </p:tav>
                                        <p:tav tm="100000">
                                          <p:val>
                                            <p:strVal val="#ppt_x"/>
                                          </p:val>
                                        </p:tav>
                                      </p:tavLst>
                                    </p:anim>
                                    <p:anim calcmode="lin" valueType="num">
                                      <p:cBhvr additive="base">
                                        <p:cTn id="56" dur="1600" fill="hold"/>
                                        <p:tgtEl>
                                          <p:spTgt spid="56"/>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2000" fill="hold"/>
                                        <p:tgtEl>
                                          <p:spTgt spid="60"/>
                                        </p:tgtEl>
                                        <p:attrNameLst>
                                          <p:attrName>ppt_x</p:attrName>
                                        </p:attrNameLst>
                                      </p:cBhvr>
                                      <p:tavLst>
                                        <p:tav tm="0">
                                          <p:val>
                                            <p:strVal val="#ppt_x"/>
                                          </p:val>
                                        </p:tav>
                                        <p:tav tm="100000">
                                          <p:val>
                                            <p:strVal val="#ppt_x"/>
                                          </p:val>
                                        </p:tav>
                                      </p:tavLst>
                                    </p:anim>
                                    <p:anim calcmode="lin" valueType="num">
                                      <p:cBhvr additive="base">
                                        <p:cTn id="60" dur="2000" fill="hold"/>
                                        <p:tgtEl>
                                          <p:spTgt spid="60"/>
                                        </p:tgtEl>
                                        <p:attrNameLst>
                                          <p:attrName>ppt_y</p:attrName>
                                        </p:attrNameLst>
                                      </p:cBhvr>
                                      <p:tavLst>
                                        <p:tav tm="0">
                                          <p:val>
                                            <p:strVal val="1+#ppt_h/2"/>
                                          </p:val>
                                        </p:tav>
                                        <p:tav tm="100000">
                                          <p:val>
                                            <p:strVal val="#ppt_y"/>
                                          </p:val>
                                        </p:tav>
                                      </p:tavLst>
                                    </p:anim>
                                  </p:childTnLst>
                                </p:cTn>
                              </p:par>
                              <p:par>
                                <p:cTn id="61" presetID="10" presetClass="entr" presetSubtype="0" fill="hold" grpId="0" nodeType="withEffect">
                                  <p:stCondLst>
                                    <p:cond delay="300"/>
                                  </p:stCondLst>
                                  <p:iterate type="lt">
                                    <p:tmPct val="15625"/>
                                  </p:iterate>
                                  <p:childTnLst>
                                    <p:set>
                                      <p:cBhvr>
                                        <p:cTn id="62" dur="1" fill="hold">
                                          <p:stCondLst>
                                            <p:cond delay="0"/>
                                          </p:stCondLst>
                                        </p:cTn>
                                        <p:tgtEl>
                                          <p:spTgt spid="5"/>
                                        </p:tgtEl>
                                        <p:attrNameLst>
                                          <p:attrName>style.visibility</p:attrName>
                                        </p:attrNameLst>
                                      </p:cBhvr>
                                      <p:to>
                                        <p:strVal val="visible"/>
                                      </p:to>
                                    </p:set>
                                    <p:animEffect transition="in" filter="fade">
                                      <p:cBhvr>
                                        <p:cTn id="63" dur="800"/>
                                        <p:tgtEl>
                                          <p:spTgt spid="5"/>
                                        </p:tgtEl>
                                      </p:cBhvr>
                                    </p:animEffect>
                                  </p:childTnLst>
                                </p:cTn>
                              </p:par>
                            </p:childTnLst>
                          </p:cTn>
                        </p:par>
                        <p:par>
                          <p:cTn id="64" fill="hold">
                            <p:stCondLst>
                              <p:cond delay="3475"/>
                            </p:stCondLst>
                            <p:childTnLst>
                              <p:par>
                                <p:cTn id="65" presetID="35" presetClass="path" presetSubtype="0" repeatCount="indefinite" accel="50000" decel="50000" autoRev="1" fill="hold" grpId="1" nodeType="afterEffect">
                                  <p:stCondLst>
                                    <p:cond delay="0"/>
                                  </p:stCondLst>
                                  <p:iterate type="lt">
                                    <p:tmPct val="0"/>
                                  </p:iterate>
                                  <p:childTnLst>
                                    <p:animMotion origin="layout" path="M 0 -1.85185E-6 L -0.02852 -1.85185E-6 " pathEditMode="relative" rAng="0" ptsTypes="AA">
                                      <p:cBhvr>
                                        <p:cTn id="66" dur="4500" fill="hold"/>
                                        <p:tgtEl>
                                          <p:spTgt spid="5"/>
                                        </p:tgtEl>
                                        <p:attrNameLst>
                                          <p:attrName>ppt_x</p:attrName>
                                          <p:attrName>ppt_y</p:attrName>
                                        </p:attrNameLst>
                                      </p:cBhvr>
                                      <p:rCtr x="-1432" y="0"/>
                                    </p:animMotion>
                                  </p:childTnLst>
                                </p:cTn>
                              </p:par>
                              <p:par>
                                <p:cTn id="67" presetID="35" presetClass="path" presetSubtype="0" repeatCount="indefinite" accel="50000" decel="50000" autoRev="1" fill="hold" nodeType="withEffect">
                                  <p:stCondLst>
                                    <p:cond delay="0"/>
                                  </p:stCondLst>
                                  <p:childTnLst>
                                    <p:animMotion origin="layout" path="M -1.91121E-6 -2.40741E-6 L -0.03743 -2.40741E-6 " pathEditMode="relative" rAng="0" ptsTypes="AA">
                                      <p:cBhvr>
                                        <p:cTn id="68" dur="4500" fill="hold"/>
                                        <p:tgtEl>
                                          <p:spTgt spid="80"/>
                                        </p:tgtEl>
                                        <p:attrNameLst>
                                          <p:attrName>ppt_x</p:attrName>
                                          <p:attrName>ppt_y</p:attrName>
                                        </p:attrNameLst>
                                      </p:cBhvr>
                                      <p:rCtr x="-1875" y="0"/>
                                    </p:animMotion>
                                  </p:childTnLst>
                                </p:cTn>
                              </p:par>
                              <p:par>
                                <p:cTn id="69" presetID="35" presetClass="path" presetSubtype="0" repeatCount="indefinite" accel="50000" decel="50000" autoRev="1" fill="hold" nodeType="withEffect">
                                  <p:stCondLst>
                                    <p:cond delay="0"/>
                                  </p:stCondLst>
                                  <p:childTnLst>
                                    <p:animMotion origin="layout" path="M 3.05689E-6 2.40741E-6 L -0.02715 0.00023 " pathEditMode="relative" rAng="0" ptsTypes="AA">
                                      <p:cBhvr>
                                        <p:cTn id="70" dur="4500" fill="hold"/>
                                        <p:tgtEl>
                                          <p:spTgt spid="68"/>
                                        </p:tgtEl>
                                        <p:attrNameLst>
                                          <p:attrName>ppt_x</p:attrName>
                                          <p:attrName>ppt_y</p:attrName>
                                        </p:attrNameLst>
                                      </p:cBhvr>
                                      <p:rCtr x="-1360" y="12"/>
                                    </p:animMotion>
                                  </p:childTnLst>
                                </p:cTn>
                              </p:par>
                              <p:par>
                                <p:cTn id="71" presetID="35" presetClass="path" presetSubtype="0" repeatCount="indefinite" accel="50000" decel="50000" autoRev="1" fill="hold" grpId="1" nodeType="withEffect">
                                  <p:stCondLst>
                                    <p:cond delay="0"/>
                                  </p:stCondLst>
                                  <p:childTnLst>
                                    <p:animMotion origin="layout" path="M 1.26025E-6 -3.14815E-6 L -0.02708 -0.00185 " pathEditMode="relative" rAng="0" ptsTypes="AA">
                                      <p:cBhvr>
                                        <p:cTn id="72" dur="4500" fill="hold"/>
                                        <p:tgtEl>
                                          <p:spTgt spid="76"/>
                                        </p:tgtEl>
                                        <p:attrNameLst>
                                          <p:attrName>ppt_x</p:attrName>
                                          <p:attrName>ppt_y</p:attrName>
                                        </p:attrNameLst>
                                      </p:cBhvr>
                                      <p:rCtr x="-1354" y="-93"/>
                                    </p:animMotion>
                                  </p:childTnLst>
                                </p:cTn>
                              </p:par>
                              <p:par>
                                <p:cTn id="73" presetID="35" presetClass="path" presetSubtype="0" repeatCount="indefinite" accel="50000" decel="50000" autoRev="1" fill="hold" nodeType="withEffect">
                                  <p:stCondLst>
                                    <p:cond delay="0"/>
                                  </p:stCondLst>
                                  <p:childTnLst>
                                    <p:animMotion origin="layout" path="M 2.76396E-6 -3.33333E-6 L -0.01634 0.00023 " pathEditMode="relative" rAng="0" ptsTypes="AA">
                                      <p:cBhvr>
                                        <p:cTn id="74" dur="4500" fill="hold"/>
                                        <p:tgtEl>
                                          <p:spTgt spid="77"/>
                                        </p:tgtEl>
                                        <p:attrNameLst>
                                          <p:attrName>ppt_x</p:attrName>
                                          <p:attrName>ppt_y</p:attrName>
                                        </p:attrNameLst>
                                      </p:cBhvr>
                                      <p:rCtr x="-820" y="12"/>
                                    </p:animMotion>
                                  </p:childTnLst>
                                </p:cTn>
                              </p:par>
                              <p:par>
                                <p:cTn id="75" presetID="35" presetClass="path" presetSubtype="0" repeatCount="indefinite" accel="50000" decel="50000" autoRev="1" fill="hold" nodeType="withEffect">
                                  <p:stCondLst>
                                    <p:cond delay="0"/>
                                  </p:stCondLst>
                                  <p:childTnLst>
                                    <p:animMotion origin="layout" path="M -3.97604E-6 -2.77778E-6 L -0.04341 -2.77778E-6 " pathEditMode="relative" rAng="0" ptsTypes="AA">
                                      <p:cBhvr>
                                        <p:cTn id="76" dur="4500" fill="hold"/>
                                        <p:tgtEl>
                                          <p:spTgt spid="71"/>
                                        </p:tgtEl>
                                        <p:attrNameLst>
                                          <p:attrName>ppt_x</p:attrName>
                                          <p:attrName>ppt_y</p:attrName>
                                        </p:attrNameLst>
                                      </p:cBhvr>
                                      <p:rCtr x="-2174" y="0"/>
                                    </p:animMotion>
                                  </p:childTnLst>
                                </p:cTn>
                              </p:par>
                              <p:par>
                                <p:cTn id="77" presetID="35" presetClass="path" presetSubtype="0" repeatCount="indefinite" accel="50000" decel="50000" autoRev="1" fill="hold" nodeType="withEffect">
                                  <p:stCondLst>
                                    <p:cond delay="0"/>
                                  </p:stCondLst>
                                  <p:childTnLst>
                                    <p:animMotion origin="layout" path="M 4.14529E-6 4.25926E-6 L -0.05436 4.25926E-6 " pathEditMode="relative" rAng="0" ptsTypes="AA">
                                      <p:cBhvr>
                                        <p:cTn id="78" dur="4500" fill="hold"/>
                                        <p:tgtEl>
                                          <p:spTgt spid="58"/>
                                        </p:tgtEl>
                                        <p:attrNameLst>
                                          <p:attrName>ppt_x</p:attrName>
                                          <p:attrName>ppt_y</p:attrName>
                                        </p:attrNameLst>
                                      </p:cBhvr>
                                      <p:rCtr x="-2721" y="0"/>
                                    </p:animMotion>
                                  </p:childTnLst>
                                </p:cTn>
                              </p:par>
                              <p:par>
                                <p:cTn id="79" presetID="35" presetClass="path" presetSubtype="0" repeatCount="indefinite" accel="50000" decel="50000" autoRev="1" fill="hold" nodeType="withEffect">
                                  <p:stCondLst>
                                    <p:cond delay="0"/>
                                  </p:stCondLst>
                                  <p:childTnLst>
                                    <p:animMotion origin="layout" path="M 8.33225E-8 -4.07407E-6 L -0.01126 0.0022 " pathEditMode="relative" rAng="0" ptsTypes="AA">
                                      <p:cBhvr>
                                        <p:cTn id="80" dur="4500" fill="hold"/>
                                        <p:tgtEl>
                                          <p:spTgt spid="84"/>
                                        </p:tgtEl>
                                        <p:attrNameLst>
                                          <p:attrName>ppt_x</p:attrName>
                                          <p:attrName>ppt_y</p:attrName>
                                        </p:attrNameLst>
                                      </p:cBhvr>
                                      <p:rCtr x="-566" y="104"/>
                                    </p:animMotion>
                                  </p:childTnLst>
                                </p:cTn>
                              </p:par>
                              <p:par>
                                <p:cTn id="81" presetID="63" presetClass="path" presetSubtype="0" repeatCount="indefinite" accel="50000" decel="50000" autoRev="1" fill="hold" nodeType="withEffect">
                                  <p:stCondLst>
                                    <p:cond delay="0"/>
                                  </p:stCondLst>
                                  <p:childTnLst>
                                    <p:animMotion origin="layout" path="M -3.74561E-6 -4.62963E-6 L 0.01315 -4.62963E-6 " pathEditMode="relative" rAng="0" ptsTypes="AA">
                                      <p:cBhvr>
                                        <p:cTn id="82" dur="4500" fill="hold"/>
                                        <p:tgtEl>
                                          <p:spTgt spid="55"/>
                                        </p:tgtEl>
                                        <p:attrNameLst>
                                          <p:attrName>ppt_x</p:attrName>
                                          <p:attrName>ppt_y</p:attrName>
                                        </p:attrNameLst>
                                      </p:cBhvr>
                                      <p:rCtr x="657" y="0"/>
                                    </p:animMotion>
                                  </p:childTnLst>
                                </p:cTn>
                              </p:par>
                              <p:par>
                                <p:cTn id="83" presetID="63" presetClass="path" presetSubtype="0" repeatCount="indefinite" accel="50000" decel="50000" autoRev="1" fill="hold" nodeType="withEffect">
                                  <p:stCondLst>
                                    <p:cond delay="0"/>
                                  </p:stCondLst>
                                  <p:childTnLst>
                                    <p:animMotion origin="layout" path="M 3.52168E-6 2.96296E-6 L 0.05565 2.96296E-6 " pathEditMode="relative" rAng="0" ptsTypes="AA">
                                      <p:cBhvr>
                                        <p:cTn id="84" dur="4500" fill="hold"/>
                                        <p:tgtEl>
                                          <p:spTgt spid="87"/>
                                        </p:tgtEl>
                                        <p:attrNameLst>
                                          <p:attrName>ppt_x</p:attrName>
                                          <p:attrName>ppt_y</p:attrName>
                                        </p:attrNameLst>
                                      </p:cBhvr>
                                      <p:rCtr x="2780" y="0"/>
                                    </p:animMotion>
                                  </p:childTnLst>
                                </p:cTn>
                              </p:par>
                              <p:par>
                                <p:cTn id="85" presetID="63" presetClass="path" presetSubtype="0" repeatCount="indefinite" accel="50000" decel="50000" autoRev="1" fill="hold" nodeType="withEffect">
                                  <p:stCondLst>
                                    <p:cond delay="0"/>
                                  </p:stCondLst>
                                  <p:childTnLst>
                                    <p:animMotion origin="layout" path="M -8.35829E-7 2.77778E-6 L 0.03483 2.77778E-6 " pathEditMode="relative" rAng="0" ptsTypes="AA">
                                      <p:cBhvr>
                                        <p:cTn id="86" dur="4500" fill="hold"/>
                                        <p:tgtEl>
                                          <p:spTgt spid="59"/>
                                        </p:tgtEl>
                                        <p:attrNameLst>
                                          <p:attrName>ppt_x</p:attrName>
                                          <p:attrName>ppt_y</p:attrName>
                                        </p:attrNameLst>
                                      </p:cBhvr>
                                      <p:rCtr x="1738" y="0"/>
                                    </p:animMotion>
                                  </p:childTnLst>
                                </p:cTn>
                              </p:par>
                              <p:par>
                                <p:cTn id="87" presetID="63" presetClass="path" presetSubtype="0" repeatCount="indefinite" accel="50000" decel="50000" autoRev="1" fill="hold" nodeType="withEffect">
                                  <p:stCondLst>
                                    <p:cond delay="0"/>
                                  </p:stCondLst>
                                  <p:childTnLst>
                                    <p:animMotion origin="layout" path="M 4.25205E-6 1.85185E-6 L 0.0246 1.85185E-6 " pathEditMode="relative" rAng="0" ptsTypes="AA">
                                      <p:cBhvr>
                                        <p:cTn id="88" dur="4500" fill="hold"/>
                                        <p:tgtEl>
                                          <p:spTgt spid="63"/>
                                        </p:tgtEl>
                                        <p:attrNameLst>
                                          <p:attrName>ppt_x</p:attrName>
                                          <p:attrName>ppt_y</p:attrName>
                                        </p:attrNameLst>
                                      </p:cBhvr>
                                      <p:rCtr x="1230" y="0"/>
                                    </p:animMotion>
                                  </p:childTnLst>
                                </p:cTn>
                              </p:par>
                              <p:par>
                                <p:cTn id="89" presetID="63" presetClass="path" presetSubtype="0" repeatCount="indefinite" accel="50000" decel="50000" autoRev="1" fill="hold" grpId="1" nodeType="withEffect">
                                  <p:stCondLst>
                                    <p:cond delay="0"/>
                                  </p:stCondLst>
                                  <p:childTnLst>
                                    <p:animMotion origin="layout" path="M 1.59484E-6 -5.55556E-7 L 0.02981 -5.55556E-7 " pathEditMode="relative" rAng="0" ptsTypes="AA">
                                      <p:cBhvr>
                                        <p:cTn id="90" dur="4500" fill="hold"/>
                                        <p:tgtEl>
                                          <p:spTgt spid="62"/>
                                        </p:tgtEl>
                                        <p:attrNameLst>
                                          <p:attrName>ppt_x</p:attrName>
                                          <p:attrName>ppt_y</p:attrName>
                                        </p:attrNameLst>
                                      </p:cBhvr>
                                      <p:rCtr x="1491" y="0"/>
                                    </p:animMotion>
                                  </p:childTnLst>
                                </p:cTn>
                              </p:par>
                              <p:par>
                                <p:cTn id="91" presetID="63" presetClass="path" presetSubtype="0" repeatCount="indefinite" accel="50000" decel="50000" autoRev="1" fill="hold" nodeType="withEffect">
                                  <p:stCondLst>
                                    <p:cond delay="0"/>
                                  </p:stCondLst>
                                  <p:childTnLst>
                                    <p:animMotion origin="layout" path="M 3.09855E-6 -7.40741E-7 L 0.01894 -7.40741E-7 " pathEditMode="relative" rAng="0" ptsTypes="AA">
                                      <p:cBhvr>
                                        <p:cTn id="92" dur="4500" fill="hold"/>
                                        <p:tgtEl>
                                          <p:spTgt spid="56"/>
                                        </p:tgtEl>
                                        <p:attrNameLst>
                                          <p:attrName>ppt_x</p:attrName>
                                          <p:attrName>ppt_y</p:attrName>
                                        </p:attrNameLst>
                                      </p:cBhvr>
                                      <p:rCtr x="944" y="0"/>
                                    </p:animMotion>
                                  </p:childTnLst>
                                </p:cTn>
                              </p:par>
                              <p:par>
                                <p:cTn id="93" presetID="63" presetClass="path" presetSubtype="0" repeatCount="indefinite" accel="50000" decel="50000" autoRev="1" fill="hold" nodeType="withEffect">
                                  <p:stCondLst>
                                    <p:cond delay="0"/>
                                  </p:stCondLst>
                                  <p:childTnLst>
                                    <p:animMotion origin="layout" path="M 3.1272E-6 -1.66667E-6 L 0.04348 -1.66667E-6 " pathEditMode="relative" rAng="0" ptsTypes="AA">
                                      <p:cBhvr>
                                        <p:cTn id="94" dur="4500" fill="hold"/>
                                        <p:tgtEl>
                                          <p:spTgt spid="60"/>
                                        </p:tgtEl>
                                        <p:attrNameLst>
                                          <p:attrName>ppt_x</p:attrName>
                                          <p:attrName>ppt_y</p:attrName>
                                        </p:attrNameLst>
                                      </p:cBhvr>
                                      <p:rCtr x="21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5" grpId="0"/>
      <p:bldP spid="5" grpId="1"/>
      <p:bldP spid="76" grpId="0" animBg="1"/>
      <p:bldP spid="7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290333C-D1C1-4CB7-989C-C5D24E925539}"/>
              </a:ext>
            </a:extLst>
          </p:cNvPr>
          <p:cNvSpPr>
            <a:spLocks noGrp="1"/>
          </p:cNvSpPr>
          <p:nvPr>
            <p:ph type="pic" sz="quarter" idx="11"/>
          </p:nvPr>
        </p:nvSpPr>
        <p:spPr>
          <a:solidFill>
            <a:schemeClr val="tx2">
              <a:lumMod val="20000"/>
              <a:lumOff val="80000"/>
            </a:schemeClr>
          </a:solidFill>
        </p:spPr>
      </p:sp>
      <p:sp>
        <p:nvSpPr>
          <p:cNvPr id="8" name="Rectangle 7">
            <a:extLst>
              <a:ext uri="{FF2B5EF4-FFF2-40B4-BE49-F238E27FC236}">
                <a16:creationId xmlns:a16="http://schemas.microsoft.com/office/drawing/2014/main" id="{47A5D23A-998D-4DBA-B0AE-D4F025206EC5}"/>
              </a:ext>
            </a:extLst>
          </p:cNvPr>
          <p:cNvSpPr/>
          <p:nvPr/>
        </p:nvSpPr>
        <p:spPr>
          <a:xfrm>
            <a:off x="781742" y="6171843"/>
            <a:ext cx="10628516" cy="134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 name="Rectangle 8">
            <a:extLst>
              <a:ext uri="{FF2B5EF4-FFF2-40B4-BE49-F238E27FC236}">
                <a16:creationId xmlns:a16="http://schemas.microsoft.com/office/drawing/2014/main" id="{281ADC99-03FB-4C85-8855-5CEA074FDFBC}"/>
              </a:ext>
            </a:extLst>
          </p:cNvPr>
          <p:cNvSpPr/>
          <p:nvPr/>
        </p:nvSpPr>
        <p:spPr>
          <a:xfrm>
            <a:off x="897232" y="522632"/>
            <a:ext cx="10397535" cy="502385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 name="Rectangle 6">
            <a:extLst>
              <a:ext uri="{FF2B5EF4-FFF2-40B4-BE49-F238E27FC236}">
                <a16:creationId xmlns:a16="http://schemas.microsoft.com/office/drawing/2014/main" id="{990841F2-B677-48C0-AB17-1174FCB935ED}"/>
              </a:ext>
            </a:extLst>
          </p:cNvPr>
          <p:cNvSpPr/>
          <p:nvPr/>
        </p:nvSpPr>
        <p:spPr>
          <a:xfrm>
            <a:off x="781742" y="-5010517"/>
            <a:ext cx="10628516" cy="565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0" name="Slide Number Placeholder 5">
            <a:extLst>
              <a:ext uri="{FF2B5EF4-FFF2-40B4-BE49-F238E27FC236}">
                <a16:creationId xmlns:a16="http://schemas.microsoft.com/office/drawing/2014/main" id="{CC4463E7-118B-B83B-08A2-10E2E3400657}"/>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11</a:t>
            </a:fld>
            <a:endParaRPr lang="en-US" sz="600">
              <a:solidFill>
                <a:schemeClr val="tx1"/>
              </a:solidFill>
            </a:endParaRPr>
          </a:p>
        </p:txBody>
      </p:sp>
      <p:sp>
        <p:nvSpPr>
          <p:cNvPr id="11" name="Oval 10">
            <a:extLst>
              <a:ext uri="{FF2B5EF4-FFF2-40B4-BE49-F238E27FC236}">
                <a16:creationId xmlns:a16="http://schemas.microsoft.com/office/drawing/2014/main" id="{11142ADE-DE31-83DD-F7A9-98C6080FB6F1}"/>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2" name="Oval 11">
            <a:extLst>
              <a:ext uri="{FF2B5EF4-FFF2-40B4-BE49-F238E27FC236}">
                <a16:creationId xmlns:a16="http://schemas.microsoft.com/office/drawing/2014/main" id="{D3F7AD5D-9BBB-E3E7-F3AE-A086416D48AB}"/>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 name="Rectangle 9">
            <a:hlinkClick r:id="" action="ppaction://hlinkshowjump?jump=previousslide"/>
            <a:extLst>
              <a:ext uri="{FF2B5EF4-FFF2-40B4-BE49-F238E27FC236}">
                <a16:creationId xmlns:a16="http://schemas.microsoft.com/office/drawing/2014/main" id="{963C2B52-D0B2-0C7D-6B93-C763060AEEC8}"/>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4" name="Oval 13">
            <a:hlinkClick r:id="" action="ppaction://hlinkshowjump?jump=nextslide"/>
            <a:extLst>
              <a:ext uri="{FF2B5EF4-FFF2-40B4-BE49-F238E27FC236}">
                <a16:creationId xmlns:a16="http://schemas.microsoft.com/office/drawing/2014/main" id="{427D5E9A-BAE6-461F-FACB-06546E287451}"/>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5" name="Rectangle 9">
            <a:extLst>
              <a:ext uri="{FF2B5EF4-FFF2-40B4-BE49-F238E27FC236}">
                <a16:creationId xmlns:a16="http://schemas.microsoft.com/office/drawing/2014/main" id="{A50D8594-CF55-B2E7-36F8-C3AEDBEC68BC}"/>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6" name="Picture 15" descr="Logo&#10;&#10;Description automatically generated">
            <a:extLst>
              <a:ext uri="{FF2B5EF4-FFF2-40B4-BE49-F238E27FC236}">
                <a16:creationId xmlns:a16="http://schemas.microsoft.com/office/drawing/2014/main" id="{5264DB13-0A5D-5DA6-1E1E-541150D99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
        <p:nvSpPr>
          <p:cNvPr id="18" name="TextBox 17">
            <a:extLst>
              <a:ext uri="{FF2B5EF4-FFF2-40B4-BE49-F238E27FC236}">
                <a16:creationId xmlns:a16="http://schemas.microsoft.com/office/drawing/2014/main" id="{B4190D39-AF0D-7189-055B-B9816E15847D}"/>
              </a:ext>
            </a:extLst>
          </p:cNvPr>
          <p:cNvSpPr txBox="1"/>
          <p:nvPr/>
        </p:nvSpPr>
        <p:spPr>
          <a:xfrm>
            <a:off x="3145853" y="232305"/>
            <a:ext cx="5900292" cy="461665"/>
          </a:xfrm>
          <a:prstGeom prst="rect">
            <a:avLst/>
          </a:prstGeom>
          <a:noFill/>
        </p:spPr>
        <p:txBody>
          <a:bodyPr wrap="square" rtlCol="0">
            <a:spAutoFit/>
          </a:bodyPr>
          <a:lstStyle/>
          <a:p>
            <a:pPr algn="ctr" defTabSz="228554">
              <a:defRPr/>
            </a:pPr>
            <a:r>
              <a:rPr lang="en-US" sz="24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CONTEXT DIAGRAM</a:t>
            </a:r>
            <a:endPar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1511536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1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2" presetClass="entr" presetSubtype="1" fill="hold" grpId="0" nodeType="withEffect" p14:presetBounceEnd="76000">
                                      <p:stCondLst>
                                        <p:cond delay="1000"/>
                                      </p:stCondLst>
                                      <p:childTnLst>
                                        <p:set>
                                          <p:cBhvr>
                                            <p:cTn id="13" dur="1" fill="hold">
                                              <p:stCondLst>
                                                <p:cond delay="0"/>
                                              </p:stCondLst>
                                            </p:cTn>
                                            <p:tgtEl>
                                              <p:spTgt spid="18"/>
                                            </p:tgtEl>
                                            <p:attrNameLst>
                                              <p:attrName>style.visibility</p:attrName>
                                            </p:attrNameLst>
                                          </p:cBhvr>
                                          <p:to>
                                            <p:strVal val="visible"/>
                                          </p:to>
                                        </p:set>
                                        <p:anim calcmode="lin" valueType="num" p14:bounceEnd="76000">
                                          <p:cBhvr additive="base">
                                            <p:cTn id="14" dur="2500" fill="hold"/>
                                            <p:tgtEl>
                                              <p:spTgt spid="18"/>
                                            </p:tgtEl>
                                            <p:attrNameLst>
                                              <p:attrName>ppt_x</p:attrName>
                                            </p:attrNameLst>
                                          </p:cBhvr>
                                          <p:tavLst>
                                            <p:tav tm="0">
                                              <p:val>
                                                <p:strVal val="#ppt_x"/>
                                              </p:val>
                                            </p:tav>
                                            <p:tav tm="100000">
                                              <p:val>
                                                <p:strVal val="#ppt_x"/>
                                              </p:val>
                                            </p:tav>
                                          </p:tavLst>
                                        </p:anim>
                                        <p:anim calcmode="lin" valueType="num" p14:bounceEnd="76000">
                                          <p:cBhvr additive="base">
                                            <p:cTn id="15" dur="2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1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2" presetClass="entr" presetSubtype="1" fill="hold" grpId="0" nodeType="withEffect">
                                      <p:stCondLst>
                                        <p:cond delay="10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2500" fill="hold"/>
                                            <p:tgtEl>
                                              <p:spTgt spid="18"/>
                                            </p:tgtEl>
                                            <p:attrNameLst>
                                              <p:attrName>ppt_x</p:attrName>
                                            </p:attrNameLst>
                                          </p:cBhvr>
                                          <p:tavLst>
                                            <p:tav tm="0">
                                              <p:val>
                                                <p:strVal val="#ppt_x"/>
                                              </p:val>
                                            </p:tav>
                                            <p:tav tm="100000">
                                              <p:val>
                                                <p:strVal val="#ppt_x"/>
                                              </p:val>
                                            </p:tav>
                                          </p:tavLst>
                                        </p:anim>
                                        <p:anim calcmode="lin" valueType="num">
                                          <p:cBhvr additive="base">
                                            <p:cTn id="15" dur="2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290333C-D1C1-4CB7-989C-C5D24E925539}"/>
              </a:ext>
            </a:extLst>
          </p:cNvPr>
          <p:cNvSpPr>
            <a:spLocks noGrp="1"/>
          </p:cNvSpPr>
          <p:nvPr>
            <p:ph type="pic" sz="quarter" idx="11"/>
          </p:nvPr>
        </p:nvSpPr>
        <p:spPr>
          <a:xfrm>
            <a:off x="1218753" y="647703"/>
            <a:ext cx="9148642" cy="5524500"/>
          </a:xfrm>
          <a:blipFill dpi="0" rotWithShape="1">
            <a:blip r:embed="rId2">
              <a:extLst>
                <a:ext uri="{28A0092B-C50C-407E-A947-70E740481C1C}">
                  <a14:useLocalDpi xmlns:a14="http://schemas.microsoft.com/office/drawing/2010/main" val="0"/>
                </a:ext>
              </a:extLst>
            </a:blip>
            <a:srcRect/>
            <a:stretch>
              <a:fillRect/>
            </a:stretch>
          </a:blipFill>
        </p:spPr>
      </p:sp>
      <p:sp>
        <p:nvSpPr>
          <p:cNvPr id="8" name="Rectangle 7">
            <a:extLst>
              <a:ext uri="{FF2B5EF4-FFF2-40B4-BE49-F238E27FC236}">
                <a16:creationId xmlns:a16="http://schemas.microsoft.com/office/drawing/2014/main" id="{47A5D23A-998D-4DBA-B0AE-D4F025206EC5}"/>
              </a:ext>
            </a:extLst>
          </p:cNvPr>
          <p:cNvSpPr/>
          <p:nvPr/>
        </p:nvSpPr>
        <p:spPr>
          <a:xfrm>
            <a:off x="781742" y="6171843"/>
            <a:ext cx="10628516" cy="134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90841F2-B677-48C0-AB17-1174FCB935ED}"/>
              </a:ext>
            </a:extLst>
          </p:cNvPr>
          <p:cNvSpPr/>
          <p:nvPr/>
        </p:nvSpPr>
        <p:spPr>
          <a:xfrm>
            <a:off x="781742" y="-5010517"/>
            <a:ext cx="10628516" cy="565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9" name="Slide Number Placeholder 5">
            <a:extLst>
              <a:ext uri="{FF2B5EF4-FFF2-40B4-BE49-F238E27FC236}">
                <a16:creationId xmlns:a16="http://schemas.microsoft.com/office/drawing/2014/main" id="{08A1DC8E-73BA-2BC5-979E-AD246FE50DD3}"/>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12</a:t>
            </a:fld>
            <a:endParaRPr lang="en-US" sz="600">
              <a:solidFill>
                <a:schemeClr val="tx1"/>
              </a:solidFill>
            </a:endParaRPr>
          </a:p>
        </p:txBody>
      </p:sp>
      <p:sp>
        <p:nvSpPr>
          <p:cNvPr id="10" name="Oval 9">
            <a:extLst>
              <a:ext uri="{FF2B5EF4-FFF2-40B4-BE49-F238E27FC236}">
                <a16:creationId xmlns:a16="http://schemas.microsoft.com/office/drawing/2014/main" id="{A50548B6-8B06-A4B0-E384-4615F6EFDB33}"/>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 name="Oval 10">
            <a:extLst>
              <a:ext uri="{FF2B5EF4-FFF2-40B4-BE49-F238E27FC236}">
                <a16:creationId xmlns:a16="http://schemas.microsoft.com/office/drawing/2014/main" id="{4EA7CFBC-3E62-0B37-1D21-642B9A9F5DB8}"/>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2" name="Rectangle 9">
            <a:hlinkClick r:id="" action="ppaction://hlinkshowjump?jump=previousslide"/>
            <a:extLst>
              <a:ext uri="{FF2B5EF4-FFF2-40B4-BE49-F238E27FC236}">
                <a16:creationId xmlns:a16="http://schemas.microsoft.com/office/drawing/2014/main" id="{9C3C952C-1D5D-B6F2-B4AF-D99DB04D1746}"/>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 name="Oval 12">
            <a:hlinkClick r:id="" action="ppaction://hlinkshowjump?jump=nextslide"/>
            <a:extLst>
              <a:ext uri="{FF2B5EF4-FFF2-40B4-BE49-F238E27FC236}">
                <a16:creationId xmlns:a16="http://schemas.microsoft.com/office/drawing/2014/main" id="{790EB995-F9CD-7AC1-A92A-F417F30EB6BB}"/>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4" name="Rectangle 9">
            <a:extLst>
              <a:ext uri="{FF2B5EF4-FFF2-40B4-BE49-F238E27FC236}">
                <a16:creationId xmlns:a16="http://schemas.microsoft.com/office/drawing/2014/main" id="{6B74DA0B-2C45-8652-BB96-9867E85397AA}"/>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5" name="Picture 14" descr="Logo&#10;&#10;Description automatically generated">
            <a:extLst>
              <a:ext uri="{FF2B5EF4-FFF2-40B4-BE49-F238E27FC236}">
                <a16:creationId xmlns:a16="http://schemas.microsoft.com/office/drawing/2014/main" id="{5B682388-CD71-08F9-330B-C78E9F2E2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
        <p:nvSpPr>
          <p:cNvPr id="16" name="TextBox 15">
            <a:extLst>
              <a:ext uri="{FF2B5EF4-FFF2-40B4-BE49-F238E27FC236}">
                <a16:creationId xmlns:a16="http://schemas.microsoft.com/office/drawing/2014/main" id="{7B1A0A66-DEF8-E2CD-B032-3751C2DE0823}"/>
              </a:ext>
            </a:extLst>
          </p:cNvPr>
          <p:cNvSpPr txBox="1"/>
          <p:nvPr/>
        </p:nvSpPr>
        <p:spPr>
          <a:xfrm>
            <a:off x="3145853" y="232305"/>
            <a:ext cx="5900292" cy="461665"/>
          </a:xfrm>
          <a:prstGeom prst="rect">
            <a:avLst/>
          </a:prstGeom>
          <a:noFill/>
        </p:spPr>
        <p:txBody>
          <a:bodyPr wrap="square" rtlCol="0">
            <a:spAutoFit/>
          </a:bodyPr>
          <a:lstStyle/>
          <a:p>
            <a:pPr algn="ctr" defTabSz="228554">
              <a:defRPr/>
            </a:pPr>
            <a:r>
              <a:rPr lang="en-US" sz="24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LEVEL 0 DIAGRAM</a:t>
            </a:r>
            <a:endPar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0618700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76000">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14:bounceEnd="76000">
                                          <p:cBhvr additive="base">
                                            <p:cTn id="11"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500" fill="hold"/>
                                            <p:tgtEl>
                                              <p:spTgt spid="16"/>
                                            </p:tgtEl>
                                            <p:attrNameLst>
                                              <p:attrName>ppt_x</p:attrName>
                                            </p:attrNameLst>
                                          </p:cBhvr>
                                          <p:tavLst>
                                            <p:tav tm="0">
                                              <p:val>
                                                <p:strVal val="#ppt_x"/>
                                              </p:val>
                                            </p:tav>
                                            <p:tav tm="100000">
                                              <p:val>
                                                <p:strVal val="#ppt_x"/>
                                              </p:val>
                                            </p:tav>
                                          </p:tavLst>
                                        </p:anim>
                                        <p:anim calcmode="lin" valueType="num">
                                          <p:cBhvr additive="base">
                                            <p:cTn id="12" dur="2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F5DD4A4-5821-3A14-1FAA-60EFAB6ECD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5784133" y="269694"/>
            <a:ext cx="4942229" cy="5997756"/>
          </a:xfrm>
        </p:spPr>
      </p:pic>
      <p:sp>
        <p:nvSpPr>
          <p:cNvPr id="18" name="Rectangle 17">
            <a:extLst>
              <a:ext uri="{FF2B5EF4-FFF2-40B4-BE49-F238E27FC236}">
                <a16:creationId xmlns:a16="http://schemas.microsoft.com/office/drawing/2014/main" id="{9E67F67B-10CD-4F0B-851D-4929A6C6EB35}"/>
              </a:ext>
            </a:extLst>
          </p:cNvPr>
          <p:cNvSpPr/>
          <p:nvPr/>
        </p:nvSpPr>
        <p:spPr>
          <a:xfrm>
            <a:off x="781742" y="447"/>
            <a:ext cx="4571439" cy="6857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3" name="TextBox 12">
            <a:extLst>
              <a:ext uri="{FF2B5EF4-FFF2-40B4-BE49-F238E27FC236}">
                <a16:creationId xmlns:a16="http://schemas.microsoft.com/office/drawing/2014/main" id="{8C31569C-6C0E-4996-8412-33AE02D0468D}"/>
              </a:ext>
            </a:extLst>
          </p:cNvPr>
          <p:cNvSpPr txBox="1"/>
          <p:nvPr/>
        </p:nvSpPr>
        <p:spPr>
          <a:xfrm>
            <a:off x="1076325" y="4053752"/>
            <a:ext cx="4276856" cy="600036"/>
          </a:xfrm>
          <a:prstGeom prst="rect">
            <a:avLst/>
          </a:prstGeom>
          <a:noFill/>
        </p:spPr>
        <p:txBody>
          <a:bodyPr wrap="square" rtlCol="0">
            <a:spAutoFit/>
          </a:bodyPr>
          <a:lstStyle/>
          <a:p>
            <a:pPr algn="ctr" defTabSz="228554">
              <a:defRPr/>
            </a:pPr>
            <a:r>
              <a:rPr lang="en-US" sz="3299"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(ERD)</a:t>
            </a:r>
          </a:p>
        </p:txBody>
      </p:sp>
      <p:sp>
        <p:nvSpPr>
          <p:cNvPr id="17" name="TextBox 16">
            <a:extLst>
              <a:ext uri="{FF2B5EF4-FFF2-40B4-BE49-F238E27FC236}">
                <a16:creationId xmlns:a16="http://schemas.microsoft.com/office/drawing/2014/main" id="{476A9246-C8EB-485E-80C7-C0A983D921D5}"/>
              </a:ext>
            </a:extLst>
          </p:cNvPr>
          <p:cNvSpPr txBox="1"/>
          <p:nvPr/>
        </p:nvSpPr>
        <p:spPr>
          <a:xfrm>
            <a:off x="1465638" y="2460851"/>
            <a:ext cx="3498230" cy="1615442"/>
          </a:xfrm>
          <a:prstGeom prst="rect">
            <a:avLst/>
          </a:prstGeom>
          <a:noFill/>
        </p:spPr>
        <p:txBody>
          <a:bodyPr wrap="square" rtlCol="0">
            <a:spAutoFit/>
          </a:bodyPr>
          <a:lstStyle/>
          <a:p>
            <a:pPr algn="ctr" defTabSz="228554">
              <a:defRPr/>
            </a:pPr>
            <a:r>
              <a:rPr lang="en-US" sz="3299" b="1">
                <a:solidFill>
                  <a:srgbClr val="377DFF"/>
                </a:solidFill>
                <a:latin typeface="Open Sans Extrabold" panose="020B0906030804020204" pitchFamily="34" charset="0"/>
                <a:ea typeface="Open Sans Extrabold" panose="020B0906030804020204" pitchFamily="34" charset="0"/>
                <a:cs typeface="Open Sans Extrabold" panose="020B0906030804020204" pitchFamily="34" charset="0"/>
              </a:rPr>
              <a:t>ENTITY RELATIONSHIP DIAGRAM</a:t>
            </a:r>
          </a:p>
        </p:txBody>
      </p:sp>
      <p:pic>
        <p:nvPicPr>
          <p:cNvPr id="9" name="Picture 8" descr="Logo&#10;&#10;Description automatically generated">
            <a:extLst>
              <a:ext uri="{FF2B5EF4-FFF2-40B4-BE49-F238E27FC236}">
                <a16:creationId xmlns:a16="http://schemas.microsoft.com/office/drawing/2014/main" id="{DFEE5C8E-F3E2-CC6E-6A05-40BFBFB18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821" y="938740"/>
            <a:ext cx="1213864" cy="1213864"/>
          </a:xfrm>
          <a:prstGeom prst="rect">
            <a:avLst/>
          </a:prstGeom>
        </p:spPr>
      </p:pic>
      <p:sp>
        <p:nvSpPr>
          <p:cNvPr id="20" name="Slide Number Placeholder 5">
            <a:extLst>
              <a:ext uri="{FF2B5EF4-FFF2-40B4-BE49-F238E27FC236}">
                <a16:creationId xmlns:a16="http://schemas.microsoft.com/office/drawing/2014/main" id="{C977DD29-31CD-C870-F6C1-083DF02E45E6}"/>
              </a:ext>
            </a:extLst>
          </p:cNvPr>
          <p:cNvSpPr txBox="1">
            <a:spLocks/>
          </p:cNvSpPr>
          <p:nvPr/>
        </p:nvSpPr>
        <p:spPr>
          <a:xfrm>
            <a:off x="11366127" y="6442607"/>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13</a:t>
            </a:fld>
            <a:endParaRPr lang="en-US" sz="600">
              <a:solidFill>
                <a:schemeClr val="tx1"/>
              </a:solidFill>
            </a:endParaRPr>
          </a:p>
        </p:txBody>
      </p:sp>
      <p:sp>
        <p:nvSpPr>
          <p:cNvPr id="21" name="Oval 20">
            <a:extLst>
              <a:ext uri="{FF2B5EF4-FFF2-40B4-BE49-F238E27FC236}">
                <a16:creationId xmlns:a16="http://schemas.microsoft.com/office/drawing/2014/main" id="{0EE45627-9DE1-843F-FAF4-0DB28CE551B8}"/>
              </a:ext>
            </a:extLst>
          </p:cNvPr>
          <p:cNvSpPr/>
          <p:nvPr/>
        </p:nvSpPr>
        <p:spPr>
          <a:xfrm>
            <a:off x="11280144" y="6440439"/>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2" name="Oval 21">
            <a:extLst>
              <a:ext uri="{FF2B5EF4-FFF2-40B4-BE49-F238E27FC236}">
                <a16:creationId xmlns:a16="http://schemas.microsoft.com/office/drawing/2014/main" id="{22116965-2E8C-9220-162B-5A27EDC29FB7}"/>
              </a:ext>
            </a:extLst>
          </p:cNvPr>
          <p:cNvSpPr/>
          <p:nvPr/>
        </p:nvSpPr>
        <p:spPr>
          <a:xfrm>
            <a:off x="10893030" y="6440439"/>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3" name="Rectangle 9">
            <a:hlinkClick r:id="" action="ppaction://hlinkshowjump?jump=previousslide"/>
            <a:extLst>
              <a:ext uri="{FF2B5EF4-FFF2-40B4-BE49-F238E27FC236}">
                <a16:creationId xmlns:a16="http://schemas.microsoft.com/office/drawing/2014/main" id="{6E4F10B7-BE36-E507-F9CE-0DCB9CF639C4}"/>
              </a:ext>
            </a:extLst>
          </p:cNvPr>
          <p:cNvSpPr/>
          <p:nvPr/>
        </p:nvSpPr>
        <p:spPr>
          <a:xfrm rot="2700000">
            <a:off x="11021579" y="6548319"/>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4" name="Oval 23">
            <a:hlinkClick r:id="" action="ppaction://hlinkshowjump?jump=nextslide"/>
            <a:extLst>
              <a:ext uri="{FF2B5EF4-FFF2-40B4-BE49-F238E27FC236}">
                <a16:creationId xmlns:a16="http://schemas.microsoft.com/office/drawing/2014/main" id="{7074A9FC-0F40-ECC9-9471-51072D02702B}"/>
              </a:ext>
            </a:extLst>
          </p:cNvPr>
          <p:cNvSpPr/>
          <p:nvPr/>
        </p:nvSpPr>
        <p:spPr>
          <a:xfrm rot="10800000">
            <a:off x="11667258" y="6440439"/>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5" name="Rectangle 9">
            <a:extLst>
              <a:ext uri="{FF2B5EF4-FFF2-40B4-BE49-F238E27FC236}">
                <a16:creationId xmlns:a16="http://schemas.microsoft.com/office/drawing/2014/main" id="{1C104255-052A-A6C8-BFD7-1C06D5FCF06D}"/>
              </a:ext>
            </a:extLst>
          </p:cNvPr>
          <p:cNvSpPr/>
          <p:nvPr/>
        </p:nvSpPr>
        <p:spPr>
          <a:xfrm rot="13500000">
            <a:off x="11754420" y="6548319"/>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39700953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ppt_x"/>
                                          </p:val>
                                        </p:tav>
                                        <p:tav tm="100000">
                                          <p:val>
                                            <p:strVal val="#ppt_x"/>
                                          </p:val>
                                        </p:tav>
                                      </p:tavLst>
                                    </p:anim>
                                    <p:anim calcmode="lin" valueType="num">
                                      <p:cBhvr additive="base">
                                        <p:cTn id="8" dur="1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600" fill="hold"/>
                                        <p:tgtEl>
                                          <p:spTgt spid="18"/>
                                        </p:tgtEl>
                                        <p:attrNameLst>
                                          <p:attrName>ppt_x</p:attrName>
                                        </p:attrNameLst>
                                      </p:cBhvr>
                                      <p:tavLst>
                                        <p:tav tm="0">
                                          <p:val>
                                            <p:strVal val="1+#ppt_w/2"/>
                                          </p:val>
                                        </p:tav>
                                        <p:tav tm="100000">
                                          <p:val>
                                            <p:strVal val="#ppt_x"/>
                                          </p:val>
                                        </p:tav>
                                      </p:tavLst>
                                    </p:anim>
                                    <p:anim calcmode="lin" valueType="num">
                                      <p:cBhvr additive="base">
                                        <p:cTn id="16" dur="26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26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290333C-D1C1-4CB7-989C-C5D24E925539}"/>
              </a:ext>
            </a:extLst>
          </p:cNvPr>
          <p:cNvSpPr>
            <a:spLocks noGrp="1"/>
          </p:cNvSpPr>
          <p:nvPr>
            <p:ph type="pic" sz="quarter" idx="11"/>
          </p:nvPr>
        </p:nvSpPr>
        <p:spPr>
          <a:solidFill>
            <a:srgbClr val="377DFF"/>
          </a:solidFill>
        </p:spPr>
      </p:sp>
      <p:sp>
        <p:nvSpPr>
          <p:cNvPr id="8" name="Rectangle 7">
            <a:extLst>
              <a:ext uri="{FF2B5EF4-FFF2-40B4-BE49-F238E27FC236}">
                <a16:creationId xmlns:a16="http://schemas.microsoft.com/office/drawing/2014/main" id="{47A5D23A-998D-4DBA-B0AE-D4F025206EC5}"/>
              </a:ext>
            </a:extLst>
          </p:cNvPr>
          <p:cNvSpPr/>
          <p:nvPr/>
        </p:nvSpPr>
        <p:spPr>
          <a:xfrm>
            <a:off x="781742" y="6171843"/>
            <a:ext cx="10628516" cy="134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 name="Rectangle 8">
            <a:extLst>
              <a:ext uri="{FF2B5EF4-FFF2-40B4-BE49-F238E27FC236}">
                <a16:creationId xmlns:a16="http://schemas.microsoft.com/office/drawing/2014/main" id="{281ADC99-03FB-4C85-8855-5CEA074FDFBC}"/>
              </a:ext>
            </a:extLst>
          </p:cNvPr>
          <p:cNvSpPr/>
          <p:nvPr/>
        </p:nvSpPr>
        <p:spPr>
          <a:xfrm>
            <a:off x="781742" y="627400"/>
            <a:ext cx="10628516" cy="552378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 name="Rectangle 6">
            <a:extLst>
              <a:ext uri="{FF2B5EF4-FFF2-40B4-BE49-F238E27FC236}">
                <a16:creationId xmlns:a16="http://schemas.microsoft.com/office/drawing/2014/main" id="{990841F2-B677-48C0-AB17-1174FCB935ED}"/>
              </a:ext>
            </a:extLst>
          </p:cNvPr>
          <p:cNvSpPr/>
          <p:nvPr/>
        </p:nvSpPr>
        <p:spPr>
          <a:xfrm>
            <a:off x="781742" y="-5010517"/>
            <a:ext cx="10628516" cy="565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0" name="Slide Number Placeholder 5">
            <a:extLst>
              <a:ext uri="{FF2B5EF4-FFF2-40B4-BE49-F238E27FC236}">
                <a16:creationId xmlns:a16="http://schemas.microsoft.com/office/drawing/2014/main" id="{4CBD4B24-7EFD-FFEE-E161-9747A09EEABC}"/>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14</a:t>
            </a:fld>
            <a:endParaRPr lang="en-US" sz="600">
              <a:solidFill>
                <a:schemeClr val="tx1"/>
              </a:solidFill>
            </a:endParaRPr>
          </a:p>
        </p:txBody>
      </p:sp>
      <p:sp>
        <p:nvSpPr>
          <p:cNvPr id="11" name="Oval 10">
            <a:extLst>
              <a:ext uri="{FF2B5EF4-FFF2-40B4-BE49-F238E27FC236}">
                <a16:creationId xmlns:a16="http://schemas.microsoft.com/office/drawing/2014/main" id="{01864889-D7F6-D480-F341-5AE77E37E238}"/>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2" name="Oval 11">
            <a:extLst>
              <a:ext uri="{FF2B5EF4-FFF2-40B4-BE49-F238E27FC236}">
                <a16:creationId xmlns:a16="http://schemas.microsoft.com/office/drawing/2014/main" id="{4859FC65-70DA-327F-905C-9CA575EA903A}"/>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 name="Rectangle 9">
            <a:hlinkClick r:id="" action="ppaction://hlinkshowjump?jump=previousslide"/>
            <a:extLst>
              <a:ext uri="{FF2B5EF4-FFF2-40B4-BE49-F238E27FC236}">
                <a16:creationId xmlns:a16="http://schemas.microsoft.com/office/drawing/2014/main" id="{EA14B8A3-C4A4-E2B5-7CF3-D227BD8739A9}"/>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4" name="Oval 13">
            <a:hlinkClick r:id="" action="ppaction://hlinkshowjump?jump=nextslide"/>
            <a:extLst>
              <a:ext uri="{FF2B5EF4-FFF2-40B4-BE49-F238E27FC236}">
                <a16:creationId xmlns:a16="http://schemas.microsoft.com/office/drawing/2014/main" id="{F68BDD9A-5B64-E592-CC3C-9A05016030A7}"/>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5" name="Rectangle 9">
            <a:extLst>
              <a:ext uri="{FF2B5EF4-FFF2-40B4-BE49-F238E27FC236}">
                <a16:creationId xmlns:a16="http://schemas.microsoft.com/office/drawing/2014/main" id="{0F5058A1-A412-E1AD-89DF-7B70D12DCD7D}"/>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6" name="Picture 15" descr="Logo&#10;&#10;Description automatically generated">
            <a:extLst>
              <a:ext uri="{FF2B5EF4-FFF2-40B4-BE49-F238E27FC236}">
                <a16:creationId xmlns:a16="http://schemas.microsoft.com/office/drawing/2014/main" id="{C48FCE4F-CA18-8075-E92C-D3C5FCCF6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
        <p:nvSpPr>
          <p:cNvPr id="17" name="TextBox 16">
            <a:extLst>
              <a:ext uri="{FF2B5EF4-FFF2-40B4-BE49-F238E27FC236}">
                <a16:creationId xmlns:a16="http://schemas.microsoft.com/office/drawing/2014/main" id="{D4B2166B-94F3-0615-4549-529DBAFAF9CA}"/>
              </a:ext>
            </a:extLst>
          </p:cNvPr>
          <p:cNvSpPr txBox="1"/>
          <p:nvPr/>
        </p:nvSpPr>
        <p:spPr>
          <a:xfrm>
            <a:off x="2728217" y="204239"/>
            <a:ext cx="6735566" cy="461665"/>
          </a:xfrm>
          <a:prstGeom prst="rect">
            <a:avLst/>
          </a:prstGeom>
          <a:noFill/>
        </p:spPr>
        <p:txBody>
          <a:bodyPr wrap="square" rtlCol="0">
            <a:spAutoFit/>
          </a:bodyPr>
          <a:lstStyle/>
          <a:p>
            <a:pPr algn="ctr" defTabSz="228554">
              <a:defRPr/>
            </a:pPr>
            <a:r>
              <a:rPr lang="en-US" sz="24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FUNCTIONAL DECOMPOSITION DIAGRAM</a:t>
            </a:r>
            <a:endPar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629201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1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2" presetClass="entr" presetSubtype="1" fill="hold" grpId="0" nodeType="withEffect" p14:presetBounceEnd="76000">
                                      <p:stCondLst>
                                        <p:cond delay="1000"/>
                                      </p:stCondLst>
                                      <p:childTnLst>
                                        <p:set>
                                          <p:cBhvr>
                                            <p:cTn id="13" dur="1" fill="hold">
                                              <p:stCondLst>
                                                <p:cond delay="0"/>
                                              </p:stCondLst>
                                            </p:cTn>
                                            <p:tgtEl>
                                              <p:spTgt spid="17"/>
                                            </p:tgtEl>
                                            <p:attrNameLst>
                                              <p:attrName>style.visibility</p:attrName>
                                            </p:attrNameLst>
                                          </p:cBhvr>
                                          <p:to>
                                            <p:strVal val="visible"/>
                                          </p:to>
                                        </p:set>
                                        <p:anim calcmode="lin" valueType="num" p14:bounceEnd="76000">
                                          <p:cBhvr additive="base">
                                            <p:cTn id="14" dur="2500" fill="hold"/>
                                            <p:tgtEl>
                                              <p:spTgt spid="17"/>
                                            </p:tgtEl>
                                            <p:attrNameLst>
                                              <p:attrName>ppt_x</p:attrName>
                                            </p:attrNameLst>
                                          </p:cBhvr>
                                          <p:tavLst>
                                            <p:tav tm="0">
                                              <p:val>
                                                <p:strVal val="#ppt_x"/>
                                              </p:val>
                                            </p:tav>
                                            <p:tav tm="100000">
                                              <p:val>
                                                <p:strVal val="#ppt_x"/>
                                              </p:val>
                                            </p:tav>
                                          </p:tavLst>
                                        </p:anim>
                                        <p:anim calcmode="lin" valueType="num" p14:bounceEnd="76000">
                                          <p:cBhvr additive="base">
                                            <p:cTn id="15" dur="2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600" fill="hold"/>
                                            <p:tgtEl>
                                              <p:spTgt spid="7"/>
                                            </p:tgtEl>
                                            <p:attrNameLst>
                                              <p:attrName>ppt_x</p:attrName>
                                            </p:attrNameLst>
                                          </p:cBhvr>
                                          <p:tavLst>
                                            <p:tav tm="0">
                                              <p:val>
                                                <p:strVal val="#ppt_x"/>
                                              </p:val>
                                            </p:tav>
                                            <p:tav tm="100000">
                                              <p:val>
                                                <p:strVal val="#ppt_x"/>
                                              </p:val>
                                            </p:tav>
                                          </p:tavLst>
                                        </p:anim>
                                        <p:anim calcmode="lin" valueType="num">
                                          <p:cBhvr additive="base">
                                            <p:cTn id="8" dur="26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1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2" presetClass="entr" presetSubtype="1" fill="hold" grpId="0" nodeType="withEffect">
                                      <p:stCondLst>
                                        <p:cond delay="10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2500" fill="hold"/>
                                            <p:tgtEl>
                                              <p:spTgt spid="17"/>
                                            </p:tgtEl>
                                            <p:attrNameLst>
                                              <p:attrName>ppt_x</p:attrName>
                                            </p:attrNameLst>
                                          </p:cBhvr>
                                          <p:tavLst>
                                            <p:tav tm="0">
                                              <p:val>
                                                <p:strVal val="#ppt_x"/>
                                              </p:val>
                                            </p:tav>
                                            <p:tav tm="100000">
                                              <p:val>
                                                <p:strVal val="#ppt_x"/>
                                              </p:val>
                                            </p:tav>
                                          </p:tavLst>
                                        </p:anim>
                                        <p:anim calcmode="lin" valueType="num">
                                          <p:cBhvr additive="base">
                                            <p:cTn id="15" dur="2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2" name="Group 271">
            <a:extLst>
              <a:ext uri="{FF2B5EF4-FFF2-40B4-BE49-F238E27FC236}">
                <a16:creationId xmlns:a16="http://schemas.microsoft.com/office/drawing/2014/main" id="{74246405-232F-47B8-84D7-731A9511378A}"/>
              </a:ext>
            </a:extLst>
          </p:cNvPr>
          <p:cNvGrpSpPr/>
          <p:nvPr/>
        </p:nvGrpSpPr>
        <p:grpSpPr>
          <a:xfrm>
            <a:off x="3955618" y="2852542"/>
            <a:ext cx="1461897" cy="2545225"/>
            <a:chOff x="15813088" y="4310063"/>
            <a:chExt cx="2924175" cy="5091113"/>
          </a:xfrm>
        </p:grpSpPr>
        <p:sp>
          <p:nvSpPr>
            <p:cNvPr id="265" name="Freeform 217">
              <a:extLst>
                <a:ext uri="{FF2B5EF4-FFF2-40B4-BE49-F238E27FC236}">
                  <a16:creationId xmlns:a16="http://schemas.microsoft.com/office/drawing/2014/main" id="{BA8FE643-8858-4DB8-811E-4090EC8C2E2C}"/>
                </a:ext>
              </a:extLst>
            </p:cNvPr>
            <p:cNvSpPr>
              <a:spLocks/>
            </p:cNvSpPr>
            <p:nvPr/>
          </p:nvSpPr>
          <p:spPr bwMode="auto">
            <a:xfrm>
              <a:off x="15813088" y="4310063"/>
              <a:ext cx="2924175" cy="5091113"/>
            </a:xfrm>
            <a:custGeom>
              <a:avLst/>
              <a:gdLst>
                <a:gd name="T0" fmla="*/ 901 w 920"/>
                <a:gd name="T1" fmla="*/ 584 h 1601"/>
                <a:gd name="T2" fmla="*/ 722 w 920"/>
                <a:gd name="T3" fmla="*/ 786 h 1601"/>
                <a:gd name="T4" fmla="*/ 694 w 920"/>
                <a:gd name="T5" fmla="*/ 814 h 1601"/>
                <a:gd name="T6" fmla="*/ 847 w 920"/>
                <a:gd name="T7" fmla="*/ 816 h 1601"/>
                <a:gd name="T8" fmla="*/ 611 w 920"/>
                <a:gd name="T9" fmla="*/ 979 h 1601"/>
                <a:gd name="T10" fmla="*/ 494 w 920"/>
                <a:gd name="T11" fmla="*/ 950 h 1601"/>
                <a:gd name="T12" fmla="*/ 605 w 920"/>
                <a:gd name="T13" fmla="*/ 990 h 1601"/>
                <a:gd name="T14" fmla="*/ 713 w 920"/>
                <a:gd name="T15" fmla="*/ 1027 h 1601"/>
                <a:gd name="T16" fmla="*/ 570 w 920"/>
                <a:gd name="T17" fmla="*/ 1048 h 1601"/>
                <a:gd name="T18" fmla="*/ 443 w 920"/>
                <a:gd name="T19" fmla="*/ 1020 h 1601"/>
                <a:gd name="T20" fmla="*/ 555 w 920"/>
                <a:gd name="T21" fmla="*/ 1071 h 1601"/>
                <a:gd name="T22" fmla="*/ 578 w 920"/>
                <a:gd name="T23" fmla="*/ 1236 h 1601"/>
                <a:gd name="T24" fmla="*/ 539 w 920"/>
                <a:gd name="T25" fmla="*/ 1277 h 1601"/>
                <a:gd name="T26" fmla="*/ 540 w 920"/>
                <a:gd name="T27" fmla="*/ 1322 h 1601"/>
                <a:gd name="T28" fmla="*/ 496 w 920"/>
                <a:gd name="T29" fmla="*/ 1404 h 1601"/>
                <a:gd name="T30" fmla="*/ 148 w 920"/>
                <a:gd name="T31" fmla="*/ 1550 h 1601"/>
                <a:gd name="T32" fmla="*/ 102 w 920"/>
                <a:gd name="T33" fmla="*/ 1590 h 1601"/>
                <a:gd name="T34" fmla="*/ 135 w 920"/>
                <a:gd name="T35" fmla="*/ 1491 h 1601"/>
                <a:gd name="T36" fmla="*/ 117 w 920"/>
                <a:gd name="T37" fmla="*/ 1444 h 1601"/>
                <a:gd name="T38" fmla="*/ 152 w 920"/>
                <a:gd name="T39" fmla="*/ 1255 h 1601"/>
                <a:gd name="T40" fmla="*/ 193 w 920"/>
                <a:gd name="T41" fmla="*/ 1250 h 1601"/>
                <a:gd name="T42" fmla="*/ 38 w 920"/>
                <a:gd name="T43" fmla="*/ 1063 h 1601"/>
                <a:gd name="T44" fmla="*/ 66 w 920"/>
                <a:gd name="T45" fmla="*/ 973 h 1601"/>
                <a:gd name="T46" fmla="*/ 190 w 920"/>
                <a:gd name="T47" fmla="*/ 1074 h 1601"/>
                <a:gd name="T48" fmla="*/ 72 w 920"/>
                <a:gd name="T49" fmla="*/ 960 h 1601"/>
                <a:gd name="T50" fmla="*/ 201 w 920"/>
                <a:gd name="T51" fmla="*/ 1019 h 1601"/>
                <a:gd name="T52" fmla="*/ 237 w 920"/>
                <a:gd name="T53" fmla="*/ 1024 h 1601"/>
                <a:gd name="T54" fmla="*/ 154 w 920"/>
                <a:gd name="T55" fmla="*/ 809 h 1601"/>
                <a:gd name="T56" fmla="*/ 319 w 920"/>
                <a:gd name="T57" fmla="*/ 870 h 1601"/>
                <a:gd name="T58" fmla="*/ 350 w 920"/>
                <a:gd name="T59" fmla="*/ 887 h 1601"/>
                <a:gd name="T60" fmla="*/ 316 w 920"/>
                <a:gd name="T61" fmla="*/ 561 h 1601"/>
                <a:gd name="T62" fmla="*/ 426 w 920"/>
                <a:gd name="T63" fmla="*/ 661 h 1601"/>
                <a:gd name="T64" fmla="*/ 425 w 920"/>
                <a:gd name="T65" fmla="*/ 309 h 1601"/>
                <a:gd name="T66" fmla="*/ 525 w 920"/>
                <a:gd name="T67" fmla="*/ 396 h 1601"/>
                <a:gd name="T68" fmla="*/ 444 w 920"/>
                <a:gd name="T69" fmla="*/ 278 h 1601"/>
                <a:gd name="T70" fmla="*/ 549 w 920"/>
                <a:gd name="T71" fmla="*/ 303 h 1601"/>
                <a:gd name="T72" fmla="*/ 523 w 920"/>
                <a:gd name="T73" fmla="*/ 192 h 1601"/>
                <a:gd name="T74" fmla="*/ 719 w 920"/>
                <a:gd name="T75" fmla="*/ 0 h 1601"/>
                <a:gd name="T76" fmla="*/ 906 w 920"/>
                <a:gd name="T77" fmla="*/ 292 h 1601"/>
                <a:gd name="T78" fmla="*/ 823 w 920"/>
                <a:gd name="T79" fmla="*/ 365 h 1601"/>
                <a:gd name="T80" fmla="*/ 811 w 920"/>
                <a:gd name="T81" fmla="*/ 387 h 1601"/>
                <a:gd name="T82" fmla="*/ 914 w 920"/>
                <a:gd name="T83" fmla="*/ 344 h 1601"/>
                <a:gd name="T84" fmla="*/ 918 w 920"/>
                <a:gd name="T85" fmla="*/ 385 h 1601"/>
                <a:gd name="T86" fmla="*/ 826 w 920"/>
                <a:gd name="T87" fmla="*/ 445 h 1601"/>
                <a:gd name="T88" fmla="*/ 783 w 920"/>
                <a:gd name="T89" fmla="*/ 479 h 1601"/>
                <a:gd name="T90" fmla="*/ 920 w 920"/>
                <a:gd name="T91" fmla="*/ 433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0" h="1601">
                  <a:moveTo>
                    <a:pt x="920" y="433"/>
                  </a:moveTo>
                  <a:cubicBezTo>
                    <a:pt x="919" y="484"/>
                    <a:pt x="909" y="536"/>
                    <a:pt x="901" y="584"/>
                  </a:cubicBezTo>
                  <a:cubicBezTo>
                    <a:pt x="892" y="640"/>
                    <a:pt x="884" y="696"/>
                    <a:pt x="869" y="751"/>
                  </a:cubicBezTo>
                  <a:cubicBezTo>
                    <a:pt x="853" y="762"/>
                    <a:pt x="796" y="798"/>
                    <a:pt x="722" y="786"/>
                  </a:cubicBezTo>
                  <a:cubicBezTo>
                    <a:pt x="712" y="785"/>
                    <a:pt x="701" y="782"/>
                    <a:pt x="690" y="779"/>
                  </a:cubicBezTo>
                  <a:cubicBezTo>
                    <a:pt x="587" y="745"/>
                    <a:pt x="659" y="809"/>
                    <a:pt x="694" y="814"/>
                  </a:cubicBezTo>
                  <a:cubicBezTo>
                    <a:pt x="697" y="815"/>
                    <a:pt x="702" y="815"/>
                    <a:pt x="706" y="815"/>
                  </a:cubicBezTo>
                  <a:cubicBezTo>
                    <a:pt x="744" y="816"/>
                    <a:pt x="819" y="801"/>
                    <a:pt x="847" y="816"/>
                  </a:cubicBezTo>
                  <a:cubicBezTo>
                    <a:pt x="819" y="883"/>
                    <a:pt x="777" y="943"/>
                    <a:pt x="733" y="1001"/>
                  </a:cubicBezTo>
                  <a:cubicBezTo>
                    <a:pt x="717" y="999"/>
                    <a:pt x="664" y="990"/>
                    <a:pt x="611" y="979"/>
                  </a:cubicBezTo>
                  <a:cubicBezTo>
                    <a:pt x="576" y="971"/>
                    <a:pt x="540" y="962"/>
                    <a:pt x="514" y="953"/>
                  </a:cubicBezTo>
                  <a:cubicBezTo>
                    <a:pt x="507" y="950"/>
                    <a:pt x="499" y="949"/>
                    <a:pt x="494" y="950"/>
                  </a:cubicBezTo>
                  <a:cubicBezTo>
                    <a:pt x="487" y="951"/>
                    <a:pt x="488" y="957"/>
                    <a:pt x="543" y="973"/>
                  </a:cubicBezTo>
                  <a:cubicBezTo>
                    <a:pt x="563" y="979"/>
                    <a:pt x="584" y="985"/>
                    <a:pt x="605" y="990"/>
                  </a:cubicBezTo>
                  <a:cubicBezTo>
                    <a:pt x="652" y="1001"/>
                    <a:pt x="697" y="1009"/>
                    <a:pt x="723" y="1014"/>
                  </a:cubicBezTo>
                  <a:cubicBezTo>
                    <a:pt x="720" y="1018"/>
                    <a:pt x="716" y="1023"/>
                    <a:pt x="713" y="1027"/>
                  </a:cubicBezTo>
                  <a:cubicBezTo>
                    <a:pt x="704" y="1038"/>
                    <a:pt x="696" y="1049"/>
                    <a:pt x="688" y="1060"/>
                  </a:cubicBezTo>
                  <a:cubicBezTo>
                    <a:pt x="660" y="1059"/>
                    <a:pt x="614" y="1055"/>
                    <a:pt x="570" y="1048"/>
                  </a:cubicBezTo>
                  <a:cubicBezTo>
                    <a:pt x="530" y="1042"/>
                    <a:pt x="492" y="1033"/>
                    <a:pt x="466" y="1021"/>
                  </a:cubicBezTo>
                  <a:cubicBezTo>
                    <a:pt x="459" y="1017"/>
                    <a:pt x="450" y="1017"/>
                    <a:pt x="443" y="1020"/>
                  </a:cubicBezTo>
                  <a:cubicBezTo>
                    <a:pt x="432" y="1025"/>
                    <a:pt x="430" y="1035"/>
                    <a:pt x="488" y="1054"/>
                  </a:cubicBezTo>
                  <a:cubicBezTo>
                    <a:pt x="509" y="1061"/>
                    <a:pt x="532" y="1067"/>
                    <a:pt x="555" y="1071"/>
                  </a:cubicBezTo>
                  <a:cubicBezTo>
                    <a:pt x="597" y="1079"/>
                    <a:pt x="638" y="1084"/>
                    <a:pt x="668" y="1087"/>
                  </a:cubicBezTo>
                  <a:cubicBezTo>
                    <a:pt x="634" y="1134"/>
                    <a:pt x="604" y="1183"/>
                    <a:pt x="578" y="1236"/>
                  </a:cubicBezTo>
                  <a:cubicBezTo>
                    <a:pt x="570" y="1252"/>
                    <a:pt x="563" y="1268"/>
                    <a:pt x="556" y="1284"/>
                  </a:cubicBezTo>
                  <a:cubicBezTo>
                    <a:pt x="550" y="1282"/>
                    <a:pt x="544" y="1280"/>
                    <a:pt x="539" y="1277"/>
                  </a:cubicBezTo>
                  <a:cubicBezTo>
                    <a:pt x="510" y="1266"/>
                    <a:pt x="480" y="1260"/>
                    <a:pt x="460" y="1264"/>
                  </a:cubicBezTo>
                  <a:cubicBezTo>
                    <a:pt x="438" y="1268"/>
                    <a:pt x="435" y="1282"/>
                    <a:pt x="540" y="1322"/>
                  </a:cubicBezTo>
                  <a:cubicBezTo>
                    <a:pt x="538" y="1325"/>
                    <a:pt x="537" y="1328"/>
                    <a:pt x="535" y="1332"/>
                  </a:cubicBezTo>
                  <a:cubicBezTo>
                    <a:pt x="525" y="1356"/>
                    <a:pt x="516" y="1385"/>
                    <a:pt x="496" y="1404"/>
                  </a:cubicBezTo>
                  <a:cubicBezTo>
                    <a:pt x="466" y="1434"/>
                    <a:pt x="328" y="1550"/>
                    <a:pt x="185" y="1488"/>
                  </a:cubicBezTo>
                  <a:cubicBezTo>
                    <a:pt x="168" y="1504"/>
                    <a:pt x="156" y="1528"/>
                    <a:pt x="148" y="1550"/>
                  </a:cubicBezTo>
                  <a:cubicBezTo>
                    <a:pt x="137" y="1577"/>
                    <a:pt x="133" y="1601"/>
                    <a:pt x="133" y="1601"/>
                  </a:cubicBezTo>
                  <a:cubicBezTo>
                    <a:pt x="102" y="1590"/>
                    <a:pt x="102" y="1590"/>
                    <a:pt x="102" y="1590"/>
                  </a:cubicBezTo>
                  <a:cubicBezTo>
                    <a:pt x="126" y="1563"/>
                    <a:pt x="134" y="1535"/>
                    <a:pt x="135" y="1511"/>
                  </a:cubicBezTo>
                  <a:cubicBezTo>
                    <a:pt x="136" y="1504"/>
                    <a:pt x="136" y="1497"/>
                    <a:pt x="135" y="1491"/>
                  </a:cubicBezTo>
                  <a:cubicBezTo>
                    <a:pt x="133" y="1467"/>
                    <a:pt x="125" y="1451"/>
                    <a:pt x="125" y="1451"/>
                  </a:cubicBezTo>
                  <a:cubicBezTo>
                    <a:pt x="122" y="1449"/>
                    <a:pt x="120" y="1447"/>
                    <a:pt x="117" y="1444"/>
                  </a:cubicBezTo>
                  <a:cubicBezTo>
                    <a:pt x="0" y="1340"/>
                    <a:pt x="0" y="1243"/>
                    <a:pt x="17" y="1158"/>
                  </a:cubicBezTo>
                  <a:cubicBezTo>
                    <a:pt x="52" y="1181"/>
                    <a:pt x="101" y="1229"/>
                    <a:pt x="152" y="1255"/>
                  </a:cubicBezTo>
                  <a:cubicBezTo>
                    <a:pt x="203" y="1282"/>
                    <a:pt x="214" y="1269"/>
                    <a:pt x="210" y="1263"/>
                  </a:cubicBezTo>
                  <a:cubicBezTo>
                    <a:pt x="207" y="1258"/>
                    <a:pt x="200" y="1254"/>
                    <a:pt x="193" y="1250"/>
                  </a:cubicBezTo>
                  <a:cubicBezTo>
                    <a:pt x="141" y="1227"/>
                    <a:pt x="58" y="1170"/>
                    <a:pt x="20" y="1143"/>
                  </a:cubicBezTo>
                  <a:cubicBezTo>
                    <a:pt x="26" y="1115"/>
                    <a:pt x="33" y="1088"/>
                    <a:pt x="38" y="1063"/>
                  </a:cubicBezTo>
                  <a:cubicBezTo>
                    <a:pt x="38" y="1062"/>
                    <a:pt x="38" y="1062"/>
                    <a:pt x="38" y="1061"/>
                  </a:cubicBezTo>
                  <a:cubicBezTo>
                    <a:pt x="44" y="1031"/>
                    <a:pt x="54" y="1002"/>
                    <a:pt x="66" y="973"/>
                  </a:cubicBezTo>
                  <a:cubicBezTo>
                    <a:pt x="90" y="997"/>
                    <a:pt x="118" y="1023"/>
                    <a:pt x="144" y="1046"/>
                  </a:cubicBezTo>
                  <a:cubicBezTo>
                    <a:pt x="188" y="1083"/>
                    <a:pt x="193" y="1081"/>
                    <a:pt x="190" y="1074"/>
                  </a:cubicBezTo>
                  <a:cubicBezTo>
                    <a:pt x="188" y="1069"/>
                    <a:pt x="183" y="1064"/>
                    <a:pt x="177" y="1059"/>
                  </a:cubicBezTo>
                  <a:cubicBezTo>
                    <a:pt x="146" y="1036"/>
                    <a:pt x="105" y="995"/>
                    <a:pt x="72" y="960"/>
                  </a:cubicBezTo>
                  <a:cubicBezTo>
                    <a:pt x="82" y="936"/>
                    <a:pt x="95" y="912"/>
                    <a:pt x="108" y="889"/>
                  </a:cubicBezTo>
                  <a:cubicBezTo>
                    <a:pt x="130" y="926"/>
                    <a:pt x="164" y="981"/>
                    <a:pt x="201" y="1019"/>
                  </a:cubicBezTo>
                  <a:cubicBezTo>
                    <a:pt x="239" y="1060"/>
                    <a:pt x="247" y="1054"/>
                    <a:pt x="246" y="1043"/>
                  </a:cubicBezTo>
                  <a:cubicBezTo>
                    <a:pt x="246" y="1036"/>
                    <a:pt x="242" y="1029"/>
                    <a:pt x="237" y="1024"/>
                  </a:cubicBezTo>
                  <a:cubicBezTo>
                    <a:pt x="197" y="992"/>
                    <a:pt x="147" y="908"/>
                    <a:pt x="122" y="863"/>
                  </a:cubicBezTo>
                  <a:cubicBezTo>
                    <a:pt x="133" y="845"/>
                    <a:pt x="144" y="826"/>
                    <a:pt x="154" y="809"/>
                  </a:cubicBezTo>
                  <a:cubicBezTo>
                    <a:pt x="170" y="780"/>
                    <a:pt x="188" y="752"/>
                    <a:pt x="207" y="725"/>
                  </a:cubicBezTo>
                  <a:cubicBezTo>
                    <a:pt x="229" y="757"/>
                    <a:pt x="275" y="820"/>
                    <a:pt x="319" y="870"/>
                  </a:cubicBezTo>
                  <a:cubicBezTo>
                    <a:pt x="358" y="913"/>
                    <a:pt x="363" y="911"/>
                    <a:pt x="361" y="904"/>
                  </a:cubicBezTo>
                  <a:cubicBezTo>
                    <a:pt x="360" y="899"/>
                    <a:pt x="356" y="892"/>
                    <a:pt x="350" y="887"/>
                  </a:cubicBezTo>
                  <a:cubicBezTo>
                    <a:pt x="304" y="842"/>
                    <a:pt x="234" y="741"/>
                    <a:pt x="216" y="712"/>
                  </a:cubicBezTo>
                  <a:cubicBezTo>
                    <a:pt x="250" y="663"/>
                    <a:pt x="285" y="613"/>
                    <a:pt x="316" y="561"/>
                  </a:cubicBezTo>
                  <a:cubicBezTo>
                    <a:pt x="344" y="587"/>
                    <a:pt x="375" y="658"/>
                    <a:pt x="395" y="679"/>
                  </a:cubicBezTo>
                  <a:cubicBezTo>
                    <a:pt x="420" y="705"/>
                    <a:pt x="513" y="726"/>
                    <a:pt x="426" y="661"/>
                  </a:cubicBezTo>
                  <a:cubicBezTo>
                    <a:pt x="356" y="609"/>
                    <a:pt x="347" y="532"/>
                    <a:pt x="346" y="504"/>
                  </a:cubicBezTo>
                  <a:cubicBezTo>
                    <a:pt x="376" y="441"/>
                    <a:pt x="393" y="371"/>
                    <a:pt x="425" y="309"/>
                  </a:cubicBezTo>
                  <a:cubicBezTo>
                    <a:pt x="450" y="330"/>
                    <a:pt x="481" y="377"/>
                    <a:pt x="495" y="391"/>
                  </a:cubicBezTo>
                  <a:cubicBezTo>
                    <a:pt x="512" y="408"/>
                    <a:pt x="584" y="439"/>
                    <a:pt x="525" y="396"/>
                  </a:cubicBezTo>
                  <a:cubicBezTo>
                    <a:pt x="482" y="365"/>
                    <a:pt x="456" y="309"/>
                    <a:pt x="444" y="278"/>
                  </a:cubicBezTo>
                  <a:cubicBezTo>
                    <a:pt x="444" y="278"/>
                    <a:pt x="444" y="278"/>
                    <a:pt x="444" y="278"/>
                  </a:cubicBezTo>
                  <a:cubicBezTo>
                    <a:pt x="457" y="260"/>
                    <a:pt x="475" y="239"/>
                    <a:pt x="497" y="217"/>
                  </a:cubicBezTo>
                  <a:cubicBezTo>
                    <a:pt x="516" y="234"/>
                    <a:pt x="536" y="287"/>
                    <a:pt x="549" y="303"/>
                  </a:cubicBezTo>
                  <a:cubicBezTo>
                    <a:pt x="565" y="322"/>
                    <a:pt x="635" y="358"/>
                    <a:pt x="579" y="311"/>
                  </a:cubicBezTo>
                  <a:cubicBezTo>
                    <a:pt x="539" y="277"/>
                    <a:pt x="526" y="222"/>
                    <a:pt x="523" y="192"/>
                  </a:cubicBezTo>
                  <a:cubicBezTo>
                    <a:pt x="556" y="161"/>
                    <a:pt x="594" y="131"/>
                    <a:pt x="627" y="111"/>
                  </a:cubicBezTo>
                  <a:cubicBezTo>
                    <a:pt x="697" y="69"/>
                    <a:pt x="719" y="0"/>
                    <a:pt x="719" y="0"/>
                  </a:cubicBezTo>
                  <a:cubicBezTo>
                    <a:pt x="740" y="23"/>
                    <a:pt x="800" y="72"/>
                    <a:pt x="854" y="156"/>
                  </a:cubicBezTo>
                  <a:cubicBezTo>
                    <a:pt x="885" y="206"/>
                    <a:pt x="899" y="249"/>
                    <a:pt x="906" y="292"/>
                  </a:cubicBezTo>
                  <a:cubicBezTo>
                    <a:pt x="906" y="292"/>
                    <a:pt x="906" y="292"/>
                    <a:pt x="906" y="292"/>
                  </a:cubicBezTo>
                  <a:cubicBezTo>
                    <a:pt x="905" y="294"/>
                    <a:pt x="872" y="341"/>
                    <a:pt x="823" y="365"/>
                  </a:cubicBezTo>
                  <a:cubicBezTo>
                    <a:pt x="810" y="371"/>
                    <a:pt x="797" y="375"/>
                    <a:pt x="782" y="377"/>
                  </a:cubicBezTo>
                  <a:cubicBezTo>
                    <a:pt x="709" y="387"/>
                    <a:pt x="788" y="394"/>
                    <a:pt x="811" y="387"/>
                  </a:cubicBezTo>
                  <a:cubicBezTo>
                    <a:pt x="815" y="386"/>
                    <a:pt x="819" y="384"/>
                    <a:pt x="824" y="381"/>
                  </a:cubicBezTo>
                  <a:cubicBezTo>
                    <a:pt x="852" y="367"/>
                    <a:pt x="897" y="334"/>
                    <a:pt x="914" y="344"/>
                  </a:cubicBezTo>
                  <a:cubicBezTo>
                    <a:pt x="914" y="344"/>
                    <a:pt x="914" y="344"/>
                    <a:pt x="914" y="344"/>
                  </a:cubicBezTo>
                  <a:cubicBezTo>
                    <a:pt x="915" y="357"/>
                    <a:pt x="917" y="371"/>
                    <a:pt x="918" y="385"/>
                  </a:cubicBezTo>
                  <a:cubicBezTo>
                    <a:pt x="918" y="385"/>
                    <a:pt x="918" y="386"/>
                    <a:pt x="919" y="387"/>
                  </a:cubicBezTo>
                  <a:cubicBezTo>
                    <a:pt x="906" y="397"/>
                    <a:pt x="868" y="424"/>
                    <a:pt x="826" y="445"/>
                  </a:cubicBezTo>
                  <a:cubicBezTo>
                    <a:pt x="802" y="457"/>
                    <a:pt x="777" y="466"/>
                    <a:pt x="754" y="469"/>
                  </a:cubicBezTo>
                  <a:cubicBezTo>
                    <a:pt x="681" y="479"/>
                    <a:pt x="759" y="486"/>
                    <a:pt x="783" y="479"/>
                  </a:cubicBezTo>
                  <a:cubicBezTo>
                    <a:pt x="790" y="477"/>
                    <a:pt x="807" y="470"/>
                    <a:pt x="826" y="463"/>
                  </a:cubicBezTo>
                  <a:cubicBezTo>
                    <a:pt x="858" y="450"/>
                    <a:pt x="900" y="434"/>
                    <a:pt x="920" y="433"/>
                  </a:cubicBezTo>
                  <a:close/>
                </a:path>
              </a:pathLst>
            </a:custGeom>
            <a:solidFill>
              <a:srgbClr val="E7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6" name="Freeform 218">
              <a:extLst>
                <a:ext uri="{FF2B5EF4-FFF2-40B4-BE49-F238E27FC236}">
                  <a16:creationId xmlns:a16="http://schemas.microsoft.com/office/drawing/2014/main" id="{93CA955F-E20A-4E68-AE70-B3767CDDD33B}"/>
                </a:ext>
              </a:extLst>
            </p:cNvPr>
            <p:cNvSpPr>
              <a:spLocks/>
            </p:cNvSpPr>
            <p:nvPr/>
          </p:nvSpPr>
          <p:spPr bwMode="auto">
            <a:xfrm>
              <a:off x="16240126" y="7716838"/>
              <a:ext cx="1697038" cy="1522413"/>
            </a:xfrm>
            <a:custGeom>
              <a:avLst/>
              <a:gdLst>
                <a:gd name="T0" fmla="*/ 421 w 534"/>
                <a:gd name="T1" fmla="*/ 0 h 479"/>
                <a:gd name="T2" fmla="*/ 534 w 534"/>
                <a:gd name="T3" fmla="*/ 16 h 479"/>
                <a:gd name="T4" fmla="*/ 444 w 534"/>
                <a:gd name="T5" fmla="*/ 165 h 479"/>
                <a:gd name="T6" fmla="*/ 422 w 534"/>
                <a:gd name="T7" fmla="*/ 213 h 479"/>
                <a:gd name="T8" fmla="*/ 405 w 534"/>
                <a:gd name="T9" fmla="*/ 206 h 479"/>
                <a:gd name="T10" fmla="*/ 326 w 534"/>
                <a:gd name="T11" fmla="*/ 193 h 479"/>
                <a:gd name="T12" fmla="*/ 406 w 534"/>
                <a:gd name="T13" fmla="*/ 251 h 479"/>
                <a:gd name="T14" fmla="*/ 401 w 534"/>
                <a:gd name="T15" fmla="*/ 261 h 479"/>
                <a:gd name="T16" fmla="*/ 362 w 534"/>
                <a:gd name="T17" fmla="*/ 333 h 479"/>
                <a:gd name="T18" fmla="*/ 51 w 534"/>
                <a:gd name="T19" fmla="*/ 417 h 479"/>
                <a:gd name="T20" fmla="*/ 14 w 534"/>
                <a:gd name="T21" fmla="*/ 479 h 479"/>
                <a:gd name="T22" fmla="*/ 1 w 534"/>
                <a:gd name="T23" fmla="*/ 440 h 479"/>
                <a:gd name="T24" fmla="*/ 1 w 534"/>
                <a:gd name="T25" fmla="*/ 420 h 479"/>
                <a:gd name="T26" fmla="*/ 54 w 534"/>
                <a:gd name="T27" fmla="*/ 391 h 479"/>
                <a:gd name="T28" fmla="*/ 271 w 534"/>
                <a:gd name="T29" fmla="*/ 247 h 479"/>
                <a:gd name="T30" fmla="*/ 421 w 534"/>
                <a:gd name="T3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4" h="479">
                  <a:moveTo>
                    <a:pt x="421" y="0"/>
                  </a:moveTo>
                  <a:cubicBezTo>
                    <a:pt x="463" y="8"/>
                    <a:pt x="504" y="13"/>
                    <a:pt x="534" y="16"/>
                  </a:cubicBezTo>
                  <a:cubicBezTo>
                    <a:pt x="500" y="63"/>
                    <a:pt x="470" y="112"/>
                    <a:pt x="444" y="165"/>
                  </a:cubicBezTo>
                  <a:cubicBezTo>
                    <a:pt x="436" y="181"/>
                    <a:pt x="429" y="197"/>
                    <a:pt x="422" y="213"/>
                  </a:cubicBezTo>
                  <a:cubicBezTo>
                    <a:pt x="416" y="211"/>
                    <a:pt x="410" y="209"/>
                    <a:pt x="405" y="206"/>
                  </a:cubicBezTo>
                  <a:cubicBezTo>
                    <a:pt x="376" y="195"/>
                    <a:pt x="346" y="189"/>
                    <a:pt x="326" y="193"/>
                  </a:cubicBezTo>
                  <a:cubicBezTo>
                    <a:pt x="304" y="197"/>
                    <a:pt x="301" y="211"/>
                    <a:pt x="406" y="251"/>
                  </a:cubicBezTo>
                  <a:cubicBezTo>
                    <a:pt x="404" y="254"/>
                    <a:pt x="403" y="257"/>
                    <a:pt x="401" y="261"/>
                  </a:cubicBezTo>
                  <a:cubicBezTo>
                    <a:pt x="391" y="285"/>
                    <a:pt x="382" y="314"/>
                    <a:pt x="362" y="333"/>
                  </a:cubicBezTo>
                  <a:cubicBezTo>
                    <a:pt x="332" y="363"/>
                    <a:pt x="194" y="479"/>
                    <a:pt x="51" y="417"/>
                  </a:cubicBezTo>
                  <a:cubicBezTo>
                    <a:pt x="34" y="433"/>
                    <a:pt x="22" y="457"/>
                    <a:pt x="14" y="479"/>
                  </a:cubicBezTo>
                  <a:cubicBezTo>
                    <a:pt x="9" y="468"/>
                    <a:pt x="4" y="454"/>
                    <a:pt x="1" y="440"/>
                  </a:cubicBezTo>
                  <a:cubicBezTo>
                    <a:pt x="0" y="433"/>
                    <a:pt x="0" y="426"/>
                    <a:pt x="1" y="420"/>
                  </a:cubicBezTo>
                  <a:cubicBezTo>
                    <a:pt x="4" y="401"/>
                    <a:pt x="17" y="388"/>
                    <a:pt x="54" y="391"/>
                  </a:cubicBezTo>
                  <a:cubicBezTo>
                    <a:pt x="152" y="401"/>
                    <a:pt x="249" y="302"/>
                    <a:pt x="271" y="247"/>
                  </a:cubicBezTo>
                  <a:cubicBezTo>
                    <a:pt x="284" y="217"/>
                    <a:pt x="344" y="126"/>
                    <a:pt x="421" y="0"/>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7" name="Freeform 219">
              <a:extLst>
                <a:ext uri="{FF2B5EF4-FFF2-40B4-BE49-F238E27FC236}">
                  <a16:creationId xmlns:a16="http://schemas.microsoft.com/office/drawing/2014/main" id="{70A78F22-EF1A-4303-9C87-050E9D97F9D3}"/>
                </a:ext>
              </a:extLst>
            </p:cNvPr>
            <p:cNvSpPr>
              <a:spLocks/>
            </p:cNvSpPr>
            <p:nvPr/>
          </p:nvSpPr>
          <p:spPr bwMode="auto">
            <a:xfrm>
              <a:off x="17624426" y="7458076"/>
              <a:ext cx="487363" cy="223838"/>
            </a:xfrm>
            <a:custGeom>
              <a:avLst/>
              <a:gdLst>
                <a:gd name="T0" fmla="*/ 35 w 153"/>
                <a:gd name="T1" fmla="*/ 0 h 70"/>
                <a:gd name="T2" fmla="*/ 153 w 153"/>
                <a:gd name="T3" fmla="*/ 24 h 70"/>
                <a:gd name="T4" fmla="*/ 143 w 153"/>
                <a:gd name="T5" fmla="*/ 37 h 70"/>
                <a:gd name="T6" fmla="*/ 118 w 153"/>
                <a:gd name="T7" fmla="*/ 70 h 70"/>
                <a:gd name="T8" fmla="*/ 0 w 153"/>
                <a:gd name="T9" fmla="*/ 58 h 70"/>
                <a:gd name="T10" fmla="*/ 35 w 153"/>
                <a:gd name="T11" fmla="*/ 0 h 70"/>
              </a:gdLst>
              <a:ahLst/>
              <a:cxnLst>
                <a:cxn ang="0">
                  <a:pos x="T0" y="T1"/>
                </a:cxn>
                <a:cxn ang="0">
                  <a:pos x="T2" y="T3"/>
                </a:cxn>
                <a:cxn ang="0">
                  <a:pos x="T4" y="T5"/>
                </a:cxn>
                <a:cxn ang="0">
                  <a:pos x="T6" y="T7"/>
                </a:cxn>
                <a:cxn ang="0">
                  <a:pos x="T8" y="T9"/>
                </a:cxn>
                <a:cxn ang="0">
                  <a:pos x="T10" y="T11"/>
                </a:cxn>
              </a:cxnLst>
              <a:rect l="0" t="0" r="r" b="b"/>
              <a:pathLst>
                <a:path w="153" h="70">
                  <a:moveTo>
                    <a:pt x="35" y="0"/>
                  </a:moveTo>
                  <a:cubicBezTo>
                    <a:pt x="82" y="11"/>
                    <a:pt x="127" y="19"/>
                    <a:pt x="153" y="24"/>
                  </a:cubicBezTo>
                  <a:cubicBezTo>
                    <a:pt x="150" y="28"/>
                    <a:pt x="146" y="33"/>
                    <a:pt x="143" y="37"/>
                  </a:cubicBezTo>
                  <a:cubicBezTo>
                    <a:pt x="134" y="48"/>
                    <a:pt x="126" y="59"/>
                    <a:pt x="118" y="70"/>
                  </a:cubicBezTo>
                  <a:cubicBezTo>
                    <a:pt x="90" y="69"/>
                    <a:pt x="44" y="65"/>
                    <a:pt x="0" y="58"/>
                  </a:cubicBezTo>
                  <a:cubicBezTo>
                    <a:pt x="11" y="39"/>
                    <a:pt x="23" y="20"/>
                    <a:pt x="35" y="0"/>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8" name="Freeform 220">
              <a:extLst>
                <a:ext uri="{FF2B5EF4-FFF2-40B4-BE49-F238E27FC236}">
                  <a16:creationId xmlns:a16="http://schemas.microsoft.com/office/drawing/2014/main" id="{0011CDA2-F4BB-4005-9AD9-D7798CFB77F2}"/>
                </a:ext>
              </a:extLst>
            </p:cNvPr>
            <p:cNvSpPr>
              <a:spLocks/>
            </p:cNvSpPr>
            <p:nvPr/>
          </p:nvSpPr>
          <p:spPr bwMode="auto">
            <a:xfrm>
              <a:off x="17754601" y="6858001"/>
              <a:ext cx="750888" cy="635000"/>
            </a:xfrm>
            <a:custGeom>
              <a:avLst/>
              <a:gdLst>
                <a:gd name="T0" fmla="*/ 236 w 236"/>
                <a:gd name="T1" fmla="*/ 15 h 200"/>
                <a:gd name="T2" fmla="*/ 122 w 236"/>
                <a:gd name="T3" fmla="*/ 200 h 200"/>
                <a:gd name="T4" fmla="*/ 0 w 236"/>
                <a:gd name="T5" fmla="*/ 178 h 200"/>
                <a:gd name="T6" fmla="*/ 95 w 236"/>
                <a:gd name="T7" fmla="*/ 14 h 200"/>
                <a:gd name="T8" fmla="*/ 236 w 236"/>
                <a:gd name="T9" fmla="*/ 15 h 200"/>
              </a:gdLst>
              <a:ahLst/>
              <a:cxnLst>
                <a:cxn ang="0">
                  <a:pos x="T0" y="T1"/>
                </a:cxn>
                <a:cxn ang="0">
                  <a:pos x="T2" y="T3"/>
                </a:cxn>
                <a:cxn ang="0">
                  <a:pos x="T4" y="T5"/>
                </a:cxn>
                <a:cxn ang="0">
                  <a:pos x="T6" y="T7"/>
                </a:cxn>
                <a:cxn ang="0">
                  <a:pos x="T8" y="T9"/>
                </a:cxn>
              </a:cxnLst>
              <a:rect l="0" t="0" r="r" b="b"/>
              <a:pathLst>
                <a:path w="236" h="200">
                  <a:moveTo>
                    <a:pt x="236" y="15"/>
                  </a:moveTo>
                  <a:cubicBezTo>
                    <a:pt x="208" y="82"/>
                    <a:pt x="166" y="142"/>
                    <a:pt x="122" y="200"/>
                  </a:cubicBezTo>
                  <a:cubicBezTo>
                    <a:pt x="106" y="198"/>
                    <a:pt x="53" y="189"/>
                    <a:pt x="0" y="178"/>
                  </a:cubicBezTo>
                  <a:cubicBezTo>
                    <a:pt x="31" y="127"/>
                    <a:pt x="63" y="72"/>
                    <a:pt x="95" y="14"/>
                  </a:cubicBezTo>
                  <a:cubicBezTo>
                    <a:pt x="133" y="15"/>
                    <a:pt x="208" y="0"/>
                    <a:pt x="236" y="15"/>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9" name="Freeform 221">
              <a:extLst>
                <a:ext uri="{FF2B5EF4-FFF2-40B4-BE49-F238E27FC236}">
                  <a16:creationId xmlns:a16="http://schemas.microsoft.com/office/drawing/2014/main" id="{AB0951DB-B520-4ED7-A7A9-BB3F64BFBC75}"/>
                </a:ext>
              </a:extLst>
            </p:cNvPr>
            <p:cNvSpPr>
              <a:spLocks/>
            </p:cNvSpPr>
            <p:nvPr/>
          </p:nvSpPr>
          <p:spPr bwMode="auto">
            <a:xfrm>
              <a:off x="18099088" y="4310063"/>
              <a:ext cx="593725" cy="1160463"/>
            </a:xfrm>
            <a:custGeom>
              <a:avLst/>
              <a:gdLst>
                <a:gd name="T0" fmla="*/ 104 w 187"/>
                <a:gd name="T1" fmla="*/ 365 h 365"/>
                <a:gd name="T2" fmla="*/ 0 w 187"/>
                <a:gd name="T3" fmla="*/ 0 h 365"/>
                <a:gd name="T4" fmla="*/ 135 w 187"/>
                <a:gd name="T5" fmla="*/ 156 h 365"/>
                <a:gd name="T6" fmla="*/ 187 w 187"/>
                <a:gd name="T7" fmla="*/ 292 h 365"/>
                <a:gd name="T8" fmla="*/ 187 w 187"/>
                <a:gd name="T9" fmla="*/ 292 h 365"/>
                <a:gd name="T10" fmla="*/ 104 w 187"/>
                <a:gd name="T11" fmla="*/ 365 h 365"/>
              </a:gdLst>
              <a:ahLst/>
              <a:cxnLst>
                <a:cxn ang="0">
                  <a:pos x="T0" y="T1"/>
                </a:cxn>
                <a:cxn ang="0">
                  <a:pos x="T2" y="T3"/>
                </a:cxn>
                <a:cxn ang="0">
                  <a:pos x="T4" y="T5"/>
                </a:cxn>
                <a:cxn ang="0">
                  <a:pos x="T6" y="T7"/>
                </a:cxn>
                <a:cxn ang="0">
                  <a:pos x="T8" y="T9"/>
                </a:cxn>
                <a:cxn ang="0">
                  <a:pos x="T10" y="T11"/>
                </a:cxn>
              </a:cxnLst>
              <a:rect l="0" t="0" r="r" b="b"/>
              <a:pathLst>
                <a:path w="187" h="365">
                  <a:moveTo>
                    <a:pt x="104" y="365"/>
                  </a:moveTo>
                  <a:cubicBezTo>
                    <a:pt x="85" y="166"/>
                    <a:pt x="0" y="0"/>
                    <a:pt x="0" y="0"/>
                  </a:cubicBezTo>
                  <a:cubicBezTo>
                    <a:pt x="21" y="23"/>
                    <a:pt x="81" y="72"/>
                    <a:pt x="135" y="156"/>
                  </a:cubicBezTo>
                  <a:cubicBezTo>
                    <a:pt x="166" y="206"/>
                    <a:pt x="180" y="249"/>
                    <a:pt x="187" y="292"/>
                  </a:cubicBezTo>
                  <a:cubicBezTo>
                    <a:pt x="187" y="292"/>
                    <a:pt x="187" y="292"/>
                    <a:pt x="187" y="292"/>
                  </a:cubicBezTo>
                  <a:cubicBezTo>
                    <a:pt x="186" y="294"/>
                    <a:pt x="153" y="341"/>
                    <a:pt x="104" y="365"/>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70" name="Freeform 222">
              <a:extLst>
                <a:ext uri="{FF2B5EF4-FFF2-40B4-BE49-F238E27FC236}">
                  <a16:creationId xmlns:a16="http://schemas.microsoft.com/office/drawing/2014/main" id="{7FD279D4-3D22-4048-9668-295289596545}"/>
                </a:ext>
              </a:extLst>
            </p:cNvPr>
            <p:cNvSpPr>
              <a:spLocks/>
            </p:cNvSpPr>
            <p:nvPr/>
          </p:nvSpPr>
          <p:spPr bwMode="auto">
            <a:xfrm>
              <a:off x="18108613" y="5688013"/>
              <a:ext cx="628650" cy="1160463"/>
            </a:xfrm>
            <a:custGeom>
              <a:avLst/>
              <a:gdLst>
                <a:gd name="T0" fmla="*/ 198 w 198"/>
                <a:gd name="T1" fmla="*/ 0 h 365"/>
                <a:gd name="T2" fmla="*/ 179 w 198"/>
                <a:gd name="T3" fmla="*/ 151 h 365"/>
                <a:gd name="T4" fmla="*/ 147 w 198"/>
                <a:gd name="T5" fmla="*/ 318 h 365"/>
                <a:gd name="T6" fmla="*/ 0 w 198"/>
                <a:gd name="T7" fmla="*/ 353 h 365"/>
                <a:gd name="T8" fmla="*/ 45 w 198"/>
                <a:gd name="T9" fmla="*/ 269 h 365"/>
                <a:gd name="T10" fmla="*/ 104 w 198"/>
                <a:gd name="T11" fmla="*/ 30 h 365"/>
                <a:gd name="T12" fmla="*/ 198 w 198"/>
                <a:gd name="T13" fmla="*/ 0 h 365"/>
              </a:gdLst>
              <a:ahLst/>
              <a:cxnLst>
                <a:cxn ang="0">
                  <a:pos x="T0" y="T1"/>
                </a:cxn>
                <a:cxn ang="0">
                  <a:pos x="T2" y="T3"/>
                </a:cxn>
                <a:cxn ang="0">
                  <a:pos x="T4" y="T5"/>
                </a:cxn>
                <a:cxn ang="0">
                  <a:pos x="T6" y="T7"/>
                </a:cxn>
                <a:cxn ang="0">
                  <a:pos x="T8" y="T9"/>
                </a:cxn>
                <a:cxn ang="0">
                  <a:pos x="T10" y="T11"/>
                </a:cxn>
                <a:cxn ang="0">
                  <a:pos x="T12" y="T13"/>
                </a:cxn>
              </a:cxnLst>
              <a:rect l="0" t="0" r="r" b="b"/>
              <a:pathLst>
                <a:path w="198" h="365">
                  <a:moveTo>
                    <a:pt x="198" y="0"/>
                  </a:moveTo>
                  <a:cubicBezTo>
                    <a:pt x="197" y="51"/>
                    <a:pt x="187" y="103"/>
                    <a:pt x="179" y="151"/>
                  </a:cubicBezTo>
                  <a:cubicBezTo>
                    <a:pt x="170" y="207"/>
                    <a:pt x="162" y="263"/>
                    <a:pt x="147" y="318"/>
                  </a:cubicBezTo>
                  <a:cubicBezTo>
                    <a:pt x="131" y="329"/>
                    <a:pt x="74" y="365"/>
                    <a:pt x="0" y="353"/>
                  </a:cubicBezTo>
                  <a:cubicBezTo>
                    <a:pt x="15" y="326"/>
                    <a:pt x="30" y="298"/>
                    <a:pt x="45" y="269"/>
                  </a:cubicBezTo>
                  <a:cubicBezTo>
                    <a:pt x="84" y="193"/>
                    <a:pt x="101" y="110"/>
                    <a:pt x="104" y="30"/>
                  </a:cubicBezTo>
                  <a:cubicBezTo>
                    <a:pt x="136" y="17"/>
                    <a:pt x="178" y="1"/>
                    <a:pt x="198" y="0"/>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71" name="Freeform 223">
              <a:extLst>
                <a:ext uri="{FF2B5EF4-FFF2-40B4-BE49-F238E27FC236}">
                  <a16:creationId xmlns:a16="http://schemas.microsoft.com/office/drawing/2014/main" id="{8A393C76-55F0-460F-9777-93EB63387380}"/>
                </a:ext>
              </a:extLst>
            </p:cNvPr>
            <p:cNvSpPr>
              <a:spLocks/>
            </p:cNvSpPr>
            <p:nvPr/>
          </p:nvSpPr>
          <p:spPr bwMode="auto">
            <a:xfrm>
              <a:off x="18432463" y="5372101"/>
              <a:ext cx="301625" cy="354013"/>
            </a:xfrm>
            <a:custGeom>
              <a:avLst/>
              <a:gdLst>
                <a:gd name="T0" fmla="*/ 90 w 95"/>
                <a:gd name="T1" fmla="*/ 10 h 111"/>
                <a:gd name="T2" fmla="*/ 90 w 95"/>
                <a:gd name="T3" fmla="*/ 10 h 111"/>
                <a:gd name="T4" fmla="*/ 94 w 95"/>
                <a:gd name="T5" fmla="*/ 51 h 111"/>
                <a:gd name="T6" fmla="*/ 95 w 95"/>
                <a:gd name="T7" fmla="*/ 53 h 111"/>
                <a:gd name="T8" fmla="*/ 2 w 95"/>
                <a:gd name="T9" fmla="*/ 111 h 111"/>
                <a:gd name="T10" fmla="*/ 0 w 95"/>
                <a:gd name="T11" fmla="*/ 47 h 111"/>
                <a:gd name="T12" fmla="*/ 90 w 95"/>
                <a:gd name="T13" fmla="*/ 10 h 111"/>
              </a:gdLst>
              <a:ahLst/>
              <a:cxnLst>
                <a:cxn ang="0">
                  <a:pos x="T0" y="T1"/>
                </a:cxn>
                <a:cxn ang="0">
                  <a:pos x="T2" y="T3"/>
                </a:cxn>
                <a:cxn ang="0">
                  <a:pos x="T4" y="T5"/>
                </a:cxn>
                <a:cxn ang="0">
                  <a:pos x="T6" y="T7"/>
                </a:cxn>
                <a:cxn ang="0">
                  <a:pos x="T8" y="T9"/>
                </a:cxn>
                <a:cxn ang="0">
                  <a:pos x="T10" y="T11"/>
                </a:cxn>
                <a:cxn ang="0">
                  <a:pos x="T12" y="T13"/>
                </a:cxn>
              </a:cxnLst>
              <a:rect l="0" t="0" r="r" b="b"/>
              <a:pathLst>
                <a:path w="95" h="111">
                  <a:moveTo>
                    <a:pt x="90" y="10"/>
                  </a:moveTo>
                  <a:cubicBezTo>
                    <a:pt x="90" y="10"/>
                    <a:pt x="90" y="10"/>
                    <a:pt x="90" y="10"/>
                  </a:cubicBezTo>
                  <a:cubicBezTo>
                    <a:pt x="91" y="23"/>
                    <a:pt x="93" y="37"/>
                    <a:pt x="94" y="51"/>
                  </a:cubicBezTo>
                  <a:cubicBezTo>
                    <a:pt x="94" y="51"/>
                    <a:pt x="94" y="52"/>
                    <a:pt x="95" y="53"/>
                  </a:cubicBezTo>
                  <a:cubicBezTo>
                    <a:pt x="82" y="63"/>
                    <a:pt x="44" y="90"/>
                    <a:pt x="2" y="111"/>
                  </a:cubicBezTo>
                  <a:cubicBezTo>
                    <a:pt x="2" y="89"/>
                    <a:pt x="1" y="68"/>
                    <a:pt x="0" y="47"/>
                  </a:cubicBezTo>
                  <a:cubicBezTo>
                    <a:pt x="28" y="33"/>
                    <a:pt x="73" y="0"/>
                    <a:pt x="90" y="10"/>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74" name="Group 273">
            <a:extLst>
              <a:ext uri="{FF2B5EF4-FFF2-40B4-BE49-F238E27FC236}">
                <a16:creationId xmlns:a16="http://schemas.microsoft.com/office/drawing/2014/main" id="{41F4F237-D165-452C-A065-B3B78751E250}"/>
              </a:ext>
            </a:extLst>
          </p:cNvPr>
          <p:cNvGrpSpPr/>
          <p:nvPr/>
        </p:nvGrpSpPr>
        <p:grpSpPr>
          <a:xfrm>
            <a:off x="1342435" y="3640930"/>
            <a:ext cx="1283327" cy="1563484"/>
            <a:chOff x="11088688" y="6592888"/>
            <a:chExt cx="2566988" cy="3127375"/>
          </a:xfrm>
        </p:grpSpPr>
        <p:sp>
          <p:nvSpPr>
            <p:cNvPr id="251" name="Freeform 203">
              <a:extLst>
                <a:ext uri="{FF2B5EF4-FFF2-40B4-BE49-F238E27FC236}">
                  <a16:creationId xmlns:a16="http://schemas.microsoft.com/office/drawing/2014/main" id="{44C49F2D-B7AE-407F-8508-CD325E911FD5}"/>
                </a:ext>
              </a:extLst>
            </p:cNvPr>
            <p:cNvSpPr>
              <a:spLocks noEditPoints="1"/>
            </p:cNvSpPr>
            <p:nvPr/>
          </p:nvSpPr>
          <p:spPr bwMode="auto">
            <a:xfrm>
              <a:off x="11202988" y="6592888"/>
              <a:ext cx="2452688" cy="3127375"/>
            </a:xfrm>
            <a:custGeom>
              <a:avLst/>
              <a:gdLst>
                <a:gd name="T0" fmla="*/ 498 w 772"/>
                <a:gd name="T1" fmla="*/ 58 h 983"/>
                <a:gd name="T2" fmla="*/ 511 w 772"/>
                <a:gd name="T3" fmla="*/ 248 h 983"/>
                <a:gd name="T4" fmla="*/ 486 w 772"/>
                <a:gd name="T5" fmla="*/ 125 h 983"/>
                <a:gd name="T6" fmla="*/ 309 w 772"/>
                <a:gd name="T7" fmla="*/ 26 h 983"/>
                <a:gd name="T8" fmla="*/ 347 w 772"/>
                <a:gd name="T9" fmla="*/ 195 h 983"/>
                <a:gd name="T10" fmla="*/ 239 w 772"/>
                <a:gd name="T11" fmla="*/ 15 h 983"/>
                <a:gd name="T12" fmla="*/ 216 w 772"/>
                <a:gd name="T13" fmla="*/ 139 h 983"/>
                <a:gd name="T14" fmla="*/ 155 w 772"/>
                <a:gd name="T15" fmla="*/ 94 h 983"/>
                <a:gd name="T16" fmla="*/ 0 w 772"/>
                <a:gd name="T17" fmla="*/ 67 h 983"/>
                <a:gd name="T18" fmla="*/ 24 w 772"/>
                <a:gd name="T19" fmla="*/ 215 h 983"/>
                <a:gd name="T20" fmla="*/ 162 w 772"/>
                <a:gd name="T21" fmla="*/ 237 h 983"/>
                <a:gd name="T22" fmla="*/ 33 w 772"/>
                <a:gd name="T23" fmla="*/ 241 h 983"/>
                <a:gd name="T24" fmla="*/ 233 w 772"/>
                <a:gd name="T25" fmla="*/ 336 h 983"/>
                <a:gd name="T26" fmla="*/ 117 w 772"/>
                <a:gd name="T27" fmla="*/ 380 h 983"/>
                <a:gd name="T28" fmla="*/ 344 w 772"/>
                <a:gd name="T29" fmla="*/ 442 h 983"/>
                <a:gd name="T30" fmla="*/ 293 w 772"/>
                <a:gd name="T31" fmla="*/ 510 h 983"/>
                <a:gd name="T32" fmla="*/ 411 w 772"/>
                <a:gd name="T33" fmla="*/ 490 h 983"/>
                <a:gd name="T34" fmla="*/ 402 w 772"/>
                <a:gd name="T35" fmla="*/ 543 h 983"/>
                <a:gd name="T36" fmla="*/ 513 w 772"/>
                <a:gd name="T37" fmla="*/ 501 h 983"/>
                <a:gd name="T38" fmla="*/ 611 w 772"/>
                <a:gd name="T39" fmla="*/ 534 h 983"/>
                <a:gd name="T40" fmla="*/ 772 w 772"/>
                <a:gd name="T41" fmla="*/ 978 h 983"/>
                <a:gd name="T42" fmla="*/ 519 w 772"/>
                <a:gd name="T43" fmla="*/ 385 h 983"/>
                <a:gd name="T44" fmla="*/ 675 w 772"/>
                <a:gd name="T45" fmla="*/ 248 h 983"/>
                <a:gd name="T46" fmla="*/ 206 w 772"/>
                <a:gd name="T47" fmla="*/ 229 h 983"/>
                <a:gd name="T48" fmla="*/ 229 w 772"/>
                <a:gd name="T49" fmla="*/ 227 h 983"/>
                <a:gd name="T50" fmla="*/ 259 w 772"/>
                <a:gd name="T51" fmla="*/ 150 h 983"/>
                <a:gd name="T52" fmla="*/ 243 w 772"/>
                <a:gd name="T53" fmla="*/ 164 h 983"/>
                <a:gd name="T54" fmla="*/ 271 w 772"/>
                <a:gd name="T55" fmla="*/ 305 h 983"/>
                <a:gd name="T56" fmla="*/ 297 w 772"/>
                <a:gd name="T57" fmla="*/ 329 h 983"/>
                <a:gd name="T58" fmla="*/ 359 w 772"/>
                <a:gd name="T59" fmla="*/ 407 h 983"/>
                <a:gd name="T60" fmla="*/ 397 w 772"/>
                <a:gd name="T61" fmla="*/ 347 h 983"/>
                <a:gd name="T62" fmla="*/ 405 w 772"/>
                <a:gd name="T63" fmla="*/ 235 h 983"/>
                <a:gd name="T64" fmla="*/ 414 w 772"/>
                <a:gd name="T65" fmla="*/ 188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2" h="983">
                  <a:moveTo>
                    <a:pt x="606" y="119"/>
                  </a:moveTo>
                  <a:cubicBezTo>
                    <a:pt x="578" y="79"/>
                    <a:pt x="508" y="53"/>
                    <a:pt x="498" y="58"/>
                  </a:cubicBezTo>
                  <a:cubicBezTo>
                    <a:pt x="488" y="63"/>
                    <a:pt x="490" y="86"/>
                    <a:pt x="506" y="131"/>
                  </a:cubicBezTo>
                  <a:cubicBezTo>
                    <a:pt x="522" y="177"/>
                    <a:pt x="516" y="220"/>
                    <a:pt x="511" y="248"/>
                  </a:cubicBezTo>
                  <a:cubicBezTo>
                    <a:pt x="506" y="277"/>
                    <a:pt x="485" y="266"/>
                    <a:pt x="479" y="257"/>
                  </a:cubicBezTo>
                  <a:cubicBezTo>
                    <a:pt x="474" y="247"/>
                    <a:pt x="490" y="158"/>
                    <a:pt x="486" y="125"/>
                  </a:cubicBezTo>
                  <a:cubicBezTo>
                    <a:pt x="481" y="93"/>
                    <a:pt x="420" y="33"/>
                    <a:pt x="392" y="17"/>
                  </a:cubicBezTo>
                  <a:cubicBezTo>
                    <a:pt x="365" y="0"/>
                    <a:pt x="301" y="13"/>
                    <a:pt x="309" y="26"/>
                  </a:cubicBezTo>
                  <a:cubicBezTo>
                    <a:pt x="317" y="38"/>
                    <a:pt x="365" y="154"/>
                    <a:pt x="370" y="187"/>
                  </a:cubicBezTo>
                  <a:cubicBezTo>
                    <a:pt x="376" y="220"/>
                    <a:pt x="357" y="212"/>
                    <a:pt x="347" y="195"/>
                  </a:cubicBezTo>
                  <a:cubicBezTo>
                    <a:pt x="336" y="179"/>
                    <a:pt x="305" y="69"/>
                    <a:pt x="294" y="48"/>
                  </a:cubicBezTo>
                  <a:cubicBezTo>
                    <a:pt x="284" y="27"/>
                    <a:pt x="266" y="20"/>
                    <a:pt x="239" y="15"/>
                  </a:cubicBezTo>
                  <a:cubicBezTo>
                    <a:pt x="212" y="9"/>
                    <a:pt x="148" y="49"/>
                    <a:pt x="148" y="49"/>
                  </a:cubicBezTo>
                  <a:cubicBezTo>
                    <a:pt x="158" y="59"/>
                    <a:pt x="205" y="124"/>
                    <a:pt x="216" y="139"/>
                  </a:cubicBezTo>
                  <a:cubicBezTo>
                    <a:pt x="227" y="154"/>
                    <a:pt x="241" y="181"/>
                    <a:pt x="226" y="182"/>
                  </a:cubicBezTo>
                  <a:cubicBezTo>
                    <a:pt x="211" y="183"/>
                    <a:pt x="184" y="141"/>
                    <a:pt x="155" y="94"/>
                  </a:cubicBezTo>
                  <a:cubicBezTo>
                    <a:pt x="127" y="46"/>
                    <a:pt x="96" y="49"/>
                    <a:pt x="75" y="48"/>
                  </a:cubicBezTo>
                  <a:cubicBezTo>
                    <a:pt x="47" y="47"/>
                    <a:pt x="19" y="57"/>
                    <a:pt x="0" y="67"/>
                  </a:cubicBezTo>
                  <a:cubicBezTo>
                    <a:pt x="0" y="103"/>
                    <a:pt x="4" y="140"/>
                    <a:pt x="13" y="176"/>
                  </a:cubicBezTo>
                  <a:cubicBezTo>
                    <a:pt x="16" y="189"/>
                    <a:pt x="20" y="203"/>
                    <a:pt x="24" y="215"/>
                  </a:cubicBezTo>
                  <a:cubicBezTo>
                    <a:pt x="32" y="217"/>
                    <a:pt x="41" y="219"/>
                    <a:pt x="51" y="219"/>
                  </a:cubicBezTo>
                  <a:cubicBezTo>
                    <a:pt x="106" y="222"/>
                    <a:pt x="156" y="224"/>
                    <a:pt x="162" y="237"/>
                  </a:cubicBezTo>
                  <a:cubicBezTo>
                    <a:pt x="169" y="251"/>
                    <a:pt x="139" y="251"/>
                    <a:pt x="120" y="250"/>
                  </a:cubicBezTo>
                  <a:cubicBezTo>
                    <a:pt x="99" y="249"/>
                    <a:pt x="65" y="248"/>
                    <a:pt x="33" y="241"/>
                  </a:cubicBezTo>
                  <a:cubicBezTo>
                    <a:pt x="50" y="284"/>
                    <a:pt x="73" y="324"/>
                    <a:pt x="101" y="360"/>
                  </a:cubicBezTo>
                  <a:cubicBezTo>
                    <a:pt x="142" y="353"/>
                    <a:pt x="217" y="335"/>
                    <a:pt x="233" y="336"/>
                  </a:cubicBezTo>
                  <a:cubicBezTo>
                    <a:pt x="253" y="338"/>
                    <a:pt x="269" y="350"/>
                    <a:pt x="237" y="361"/>
                  </a:cubicBezTo>
                  <a:cubicBezTo>
                    <a:pt x="218" y="368"/>
                    <a:pt x="161" y="374"/>
                    <a:pt x="117" y="380"/>
                  </a:cubicBezTo>
                  <a:cubicBezTo>
                    <a:pt x="152" y="421"/>
                    <a:pt x="193" y="455"/>
                    <a:pt x="238" y="482"/>
                  </a:cubicBezTo>
                  <a:cubicBezTo>
                    <a:pt x="310" y="442"/>
                    <a:pt x="336" y="442"/>
                    <a:pt x="344" y="442"/>
                  </a:cubicBezTo>
                  <a:cubicBezTo>
                    <a:pt x="355" y="442"/>
                    <a:pt x="375" y="456"/>
                    <a:pt x="352" y="474"/>
                  </a:cubicBezTo>
                  <a:cubicBezTo>
                    <a:pt x="332" y="490"/>
                    <a:pt x="327" y="496"/>
                    <a:pt x="293" y="510"/>
                  </a:cubicBezTo>
                  <a:cubicBezTo>
                    <a:pt x="315" y="519"/>
                    <a:pt x="337" y="527"/>
                    <a:pt x="361" y="534"/>
                  </a:cubicBezTo>
                  <a:cubicBezTo>
                    <a:pt x="384" y="508"/>
                    <a:pt x="411" y="490"/>
                    <a:pt x="411" y="490"/>
                  </a:cubicBezTo>
                  <a:cubicBezTo>
                    <a:pt x="431" y="475"/>
                    <a:pt x="417" y="507"/>
                    <a:pt x="417" y="507"/>
                  </a:cubicBezTo>
                  <a:cubicBezTo>
                    <a:pt x="402" y="543"/>
                    <a:pt x="402" y="543"/>
                    <a:pt x="402" y="543"/>
                  </a:cubicBezTo>
                  <a:cubicBezTo>
                    <a:pt x="439" y="549"/>
                    <a:pt x="477" y="552"/>
                    <a:pt x="515" y="549"/>
                  </a:cubicBezTo>
                  <a:cubicBezTo>
                    <a:pt x="519" y="534"/>
                    <a:pt x="519" y="517"/>
                    <a:pt x="513" y="501"/>
                  </a:cubicBezTo>
                  <a:cubicBezTo>
                    <a:pt x="497" y="457"/>
                    <a:pt x="498" y="411"/>
                    <a:pt x="505" y="403"/>
                  </a:cubicBezTo>
                  <a:cubicBezTo>
                    <a:pt x="505" y="403"/>
                    <a:pt x="555" y="443"/>
                    <a:pt x="611" y="534"/>
                  </a:cubicBezTo>
                  <a:cubicBezTo>
                    <a:pt x="667" y="626"/>
                    <a:pt x="730" y="771"/>
                    <a:pt x="756" y="983"/>
                  </a:cubicBezTo>
                  <a:cubicBezTo>
                    <a:pt x="772" y="978"/>
                    <a:pt x="772" y="978"/>
                    <a:pt x="772" y="978"/>
                  </a:cubicBezTo>
                  <a:cubicBezTo>
                    <a:pt x="772" y="978"/>
                    <a:pt x="741" y="721"/>
                    <a:pt x="632" y="528"/>
                  </a:cubicBezTo>
                  <a:cubicBezTo>
                    <a:pt x="601" y="473"/>
                    <a:pt x="564" y="423"/>
                    <a:pt x="519" y="385"/>
                  </a:cubicBezTo>
                  <a:cubicBezTo>
                    <a:pt x="522" y="376"/>
                    <a:pt x="562" y="352"/>
                    <a:pt x="607" y="345"/>
                  </a:cubicBezTo>
                  <a:cubicBezTo>
                    <a:pt x="653" y="338"/>
                    <a:pt x="675" y="296"/>
                    <a:pt x="675" y="248"/>
                  </a:cubicBezTo>
                  <a:cubicBezTo>
                    <a:pt x="675" y="200"/>
                    <a:pt x="633" y="159"/>
                    <a:pt x="606" y="119"/>
                  </a:cubicBezTo>
                  <a:close/>
                  <a:moveTo>
                    <a:pt x="206" y="229"/>
                  </a:moveTo>
                  <a:cubicBezTo>
                    <a:pt x="192" y="225"/>
                    <a:pt x="200" y="218"/>
                    <a:pt x="205" y="218"/>
                  </a:cubicBezTo>
                  <a:cubicBezTo>
                    <a:pt x="209" y="217"/>
                    <a:pt x="229" y="227"/>
                    <a:pt x="229" y="227"/>
                  </a:cubicBezTo>
                  <a:cubicBezTo>
                    <a:pt x="229" y="227"/>
                    <a:pt x="220" y="233"/>
                    <a:pt x="206" y="229"/>
                  </a:cubicBezTo>
                  <a:close/>
                  <a:moveTo>
                    <a:pt x="259" y="150"/>
                  </a:moveTo>
                  <a:cubicBezTo>
                    <a:pt x="265" y="156"/>
                    <a:pt x="270" y="197"/>
                    <a:pt x="270" y="197"/>
                  </a:cubicBezTo>
                  <a:cubicBezTo>
                    <a:pt x="270" y="197"/>
                    <a:pt x="251" y="189"/>
                    <a:pt x="243" y="164"/>
                  </a:cubicBezTo>
                  <a:cubicBezTo>
                    <a:pt x="235" y="138"/>
                    <a:pt x="253" y="144"/>
                    <a:pt x="259" y="150"/>
                  </a:cubicBezTo>
                  <a:close/>
                  <a:moveTo>
                    <a:pt x="271" y="305"/>
                  </a:moveTo>
                  <a:cubicBezTo>
                    <a:pt x="280" y="294"/>
                    <a:pt x="326" y="284"/>
                    <a:pt x="326" y="284"/>
                  </a:cubicBezTo>
                  <a:cubicBezTo>
                    <a:pt x="326" y="284"/>
                    <a:pt x="336" y="310"/>
                    <a:pt x="297" y="329"/>
                  </a:cubicBezTo>
                  <a:cubicBezTo>
                    <a:pt x="257" y="348"/>
                    <a:pt x="262" y="316"/>
                    <a:pt x="271" y="305"/>
                  </a:cubicBezTo>
                  <a:close/>
                  <a:moveTo>
                    <a:pt x="359" y="407"/>
                  </a:moveTo>
                  <a:cubicBezTo>
                    <a:pt x="323" y="432"/>
                    <a:pt x="323" y="400"/>
                    <a:pt x="330" y="388"/>
                  </a:cubicBezTo>
                  <a:cubicBezTo>
                    <a:pt x="336" y="375"/>
                    <a:pt x="397" y="347"/>
                    <a:pt x="397" y="347"/>
                  </a:cubicBezTo>
                  <a:cubicBezTo>
                    <a:pt x="397" y="347"/>
                    <a:pt x="395" y="382"/>
                    <a:pt x="359" y="407"/>
                  </a:cubicBezTo>
                  <a:close/>
                  <a:moveTo>
                    <a:pt x="405" y="235"/>
                  </a:moveTo>
                  <a:cubicBezTo>
                    <a:pt x="405" y="235"/>
                    <a:pt x="390" y="221"/>
                    <a:pt x="393" y="194"/>
                  </a:cubicBezTo>
                  <a:cubicBezTo>
                    <a:pt x="396" y="168"/>
                    <a:pt x="411" y="180"/>
                    <a:pt x="414" y="188"/>
                  </a:cubicBezTo>
                  <a:cubicBezTo>
                    <a:pt x="416" y="196"/>
                    <a:pt x="405" y="235"/>
                    <a:pt x="405" y="235"/>
                  </a:cubicBezTo>
                  <a:close/>
                </a:path>
              </a:pathLst>
            </a:custGeom>
            <a:solidFill>
              <a:srgbClr val="E7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2" name="Freeform 204">
              <a:extLst>
                <a:ext uri="{FF2B5EF4-FFF2-40B4-BE49-F238E27FC236}">
                  <a16:creationId xmlns:a16="http://schemas.microsoft.com/office/drawing/2014/main" id="{6EE12F7E-839D-4E91-9A38-D93181B0A54D}"/>
                </a:ext>
              </a:extLst>
            </p:cNvPr>
            <p:cNvSpPr>
              <a:spLocks/>
            </p:cNvSpPr>
            <p:nvPr/>
          </p:nvSpPr>
          <p:spPr bwMode="auto">
            <a:xfrm>
              <a:off x="11088688" y="6807201"/>
              <a:ext cx="190500" cy="469900"/>
            </a:xfrm>
            <a:custGeom>
              <a:avLst/>
              <a:gdLst>
                <a:gd name="T0" fmla="*/ 49 w 60"/>
                <a:gd name="T1" fmla="*/ 109 h 148"/>
                <a:gd name="T2" fmla="*/ 60 w 60"/>
                <a:gd name="T3" fmla="*/ 148 h 148"/>
                <a:gd name="T4" fmla="*/ 7 w 60"/>
                <a:gd name="T5" fmla="*/ 104 h 148"/>
                <a:gd name="T6" fmla="*/ 11 w 60"/>
                <a:gd name="T7" fmla="*/ 15 h 148"/>
                <a:gd name="T8" fmla="*/ 12 w 60"/>
                <a:gd name="T9" fmla="*/ 14 h 148"/>
                <a:gd name="T10" fmla="*/ 36 w 60"/>
                <a:gd name="T11" fmla="*/ 0 h 148"/>
                <a:gd name="T12" fmla="*/ 49 w 60"/>
                <a:gd name="T13" fmla="*/ 109 h 148"/>
              </a:gdLst>
              <a:ahLst/>
              <a:cxnLst>
                <a:cxn ang="0">
                  <a:pos x="T0" y="T1"/>
                </a:cxn>
                <a:cxn ang="0">
                  <a:pos x="T2" y="T3"/>
                </a:cxn>
                <a:cxn ang="0">
                  <a:pos x="T4" y="T5"/>
                </a:cxn>
                <a:cxn ang="0">
                  <a:pos x="T6" y="T7"/>
                </a:cxn>
                <a:cxn ang="0">
                  <a:pos x="T8" y="T9"/>
                </a:cxn>
                <a:cxn ang="0">
                  <a:pos x="T10" y="T11"/>
                </a:cxn>
                <a:cxn ang="0">
                  <a:pos x="T12" y="T13"/>
                </a:cxn>
              </a:cxnLst>
              <a:rect l="0" t="0" r="r" b="b"/>
              <a:pathLst>
                <a:path w="60" h="148">
                  <a:moveTo>
                    <a:pt x="49" y="109"/>
                  </a:moveTo>
                  <a:cubicBezTo>
                    <a:pt x="52" y="122"/>
                    <a:pt x="56" y="136"/>
                    <a:pt x="60" y="148"/>
                  </a:cubicBezTo>
                  <a:cubicBezTo>
                    <a:pt x="23" y="139"/>
                    <a:pt x="12" y="116"/>
                    <a:pt x="7" y="104"/>
                  </a:cubicBezTo>
                  <a:cubicBezTo>
                    <a:pt x="0" y="87"/>
                    <a:pt x="12" y="31"/>
                    <a:pt x="11" y="15"/>
                  </a:cubicBezTo>
                  <a:cubicBezTo>
                    <a:pt x="12" y="14"/>
                    <a:pt x="12" y="14"/>
                    <a:pt x="12" y="14"/>
                  </a:cubicBezTo>
                  <a:cubicBezTo>
                    <a:pt x="12" y="14"/>
                    <a:pt x="21" y="7"/>
                    <a:pt x="36" y="0"/>
                  </a:cubicBezTo>
                  <a:cubicBezTo>
                    <a:pt x="36" y="36"/>
                    <a:pt x="40" y="73"/>
                    <a:pt x="49" y="109"/>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3" name="Freeform 205">
              <a:extLst>
                <a:ext uri="{FF2B5EF4-FFF2-40B4-BE49-F238E27FC236}">
                  <a16:creationId xmlns:a16="http://schemas.microsoft.com/office/drawing/2014/main" id="{7D43F3DA-6EAC-4FA5-BEDF-FE84E6E5B008}"/>
                </a:ext>
              </a:extLst>
            </p:cNvPr>
            <p:cNvSpPr>
              <a:spLocks/>
            </p:cNvSpPr>
            <p:nvPr/>
          </p:nvSpPr>
          <p:spPr bwMode="auto">
            <a:xfrm>
              <a:off x="11177588" y="7308851"/>
              <a:ext cx="346075" cy="442913"/>
            </a:xfrm>
            <a:custGeom>
              <a:avLst/>
              <a:gdLst>
                <a:gd name="T0" fmla="*/ 109 w 109"/>
                <a:gd name="T1" fmla="*/ 135 h 139"/>
                <a:gd name="T2" fmla="*/ 87 w 109"/>
                <a:gd name="T3" fmla="*/ 138 h 139"/>
                <a:gd name="T4" fmla="*/ 31 w 109"/>
                <a:gd name="T5" fmla="*/ 106 h 139"/>
                <a:gd name="T6" fmla="*/ 0 w 109"/>
                <a:gd name="T7" fmla="*/ 0 h 139"/>
                <a:gd name="T8" fmla="*/ 41 w 109"/>
                <a:gd name="T9" fmla="*/ 16 h 139"/>
                <a:gd name="T10" fmla="*/ 109 w 109"/>
                <a:gd name="T11" fmla="*/ 135 h 139"/>
              </a:gdLst>
              <a:ahLst/>
              <a:cxnLst>
                <a:cxn ang="0">
                  <a:pos x="T0" y="T1"/>
                </a:cxn>
                <a:cxn ang="0">
                  <a:pos x="T2" y="T3"/>
                </a:cxn>
                <a:cxn ang="0">
                  <a:pos x="T4" y="T5"/>
                </a:cxn>
                <a:cxn ang="0">
                  <a:pos x="T6" y="T7"/>
                </a:cxn>
                <a:cxn ang="0">
                  <a:pos x="T8" y="T9"/>
                </a:cxn>
                <a:cxn ang="0">
                  <a:pos x="T10" y="T11"/>
                </a:cxn>
              </a:cxnLst>
              <a:rect l="0" t="0" r="r" b="b"/>
              <a:pathLst>
                <a:path w="109" h="139">
                  <a:moveTo>
                    <a:pt x="109" y="135"/>
                  </a:moveTo>
                  <a:cubicBezTo>
                    <a:pt x="99" y="137"/>
                    <a:pt x="91" y="138"/>
                    <a:pt x="87" y="138"/>
                  </a:cubicBezTo>
                  <a:cubicBezTo>
                    <a:pt x="63" y="139"/>
                    <a:pt x="44" y="130"/>
                    <a:pt x="31" y="106"/>
                  </a:cubicBezTo>
                  <a:cubicBezTo>
                    <a:pt x="9" y="68"/>
                    <a:pt x="0" y="0"/>
                    <a:pt x="0" y="0"/>
                  </a:cubicBezTo>
                  <a:cubicBezTo>
                    <a:pt x="12" y="7"/>
                    <a:pt x="26" y="13"/>
                    <a:pt x="41" y="16"/>
                  </a:cubicBezTo>
                  <a:cubicBezTo>
                    <a:pt x="58" y="59"/>
                    <a:pt x="81" y="99"/>
                    <a:pt x="109" y="135"/>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4" name="Freeform 206">
              <a:extLst>
                <a:ext uri="{FF2B5EF4-FFF2-40B4-BE49-F238E27FC236}">
                  <a16:creationId xmlns:a16="http://schemas.microsoft.com/office/drawing/2014/main" id="{0156F0B5-6F05-4874-8F60-56D9446A1293}"/>
                </a:ext>
              </a:extLst>
            </p:cNvPr>
            <p:cNvSpPr>
              <a:spLocks/>
            </p:cNvSpPr>
            <p:nvPr/>
          </p:nvSpPr>
          <p:spPr bwMode="auto">
            <a:xfrm>
              <a:off x="11358563" y="7802563"/>
              <a:ext cx="601663" cy="495300"/>
            </a:xfrm>
            <a:custGeom>
              <a:avLst/>
              <a:gdLst>
                <a:gd name="T0" fmla="*/ 189 w 189"/>
                <a:gd name="T1" fmla="*/ 102 h 156"/>
                <a:gd name="T2" fmla="*/ 130 w 189"/>
                <a:gd name="T3" fmla="*/ 138 h 156"/>
                <a:gd name="T4" fmla="*/ 49 w 189"/>
                <a:gd name="T5" fmla="*/ 89 h 156"/>
                <a:gd name="T6" fmla="*/ 16 w 189"/>
                <a:gd name="T7" fmla="*/ 12 h 156"/>
                <a:gd name="T8" fmla="*/ 68 w 189"/>
                <a:gd name="T9" fmla="*/ 0 h 156"/>
                <a:gd name="T10" fmla="*/ 189 w 189"/>
                <a:gd name="T11" fmla="*/ 102 h 156"/>
              </a:gdLst>
              <a:ahLst/>
              <a:cxnLst>
                <a:cxn ang="0">
                  <a:pos x="T0" y="T1"/>
                </a:cxn>
                <a:cxn ang="0">
                  <a:pos x="T2" y="T3"/>
                </a:cxn>
                <a:cxn ang="0">
                  <a:pos x="T4" y="T5"/>
                </a:cxn>
                <a:cxn ang="0">
                  <a:pos x="T6" y="T7"/>
                </a:cxn>
                <a:cxn ang="0">
                  <a:pos x="T8" y="T9"/>
                </a:cxn>
                <a:cxn ang="0">
                  <a:pos x="T10" y="T11"/>
                </a:cxn>
              </a:cxnLst>
              <a:rect l="0" t="0" r="r" b="b"/>
              <a:pathLst>
                <a:path w="189" h="156">
                  <a:moveTo>
                    <a:pt x="189" y="102"/>
                  </a:moveTo>
                  <a:cubicBezTo>
                    <a:pt x="172" y="111"/>
                    <a:pt x="153" y="123"/>
                    <a:pt x="130" y="138"/>
                  </a:cubicBezTo>
                  <a:cubicBezTo>
                    <a:pt x="102" y="156"/>
                    <a:pt x="79" y="121"/>
                    <a:pt x="49" y="89"/>
                  </a:cubicBezTo>
                  <a:cubicBezTo>
                    <a:pt x="27" y="66"/>
                    <a:pt x="0" y="33"/>
                    <a:pt x="16" y="12"/>
                  </a:cubicBezTo>
                  <a:cubicBezTo>
                    <a:pt x="20" y="8"/>
                    <a:pt x="41" y="4"/>
                    <a:pt x="68" y="0"/>
                  </a:cubicBezTo>
                  <a:cubicBezTo>
                    <a:pt x="103" y="41"/>
                    <a:pt x="144" y="75"/>
                    <a:pt x="189" y="102"/>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5" name="Freeform 207">
              <a:extLst>
                <a:ext uri="{FF2B5EF4-FFF2-40B4-BE49-F238E27FC236}">
                  <a16:creationId xmlns:a16="http://schemas.microsoft.com/office/drawing/2014/main" id="{4552BEFC-2101-4AAF-8FAB-59D20E3A223C}"/>
                </a:ext>
              </a:extLst>
            </p:cNvPr>
            <p:cNvSpPr>
              <a:spLocks/>
            </p:cNvSpPr>
            <p:nvPr/>
          </p:nvSpPr>
          <p:spPr bwMode="auto">
            <a:xfrm>
              <a:off x="11896726" y="8215313"/>
              <a:ext cx="454025" cy="322263"/>
            </a:xfrm>
            <a:custGeom>
              <a:avLst/>
              <a:gdLst>
                <a:gd name="T0" fmla="*/ 143 w 143"/>
                <a:gd name="T1" fmla="*/ 24 h 101"/>
                <a:gd name="T2" fmla="*/ 106 w 143"/>
                <a:gd name="T3" fmla="*/ 84 h 101"/>
                <a:gd name="T4" fmla="*/ 87 w 143"/>
                <a:gd name="T5" fmla="*/ 100 h 101"/>
                <a:gd name="T6" fmla="*/ 4 w 143"/>
                <a:gd name="T7" fmla="*/ 43 h 101"/>
                <a:gd name="T8" fmla="*/ 59 w 143"/>
                <a:gd name="T9" fmla="*/ 6 h 101"/>
                <a:gd name="T10" fmla="*/ 75 w 143"/>
                <a:gd name="T11" fmla="*/ 0 h 101"/>
                <a:gd name="T12" fmla="*/ 143 w 143"/>
                <a:gd name="T13" fmla="*/ 24 h 101"/>
              </a:gdLst>
              <a:ahLst/>
              <a:cxnLst>
                <a:cxn ang="0">
                  <a:pos x="T0" y="T1"/>
                </a:cxn>
                <a:cxn ang="0">
                  <a:pos x="T2" y="T3"/>
                </a:cxn>
                <a:cxn ang="0">
                  <a:pos x="T4" y="T5"/>
                </a:cxn>
                <a:cxn ang="0">
                  <a:pos x="T6" y="T7"/>
                </a:cxn>
                <a:cxn ang="0">
                  <a:pos x="T8" y="T9"/>
                </a:cxn>
                <a:cxn ang="0">
                  <a:pos x="T10" y="T11"/>
                </a:cxn>
                <a:cxn ang="0">
                  <a:pos x="T12" y="T13"/>
                </a:cxn>
              </a:cxnLst>
              <a:rect l="0" t="0" r="r" b="b"/>
              <a:pathLst>
                <a:path w="143" h="101">
                  <a:moveTo>
                    <a:pt x="143" y="24"/>
                  </a:moveTo>
                  <a:cubicBezTo>
                    <a:pt x="125" y="42"/>
                    <a:pt x="109" y="63"/>
                    <a:pt x="106" y="84"/>
                  </a:cubicBezTo>
                  <a:cubicBezTo>
                    <a:pt x="105" y="94"/>
                    <a:pt x="97" y="101"/>
                    <a:pt x="87" y="100"/>
                  </a:cubicBezTo>
                  <a:cubicBezTo>
                    <a:pt x="57" y="96"/>
                    <a:pt x="0" y="85"/>
                    <a:pt x="4" y="43"/>
                  </a:cubicBezTo>
                  <a:cubicBezTo>
                    <a:pt x="4" y="32"/>
                    <a:pt x="14" y="23"/>
                    <a:pt x="59" y="6"/>
                  </a:cubicBezTo>
                  <a:cubicBezTo>
                    <a:pt x="65" y="4"/>
                    <a:pt x="70" y="2"/>
                    <a:pt x="75" y="0"/>
                  </a:cubicBezTo>
                  <a:cubicBezTo>
                    <a:pt x="97" y="9"/>
                    <a:pt x="119" y="17"/>
                    <a:pt x="143" y="24"/>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6" name="Freeform 208">
              <a:extLst>
                <a:ext uri="{FF2B5EF4-FFF2-40B4-BE49-F238E27FC236}">
                  <a16:creationId xmlns:a16="http://schemas.microsoft.com/office/drawing/2014/main" id="{4A039B5A-3CF7-48BC-A864-8394BCB1A45E}"/>
                </a:ext>
              </a:extLst>
            </p:cNvPr>
            <p:cNvSpPr>
              <a:spLocks/>
            </p:cNvSpPr>
            <p:nvPr/>
          </p:nvSpPr>
          <p:spPr bwMode="auto">
            <a:xfrm>
              <a:off x="12395201" y="8320088"/>
              <a:ext cx="444500" cy="242888"/>
            </a:xfrm>
            <a:custGeom>
              <a:avLst/>
              <a:gdLst>
                <a:gd name="T0" fmla="*/ 140 w 140"/>
                <a:gd name="T1" fmla="*/ 6 h 76"/>
                <a:gd name="T2" fmla="*/ 87 w 140"/>
                <a:gd name="T3" fmla="*/ 64 h 76"/>
                <a:gd name="T4" fmla="*/ 24 w 140"/>
                <a:gd name="T5" fmla="*/ 76 h 76"/>
                <a:gd name="T6" fmla="*/ 6 w 140"/>
                <a:gd name="T7" fmla="*/ 49 h 76"/>
                <a:gd name="T8" fmla="*/ 27 w 140"/>
                <a:gd name="T9" fmla="*/ 0 h 76"/>
                <a:gd name="T10" fmla="*/ 140 w 140"/>
                <a:gd name="T11" fmla="*/ 6 h 76"/>
              </a:gdLst>
              <a:ahLst/>
              <a:cxnLst>
                <a:cxn ang="0">
                  <a:pos x="T0" y="T1"/>
                </a:cxn>
                <a:cxn ang="0">
                  <a:pos x="T2" y="T3"/>
                </a:cxn>
                <a:cxn ang="0">
                  <a:pos x="T4" y="T5"/>
                </a:cxn>
                <a:cxn ang="0">
                  <a:pos x="T6" y="T7"/>
                </a:cxn>
                <a:cxn ang="0">
                  <a:pos x="T8" y="T9"/>
                </a:cxn>
                <a:cxn ang="0">
                  <a:pos x="T10" y="T11"/>
                </a:cxn>
              </a:cxnLst>
              <a:rect l="0" t="0" r="r" b="b"/>
              <a:pathLst>
                <a:path w="140" h="76">
                  <a:moveTo>
                    <a:pt x="140" y="6"/>
                  </a:moveTo>
                  <a:cubicBezTo>
                    <a:pt x="133" y="31"/>
                    <a:pt x="114" y="52"/>
                    <a:pt x="87" y="64"/>
                  </a:cubicBezTo>
                  <a:cubicBezTo>
                    <a:pt x="65" y="73"/>
                    <a:pt x="44" y="76"/>
                    <a:pt x="24" y="76"/>
                  </a:cubicBezTo>
                  <a:cubicBezTo>
                    <a:pt x="9" y="76"/>
                    <a:pt x="0" y="62"/>
                    <a:pt x="6" y="49"/>
                  </a:cubicBezTo>
                  <a:cubicBezTo>
                    <a:pt x="27" y="0"/>
                    <a:pt x="27" y="0"/>
                    <a:pt x="27" y="0"/>
                  </a:cubicBezTo>
                  <a:cubicBezTo>
                    <a:pt x="64" y="6"/>
                    <a:pt x="102" y="9"/>
                    <a:pt x="140" y="6"/>
                  </a:cubicBezTo>
                  <a:close/>
                </a:path>
              </a:pathLst>
            </a:custGeom>
            <a:solidFill>
              <a:srgbClr val="D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73" name="Group 272">
            <a:extLst>
              <a:ext uri="{FF2B5EF4-FFF2-40B4-BE49-F238E27FC236}">
                <a16:creationId xmlns:a16="http://schemas.microsoft.com/office/drawing/2014/main" id="{C944CCF1-DEBF-44BA-9963-0F38035359A2}"/>
              </a:ext>
            </a:extLst>
          </p:cNvPr>
          <p:cNvGrpSpPr/>
          <p:nvPr/>
        </p:nvGrpSpPr>
        <p:grpSpPr>
          <a:xfrm>
            <a:off x="1242334" y="4753561"/>
            <a:ext cx="1423009" cy="982535"/>
            <a:chOff x="10701338" y="8021638"/>
            <a:chExt cx="2846388" cy="1965326"/>
          </a:xfrm>
        </p:grpSpPr>
        <p:sp>
          <p:nvSpPr>
            <p:cNvPr id="249" name="Freeform 201">
              <a:extLst>
                <a:ext uri="{FF2B5EF4-FFF2-40B4-BE49-F238E27FC236}">
                  <a16:creationId xmlns:a16="http://schemas.microsoft.com/office/drawing/2014/main" id="{9870A289-5381-4E4A-B981-6E0E159FEEA7}"/>
                </a:ext>
              </a:extLst>
            </p:cNvPr>
            <p:cNvSpPr>
              <a:spLocks/>
            </p:cNvSpPr>
            <p:nvPr/>
          </p:nvSpPr>
          <p:spPr bwMode="auto">
            <a:xfrm>
              <a:off x="10701338" y="8021638"/>
              <a:ext cx="2846388" cy="1965325"/>
            </a:xfrm>
            <a:custGeom>
              <a:avLst/>
              <a:gdLst>
                <a:gd name="T0" fmla="*/ 896 w 896"/>
                <a:gd name="T1" fmla="*/ 441 h 618"/>
                <a:gd name="T2" fmla="*/ 885 w 896"/>
                <a:gd name="T3" fmla="*/ 446 h 618"/>
                <a:gd name="T4" fmla="*/ 753 w 896"/>
                <a:gd name="T5" fmla="*/ 325 h 618"/>
                <a:gd name="T6" fmla="*/ 753 w 896"/>
                <a:gd name="T7" fmla="*/ 325 h 618"/>
                <a:gd name="T8" fmla="*/ 581 w 896"/>
                <a:gd name="T9" fmla="*/ 314 h 618"/>
                <a:gd name="T10" fmla="*/ 484 w 896"/>
                <a:gd name="T11" fmla="*/ 305 h 618"/>
                <a:gd name="T12" fmla="*/ 2 w 896"/>
                <a:gd name="T13" fmla="*/ 618 h 618"/>
                <a:gd name="T14" fmla="*/ 0 w 896"/>
                <a:gd name="T15" fmla="*/ 617 h 618"/>
                <a:gd name="T16" fmla="*/ 53 w 896"/>
                <a:gd name="T17" fmla="*/ 398 h 618"/>
                <a:gd name="T18" fmla="*/ 156 w 896"/>
                <a:gd name="T19" fmla="*/ 352 h 618"/>
                <a:gd name="T20" fmla="*/ 190 w 896"/>
                <a:gd name="T21" fmla="*/ 316 h 618"/>
                <a:gd name="T22" fmla="*/ 76 w 896"/>
                <a:gd name="T23" fmla="*/ 346 h 618"/>
                <a:gd name="T24" fmla="*/ 156 w 896"/>
                <a:gd name="T25" fmla="*/ 227 h 618"/>
                <a:gd name="T26" fmla="*/ 256 w 896"/>
                <a:gd name="T27" fmla="*/ 219 h 618"/>
                <a:gd name="T28" fmla="*/ 330 w 896"/>
                <a:gd name="T29" fmla="*/ 260 h 618"/>
                <a:gd name="T30" fmla="*/ 333 w 896"/>
                <a:gd name="T31" fmla="*/ 214 h 618"/>
                <a:gd name="T32" fmla="*/ 203 w 896"/>
                <a:gd name="T33" fmla="*/ 183 h 618"/>
                <a:gd name="T34" fmla="*/ 295 w 896"/>
                <a:gd name="T35" fmla="*/ 87 h 618"/>
                <a:gd name="T36" fmla="*/ 399 w 896"/>
                <a:gd name="T37" fmla="*/ 89 h 618"/>
                <a:gd name="T38" fmla="*/ 454 w 896"/>
                <a:gd name="T39" fmla="*/ 111 h 618"/>
                <a:gd name="T40" fmla="*/ 452 w 896"/>
                <a:gd name="T41" fmla="*/ 81 h 618"/>
                <a:gd name="T42" fmla="*/ 350 w 896"/>
                <a:gd name="T43" fmla="*/ 52 h 618"/>
                <a:gd name="T44" fmla="*/ 452 w 896"/>
                <a:gd name="T45" fmla="*/ 3 h 618"/>
                <a:gd name="T46" fmla="*/ 613 w 896"/>
                <a:gd name="T47" fmla="*/ 51 h 618"/>
                <a:gd name="T48" fmla="*/ 722 w 896"/>
                <a:gd name="T49" fmla="*/ 42 h 618"/>
                <a:gd name="T50" fmla="*/ 756 w 896"/>
                <a:gd name="T51" fmla="*/ 69 h 618"/>
                <a:gd name="T52" fmla="*/ 708 w 896"/>
                <a:gd name="T53" fmla="*/ 132 h 618"/>
                <a:gd name="T54" fmla="*/ 741 w 896"/>
                <a:gd name="T55" fmla="*/ 159 h 618"/>
                <a:gd name="T56" fmla="*/ 783 w 896"/>
                <a:gd name="T57" fmla="*/ 66 h 618"/>
                <a:gd name="T58" fmla="*/ 866 w 896"/>
                <a:gd name="T59" fmla="*/ 180 h 618"/>
                <a:gd name="T60" fmla="*/ 791 w 896"/>
                <a:gd name="T61" fmla="*/ 305 h 618"/>
                <a:gd name="T62" fmla="*/ 770 w 896"/>
                <a:gd name="T63" fmla="*/ 316 h 618"/>
                <a:gd name="T64" fmla="*/ 896 w 896"/>
                <a:gd name="T65" fmla="*/ 441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6" h="618">
                  <a:moveTo>
                    <a:pt x="896" y="441"/>
                  </a:moveTo>
                  <a:cubicBezTo>
                    <a:pt x="885" y="446"/>
                    <a:pt x="885" y="446"/>
                    <a:pt x="885" y="446"/>
                  </a:cubicBezTo>
                  <a:cubicBezTo>
                    <a:pt x="830" y="345"/>
                    <a:pt x="753" y="325"/>
                    <a:pt x="753" y="325"/>
                  </a:cubicBezTo>
                  <a:cubicBezTo>
                    <a:pt x="753" y="325"/>
                    <a:pt x="753" y="325"/>
                    <a:pt x="753" y="325"/>
                  </a:cubicBezTo>
                  <a:cubicBezTo>
                    <a:pt x="748" y="325"/>
                    <a:pt x="670" y="311"/>
                    <a:pt x="581" y="314"/>
                  </a:cubicBezTo>
                  <a:cubicBezTo>
                    <a:pt x="550" y="308"/>
                    <a:pt x="517" y="305"/>
                    <a:pt x="484" y="305"/>
                  </a:cubicBezTo>
                  <a:cubicBezTo>
                    <a:pt x="269" y="305"/>
                    <a:pt x="84" y="433"/>
                    <a:pt x="2" y="618"/>
                  </a:cubicBezTo>
                  <a:cubicBezTo>
                    <a:pt x="1" y="618"/>
                    <a:pt x="1" y="618"/>
                    <a:pt x="0" y="617"/>
                  </a:cubicBezTo>
                  <a:cubicBezTo>
                    <a:pt x="0" y="617"/>
                    <a:pt x="29" y="425"/>
                    <a:pt x="53" y="398"/>
                  </a:cubicBezTo>
                  <a:cubicBezTo>
                    <a:pt x="77" y="372"/>
                    <a:pt x="66" y="359"/>
                    <a:pt x="156" y="352"/>
                  </a:cubicBezTo>
                  <a:cubicBezTo>
                    <a:pt x="247" y="345"/>
                    <a:pt x="202" y="318"/>
                    <a:pt x="190" y="316"/>
                  </a:cubicBezTo>
                  <a:cubicBezTo>
                    <a:pt x="178" y="313"/>
                    <a:pt x="114" y="320"/>
                    <a:pt x="76" y="346"/>
                  </a:cubicBezTo>
                  <a:cubicBezTo>
                    <a:pt x="76" y="346"/>
                    <a:pt x="94" y="273"/>
                    <a:pt x="156" y="227"/>
                  </a:cubicBezTo>
                  <a:cubicBezTo>
                    <a:pt x="217" y="180"/>
                    <a:pt x="240" y="209"/>
                    <a:pt x="256" y="219"/>
                  </a:cubicBezTo>
                  <a:cubicBezTo>
                    <a:pt x="272" y="228"/>
                    <a:pt x="311" y="263"/>
                    <a:pt x="330" y="260"/>
                  </a:cubicBezTo>
                  <a:cubicBezTo>
                    <a:pt x="348" y="258"/>
                    <a:pt x="360" y="233"/>
                    <a:pt x="333" y="214"/>
                  </a:cubicBezTo>
                  <a:cubicBezTo>
                    <a:pt x="306" y="195"/>
                    <a:pt x="224" y="178"/>
                    <a:pt x="203" y="183"/>
                  </a:cubicBezTo>
                  <a:cubicBezTo>
                    <a:pt x="203" y="183"/>
                    <a:pt x="256" y="101"/>
                    <a:pt x="295" y="87"/>
                  </a:cubicBezTo>
                  <a:cubicBezTo>
                    <a:pt x="333" y="74"/>
                    <a:pt x="358" y="70"/>
                    <a:pt x="399" y="89"/>
                  </a:cubicBezTo>
                  <a:cubicBezTo>
                    <a:pt x="439" y="109"/>
                    <a:pt x="441" y="112"/>
                    <a:pt x="454" y="111"/>
                  </a:cubicBezTo>
                  <a:cubicBezTo>
                    <a:pt x="468" y="109"/>
                    <a:pt x="473" y="94"/>
                    <a:pt x="452" y="81"/>
                  </a:cubicBezTo>
                  <a:cubicBezTo>
                    <a:pt x="430" y="69"/>
                    <a:pt x="375" y="51"/>
                    <a:pt x="350" y="52"/>
                  </a:cubicBezTo>
                  <a:cubicBezTo>
                    <a:pt x="350" y="52"/>
                    <a:pt x="371" y="6"/>
                    <a:pt x="452" y="3"/>
                  </a:cubicBezTo>
                  <a:cubicBezTo>
                    <a:pt x="533" y="0"/>
                    <a:pt x="599" y="40"/>
                    <a:pt x="613" y="51"/>
                  </a:cubicBezTo>
                  <a:cubicBezTo>
                    <a:pt x="626" y="62"/>
                    <a:pt x="689" y="32"/>
                    <a:pt x="722" y="42"/>
                  </a:cubicBezTo>
                  <a:cubicBezTo>
                    <a:pt x="755" y="52"/>
                    <a:pt x="759" y="61"/>
                    <a:pt x="756" y="69"/>
                  </a:cubicBezTo>
                  <a:cubicBezTo>
                    <a:pt x="753" y="77"/>
                    <a:pt x="708" y="121"/>
                    <a:pt x="708" y="132"/>
                  </a:cubicBezTo>
                  <a:cubicBezTo>
                    <a:pt x="707" y="143"/>
                    <a:pt x="709" y="171"/>
                    <a:pt x="741" y="159"/>
                  </a:cubicBezTo>
                  <a:cubicBezTo>
                    <a:pt x="772" y="147"/>
                    <a:pt x="737" y="111"/>
                    <a:pt x="783" y="66"/>
                  </a:cubicBezTo>
                  <a:cubicBezTo>
                    <a:pt x="830" y="21"/>
                    <a:pt x="873" y="147"/>
                    <a:pt x="866" y="180"/>
                  </a:cubicBezTo>
                  <a:cubicBezTo>
                    <a:pt x="858" y="213"/>
                    <a:pt x="821" y="291"/>
                    <a:pt x="791" y="305"/>
                  </a:cubicBezTo>
                  <a:cubicBezTo>
                    <a:pt x="781" y="310"/>
                    <a:pt x="775" y="313"/>
                    <a:pt x="770" y="316"/>
                  </a:cubicBezTo>
                  <a:cubicBezTo>
                    <a:pt x="868" y="353"/>
                    <a:pt x="896" y="441"/>
                    <a:pt x="896" y="441"/>
                  </a:cubicBezTo>
                  <a:close/>
                </a:path>
              </a:pathLst>
            </a:custGeom>
            <a:solidFill>
              <a:srgbClr val="E17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0" name="Freeform 202">
              <a:extLst>
                <a:ext uri="{FF2B5EF4-FFF2-40B4-BE49-F238E27FC236}">
                  <a16:creationId xmlns:a16="http://schemas.microsoft.com/office/drawing/2014/main" id="{4D5838AB-0EC6-4D4A-91D2-75823F162016}"/>
                </a:ext>
              </a:extLst>
            </p:cNvPr>
            <p:cNvSpPr>
              <a:spLocks/>
            </p:cNvSpPr>
            <p:nvPr/>
          </p:nvSpPr>
          <p:spPr bwMode="auto">
            <a:xfrm>
              <a:off x="10707688" y="8991601"/>
              <a:ext cx="1839913" cy="995363"/>
            </a:xfrm>
            <a:custGeom>
              <a:avLst/>
              <a:gdLst>
                <a:gd name="T0" fmla="*/ 579 w 579"/>
                <a:gd name="T1" fmla="*/ 9 h 313"/>
                <a:gd name="T2" fmla="*/ 442 w 579"/>
                <a:gd name="T3" fmla="*/ 32 h 313"/>
                <a:gd name="T4" fmla="*/ 229 w 579"/>
                <a:gd name="T5" fmla="*/ 164 h 313"/>
                <a:gd name="T6" fmla="*/ 151 w 579"/>
                <a:gd name="T7" fmla="*/ 263 h 313"/>
                <a:gd name="T8" fmla="*/ 145 w 579"/>
                <a:gd name="T9" fmla="*/ 266 h 313"/>
                <a:gd name="T10" fmla="*/ 194 w 579"/>
                <a:gd name="T11" fmla="*/ 176 h 313"/>
                <a:gd name="T12" fmla="*/ 135 w 579"/>
                <a:gd name="T13" fmla="*/ 271 h 313"/>
                <a:gd name="T14" fmla="*/ 0 w 579"/>
                <a:gd name="T15" fmla="*/ 313 h 313"/>
                <a:gd name="T16" fmla="*/ 482 w 579"/>
                <a:gd name="T17" fmla="*/ 0 h 313"/>
                <a:gd name="T18" fmla="*/ 579 w 579"/>
                <a:gd name="T19" fmla="*/ 9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9" h="313">
                  <a:moveTo>
                    <a:pt x="579" y="9"/>
                  </a:moveTo>
                  <a:cubicBezTo>
                    <a:pt x="533" y="10"/>
                    <a:pt x="484" y="17"/>
                    <a:pt x="442" y="32"/>
                  </a:cubicBezTo>
                  <a:cubicBezTo>
                    <a:pt x="317" y="78"/>
                    <a:pt x="240" y="150"/>
                    <a:pt x="229" y="164"/>
                  </a:cubicBezTo>
                  <a:cubicBezTo>
                    <a:pt x="217" y="177"/>
                    <a:pt x="182" y="247"/>
                    <a:pt x="151" y="263"/>
                  </a:cubicBezTo>
                  <a:cubicBezTo>
                    <a:pt x="149" y="264"/>
                    <a:pt x="147" y="265"/>
                    <a:pt x="145" y="266"/>
                  </a:cubicBezTo>
                  <a:cubicBezTo>
                    <a:pt x="164" y="233"/>
                    <a:pt x="205" y="166"/>
                    <a:pt x="194" y="176"/>
                  </a:cubicBezTo>
                  <a:cubicBezTo>
                    <a:pt x="183" y="186"/>
                    <a:pt x="150" y="243"/>
                    <a:pt x="135" y="271"/>
                  </a:cubicBezTo>
                  <a:cubicBezTo>
                    <a:pt x="95" y="288"/>
                    <a:pt x="18" y="313"/>
                    <a:pt x="0" y="313"/>
                  </a:cubicBezTo>
                  <a:cubicBezTo>
                    <a:pt x="82" y="128"/>
                    <a:pt x="267" y="0"/>
                    <a:pt x="482" y="0"/>
                  </a:cubicBezTo>
                  <a:cubicBezTo>
                    <a:pt x="515" y="0"/>
                    <a:pt x="548" y="3"/>
                    <a:pt x="579" y="9"/>
                  </a:cubicBezTo>
                  <a:close/>
                </a:path>
              </a:pathLst>
            </a:custGeom>
            <a:solidFill>
              <a:srgbClr val="D55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75" name="Group 274">
            <a:extLst>
              <a:ext uri="{FF2B5EF4-FFF2-40B4-BE49-F238E27FC236}">
                <a16:creationId xmlns:a16="http://schemas.microsoft.com/office/drawing/2014/main" id="{B25D9B56-2489-4CDA-81FE-DEF992E47E84}"/>
              </a:ext>
            </a:extLst>
          </p:cNvPr>
          <p:cNvGrpSpPr/>
          <p:nvPr/>
        </p:nvGrpSpPr>
        <p:grpSpPr>
          <a:xfrm>
            <a:off x="2085190" y="4224336"/>
            <a:ext cx="703171" cy="1045232"/>
            <a:chOff x="12350751" y="7454901"/>
            <a:chExt cx="1406525" cy="2090737"/>
          </a:xfrm>
        </p:grpSpPr>
        <p:sp>
          <p:nvSpPr>
            <p:cNvPr id="257" name="Freeform 209">
              <a:extLst>
                <a:ext uri="{FF2B5EF4-FFF2-40B4-BE49-F238E27FC236}">
                  <a16:creationId xmlns:a16="http://schemas.microsoft.com/office/drawing/2014/main" id="{E6362A4C-0D3D-4218-B2F4-B175F862A06F}"/>
                </a:ext>
              </a:extLst>
            </p:cNvPr>
            <p:cNvSpPr>
              <a:spLocks/>
            </p:cNvSpPr>
            <p:nvPr/>
          </p:nvSpPr>
          <p:spPr bwMode="auto">
            <a:xfrm>
              <a:off x="12595226" y="7593013"/>
              <a:ext cx="1162050" cy="1952625"/>
            </a:xfrm>
            <a:custGeom>
              <a:avLst/>
              <a:gdLst>
                <a:gd name="T0" fmla="*/ 175 w 366"/>
                <a:gd name="T1" fmla="*/ 399 h 614"/>
                <a:gd name="T2" fmla="*/ 215 w 366"/>
                <a:gd name="T3" fmla="*/ 448 h 614"/>
                <a:gd name="T4" fmla="*/ 359 w 366"/>
                <a:gd name="T5" fmla="*/ 403 h 614"/>
                <a:gd name="T6" fmla="*/ 191 w 366"/>
                <a:gd name="T7" fmla="*/ 459 h 614"/>
                <a:gd name="T8" fmla="*/ 231 w 366"/>
                <a:gd name="T9" fmla="*/ 599 h 614"/>
                <a:gd name="T10" fmla="*/ 230 w 366"/>
                <a:gd name="T11" fmla="*/ 614 h 614"/>
                <a:gd name="T12" fmla="*/ 195 w 366"/>
                <a:gd name="T13" fmla="*/ 501 h 614"/>
                <a:gd name="T14" fmla="*/ 172 w 366"/>
                <a:gd name="T15" fmla="*/ 505 h 614"/>
                <a:gd name="T16" fmla="*/ 87 w 366"/>
                <a:gd name="T17" fmla="*/ 496 h 614"/>
                <a:gd name="T18" fmla="*/ 195 w 366"/>
                <a:gd name="T19" fmla="*/ 499 h 614"/>
                <a:gd name="T20" fmla="*/ 179 w 366"/>
                <a:gd name="T21" fmla="*/ 446 h 614"/>
                <a:gd name="T22" fmla="*/ 66 w 366"/>
                <a:gd name="T23" fmla="*/ 469 h 614"/>
                <a:gd name="T24" fmla="*/ 161 w 366"/>
                <a:gd name="T25" fmla="*/ 447 h 614"/>
                <a:gd name="T26" fmla="*/ 167 w 366"/>
                <a:gd name="T27" fmla="*/ 394 h 614"/>
                <a:gd name="T28" fmla="*/ 32 w 366"/>
                <a:gd name="T29" fmla="*/ 410 h 614"/>
                <a:gd name="T30" fmla="*/ 144 w 366"/>
                <a:gd name="T31" fmla="*/ 395 h 614"/>
                <a:gd name="T32" fmla="*/ 155 w 366"/>
                <a:gd name="T33" fmla="*/ 346 h 614"/>
                <a:gd name="T34" fmla="*/ 12 w 366"/>
                <a:gd name="T35" fmla="*/ 353 h 614"/>
                <a:gd name="T36" fmla="*/ 126 w 366"/>
                <a:gd name="T37" fmla="*/ 343 h 614"/>
                <a:gd name="T38" fmla="*/ 143 w 366"/>
                <a:gd name="T39" fmla="*/ 296 h 614"/>
                <a:gd name="T40" fmla="*/ 0 w 366"/>
                <a:gd name="T41" fmla="*/ 275 h 614"/>
                <a:gd name="T42" fmla="*/ 1 w 366"/>
                <a:gd name="T43" fmla="*/ 230 h 614"/>
                <a:gd name="T44" fmla="*/ 143 w 366"/>
                <a:gd name="T45" fmla="*/ 293 h 614"/>
                <a:gd name="T46" fmla="*/ 115 w 366"/>
                <a:gd name="T47" fmla="*/ 239 h 614"/>
                <a:gd name="T48" fmla="*/ 27 w 366"/>
                <a:gd name="T49" fmla="*/ 123 h 614"/>
                <a:gd name="T50" fmla="*/ 132 w 366"/>
                <a:gd name="T51" fmla="*/ 248 h 614"/>
                <a:gd name="T52" fmla="*/ 67 w 366"/>
                <a:gd name="T53" fmla="*/ 50 h 614"/>
                <a:gd name="T54" fmla="*/ 121 w 366"/>
                <a:gd name="T55" fmla="*/ 167 h 614"/>
                <a:gd name="T56" fmla="*/ 140 w 366"/>
                <a:gd name="T57" fmla="*/ 201 h 614"/>
                <a:gd name="T58" fmla="*/ 211 w 366"/>
                <a:gd name="T59" fmla="*/ 2 h 614"/>
                <a:gd name="T60" fmla="*/ 133 w 366"/>
                <a:gd name="T61" fmla="*/ 220 h 614"/>
                <a:gd name="T62" fmla="*/ 162 w 366"/>
                <a:gd name="T63" fmla="*/ 269 h 614"/>
                <a:gd name="T64" fmla="*/ 307 w 366"/>
                <a:gd name="T65" fmla="*/ 60 h 614"/>
                <a:gd name="T66" fmla="*/ 147 w 366"/>
                <a:gd name="T67" fmla="*/ 285 h 614"/>
                <a:gd name="T68" fmla="*/ 176 w 366"/>
                <a:gd name="T69" fmla="*/ 295 h 614"/>
                <a:gd name="T70" fmla="*/ 343 w 366"/>
                <a:gd name="T71" fmla="*/ 180 h 614"/>
                <a:gd name="T72" fmla="*/ 155 w 366"/>
                <a:gd name="T73" fmla="*/ 316 h 614"/>
                <a:gd name="T74" fmla="*/ 185 w 366"/>
                <a:gd name="T75" fmla="*/ 348 h 614"/>
                <a:gd name="T76" fmla="*/ 344 w 366"/>
                <a:gd name="T77" fmla="*/ 277 h 614"/>
                <a:gd name="T78" fmla="*/ 165 w 366"/>
                <a:gd name="T79" fmla="*/ 360 h 614"/>
                <a:gd name="T80" fmla="*/ 193 w 366"/>
                <a:gd name="T81" fmla="*/ 390 h 614"/>
                <a:gd name="T82" fmla="*/ 365 w 366"/>
                <a:gd name="T83" fmla="*/ 35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6" h="614">
                  <a:moveTo>
                    <a:pt x="195" y="392"/>
                  </a:moveTo>
                  <a:cubicBezTo>
                    <a:pt x="189" y="395"/>
                    <a:pt x="182" y="397"/>
                    <a:pt x="175" y="399"/>
                  </a:cubicBezTo>
                  <a:cubicBezTo>
                    <a:pt x="180" y="418"/>
                    <a:pt x="185" y="438"/>
                    <a:pt x="190" y="457"/>
                  </a:cubicBezTo>
                  <a:cubicBezTo>
                    <a:pt x="199" y="455"/>
                    <a:pt x="208" y="452"/>
                    <a:pt x="215" y="448"/>
                  </a:cubicBezTo>
                  <a:cubicBezTo>
                    <a:pt x="257" y="404"/>
                    <a:pt x="340" y="402"/>
                    <a:pt x="358" y="401"/>
                  </a:cubicBezTo>
                  <a:cubicBezTo>
                    <a:pt x="359" y="401"/>
                    <a:pt x="360" y="402"/>
                    <a:pt x="359" y="403"/>
                  </a:cubicBezTo>
                  <a:cubicBezTo>
                    <a:pt x="294" y="465"/>
                    <a:pt x="229" y="454"/>
                    <a:pt x="216" y="451"/>
                  </a:cubicBezTo>
                  <a:cubicBezTo>
                    <a:pt x="208" y="454"/>
                    <a:pt x="200" y="457"/>
                    <a:pt x="191" y="459"/>
                  </a:cubicBezTo>
                  <a:cubicBezTo>
                    <a:pt x="191" y="459"/>
                    <a:pt x="191" y="459"/>
                    <a:pt x="190" y="459"/>
                  </a:cubicBezTo>
                  <a:cubicBezTo>
                    <a:pt x="204" y="509"/>
                    <a:pt x="218" y="558"/>
                    <a:pt x="231" y="599"/>
                  </a:cubicBezTo>
                  <a:cubicBezTo>
                    <a:pt x="233" y="603"/>
                    <a:pt x="234" y="608"/>
                    <a:pt x="236" y="612"/>
                  </a:cubicBezTo>
                  <a:cubicBezTo>
                    <a:pt x="230" y="614"/>
                    <a:pt x="230" y="614"/>
                    <a:pt x="230" y="614"/>
                  </a:cubicBezTo>
                  <a:cubicBezTo>
                    <a:pt x="228" y="608"/>
                    <a:pt x="226" y="602"/>
                    <a:pt x="223" y="595"/>
                  </a:cubicBezTo>
                  <a:cubicBezTo>
                    <a:pt x="214" y="567"/>
                    <a:pt x="205" y="535"/>
                    <a:pt x="195" y="501"/>
                  </a:cubicBezTo>
                  <a:cubicBezTo>
                    <a:pt x="195" y="502"/>
                    <a:pt x="194" y="502"/>
                    <a:pt x="193" y="502"/>
                  </a:cubicBezTo>
                  <a:cubicBezTo>
                    <a:pt x="186" y="504"/>
                    <a:pt x="178" y="505"/>
                    <a:pt x="172" y="505"/>
                  </a:cubicBezTo>
                  <a:cubicBezTo>
                    <a:pt x="166" y="510"/>
                    <a:pt x="146" y="522"/>
                    <a:pt x="117" y="527"/>
                  </a:cubicBezTo>
                  <a:cubicBezTo>
                    <a:pt x="106" y="517"/>
                    <a:pt x="96" y="507"/>
                    <a:pt x="87" y="496"/>
                  </a:cubicBezTo>
                  <a:cubicBezTo>
                    <a:pt x="115" y="491"/>
                    <a:pt x="147" y="490"/>
                    <a:pt x="173" y="503"/>
                  </a:cubicBezTo>
                  <a:cubicBezTo>
                    <a:pt x="179" y="502"/>
                    <a:pt x="187" y="501"/>
                    <a:pt x="195" y="499"/>
                  </a:cubicBezTo>
                  <a:cubicBezTo>
                    <a:pt x="190" y="481"/>
                    <a:pt x="185" y="464"/>
                    <a:pt x="180" y="446"/>
                  </a:cubicBezTo>
                  <a:cubicBezTo>
                    <a:pt x="180" y="446"/>
                    <a:pt x="180" y="446"/>
                    <a:pt x="179" y="446"/>
                  </a:cubicBezTo>
                  <a:cubicBezTo>
                    <a:pt x="172" y="448"/>
                    <a:pt x="165" y="449"/>
                    <a:pt x="159" y="450"/>
                  </a:cubicBezTo>
                  <a:cubicBezTo>
                    <a:pt x="149" y="456"/>
                    <a:pt x="114" y="473"/>
                    <a:pt x="66" y="469"/>
                  </a:cubicBezTo>
                  <a:cubicBezTo>
                    <a:pt x="59" y="458"/>
                    <a:pt x="52" y="448"/>
                    <a:pt x="46" y="436"/>
                  </a:cubicBezTo>
                  <a:cubicBezTo>
                    <a:pt x="80" y="430"/>
                    <a:pt x="127" y="428"/>
                    <a:pt x="161" y="447"/>
                  </a:cubicBezTo>
                  <a:cubicBezTo>
                    <a:pt x="166" y="446"/>
                    <a:pt x="173" y="445"/>
                    <a:pt x="180" y="443"/>
                  </a:cubicBezTo>
                  <a:cubicBezTo>
                    <a:pt x="175" y="427"/>
                    <a:pt x="171" y="410"/>
                    <a:pt x="167" y="394"/>
                  </a:cubicBezTo>
                  <a:cubicBezTo>
                    <a:pt x="157" y="396"/>
                    <a:pt x="148" y="397"/>
                    <a:pt x="141" y="397"/>
                  </a:cubicBezTo>
                  <a:cubicBezTo>
                    <a:pt x="129" y="403"/>
                    <a:pt x="87" y="420"/>
                    <a:pt x="32" y="410"/>
                  </a:cubicBezTo>
                  <a:cubicBezTo>
                    <a:pt x="28" y="400"/>
                    <a:pt x="23" y="389"/>
                    <a:pt x="20" y="378"/>
                  </a:cubicBezTo>
                  <a:cubicBezTo>
                    <a:pt x="58" y="374"/>
                    <a:pt x="109" y="374"/>
                    <a:pt x="144" y="395"/>
                  </a:cubicBezTo>
                  <a:cubicBezTo>
                    <a:pt x="150" y="394"/>
                    <a:pt x="158" y="393"/>
                    <a:pt x="166" y="391"/>
                  </a:cubicBezTo>
                  <a:cubicBezTo>
                    <a:pt x="163" y="376"/>
                    <a:pt x="159" y="361"/>
                    <a:pt x="155" y="346"/>
                  </a:cubicBezTo>
                  <a:cubicBezTo>
                    <a:pt x="146" y="347"/>
                    <a:pt x="137" y="347"/>
                    <a:pt x="129" y="346"/>
                  </a:cubicBezTo>
                  <a:cubicBezTo>
                    <a:pt x="123" y="349"/>
                    <a:pt x="74" y="368"/>
                    <a:pt x="12" y="353"/>
                  </a:cubicBezTo>
                  <a:cubicBezTo>
                    <a:pt x="9" y="342"/>
                    <a:pt x="7" y="331"/>
                    <a:pt x="5" y="319"/>
                  </a:cubicBezTo>
                  <a:cubicBezTo>
                    <a:pt x="43" y="317"/>
                    <a:pt x="93" y="321"/>
                    <a:pt x="126" y="343"/>
                  </a:cubicBezTo>
                  <a:cubicBezTo>
                    <a:pt x="134" y="344"/>
                    <a:pt x="144" y="345"/>
                    <a:pt x="155" y="344"/>
                  </a:cubicBezTo>
                  <a:cubicBezTo>
                    <a:pt x="151" y="327"/>
                    <a:pt x="147" y="311"/>
                    <a:pt x="143" y="296"/>
                  </a:cubicBezTo>
                  <a:cubicBezTo>
                    <a:pt x="137" y="296"/>
                    <a:pt x="130" y="296"/>
                    <a:pt x="125" y="295"/>
                  </a:cubicBezTo>
                  <a:cubicBezTo>
                    <a:pt x="107" y="298"/>
                    <a:pt x="57" y="300"/>
                    <a:pt x="0" y="275"/>
                  </a:cubicBezTo>
                  <a:cubicBezTo>
                    <a:pt x="0" y="270"/>
                    <a:pt x="0" y="265"/>
                    <a:pt x="0" y="260"/>
                  </a:cubicBezTo>
                  <a:cubicBezTo>
                    <a:pt x="0" y="250"/>
                    <a:pt x="0" y="240"/>
                    <a:pt x="1" y="230"/>
                  </a:cubicBezTo>
                  <a:cubicBezTo>
                    <a:pt x="47" y="240"/>
                    <a:pt x="100" y="258"/>
                    <a:pt x="131" y="293"/>
                  </a:cubicBezTo>
                  <a:cubicBezTo>
                    <a:pt x="135" y="293"/>
                    <a:pt x="139" y="294"/>
                    <a:pt x="143" y="293"/>
                  </a:cubicBezTo>
                  <a:cubicBezTo>
                    <a:pt x="139" y="278"/>
                    <a:pt x="136" y="264"/>
                    <a:pt x="133" y="251"/>
                  </a:cubicBezTo>
                  <a:cubicBezTo>
                    <a:pt x="126" y="247"/>
                    <a:pt x="120" y="243"/>
                    <a:pt x="115" y="239"/>
                  </a:cubicBezTo>
                  <a:cubicBezTo>
                    <a:pt x="103" y="237"/>
                    <a:pt x="53" y="224"/>
                    <a:pt x="13" y="163"/>
                  </a:cubicBezTo>
                  <a:cubicBezTo>
                    <a:pt x="17" y="149"/>
                    <a:pt x="21" y="136"/>
                    <a:pt x="27" y="123"/>
                  </a:cubicBezTo>
                  <a:cubicBezTo>
                    <a:pt x="60" y="148"/>
                    <a:pt x="103" y="186"/>
                    <a:pt x="117" y="237"/>
                  </a:cubicBezTo>
                  <a:cubicBezTo>
                    <a:pt x="121" y="241"/>
                    <a:pt x="126" y="244"/>
                    <a:pt x="132" y="248"/>
                  </a:cubicBezTo>
                  <a:cubicBezTo>
                    <a:pt x="124" y="210"/>
                    <a:pt x="118" y="182"/>
                    <a:pt x="115" y="170"/>
                  </a:cubicBezTo>
                  <a:cubicBezTo>
                    <a:pt x="104" y="156"/>
                    <a:pt x="74" y="113"/>
                    <a:pt x="67" y="50"/>
                  </a:cubicBezTo>
                  <a:cubicBezTo>
                    <a:pt x="77" y="36"/>
                    <a:pt x="88" y="22"/>
                    <a:pt x="100" y="10"/>
                  </a:cubicBezTo>
                  <a:cubicBezTo>
                    <a:pt x="117" y="54"/>
                    <a:pt x="134" y="117"/>
                    <a:pt x="121" y="167"/>
                  </a:cubicBezTo>
                  <a:cubicBezTo>
                    <a:pt x="123" y="175"/>
                    <a:pt x="127" y="193"/>
                    <a:pt x="132" y="216"/>
                  </a:cubicBezTo>
                  <a:cubicBezTo>
                    <a:pt x="135" y="211"/>
                    <a:pt x="138" y="206"/>
                    <a:pt x="140" y="201"/>
                  </a:cubicBezTo>
                  <a:cubicBezTo>
                    <a:pt x="128" y="120"/>
                    <a:pt x="194" y="21"/>
                    <a:pt x="208" y="2"/>
                  </a:cubicBezTo>
                  <a:cubicBezTo>
                    <a:pt x="209" y="0"/>
                    <a:pt x="211" y="1"/>
                    <a:pt x="211" y="2"/>
                  </a:cubicBezTo>
                  <a:cubicBezTo>
                    <a:pt x="224" y="127"/>
                    <a:pt x="153" y="194"/>
                    <a:pt x="142" y="203"/>
                  </a:cubicBezTo>
                  <a:cubicBezTo>
                    <a:pt x="140" y="208"/>
                    <a:pt x="137" y="214"/>
                    <a:pt x="133" y="220"/>
                  </a:cubicBezTo>
                  <a:cubicBezTo>
                    <a:pt x="137" y="238"/>
                    <a:pt x="141" y="259"/>
                    <a:pt x="147" y="282"/>
                  </a:cubicBezTo>
                  <a:cubicBezTo>
                    <a:pt x="153" y="278"/>
                    <a:pt x="158" y="273"/>
                    <a:pt x="162" y="269"/>
                  </a:cubicBezTo>
                  <a:cubicBezTo>
                    <a:pt x="172" y="187"/>
                    <a:pt x="285" y="74"/>
                    <a:pt x="304" y="58"/>
                  </a:cubicBezTo>
                  <a:cubicBezTo>
                    <a:pt x="305" y="58"/>
                    <a:pt x="307" y="59"/>
                    <a:pt x="307" y="60"/>
                  </a:cubicBezTo>
                  <a:cubicBezTo>
                    <a:pt x="286" y="179"/>
                    <a:pt x="187" y="254"/>
                    <a:pt x="166" y="269"/>
                  </a:cubicBezTo>
                  <a:cubicBezTo>
                    <a:pt x="161" y="274"/>
                    <a:pt x="155" y="280"/>
                    <a:pt x="147" y="285"/>
                  </a:cubicBezTo>
                  <a:cubicBezTo>
                    <a:pt x="150" y="294"/>
                    <a:pt x="152" y="303"/>
                    <a:pt x="154" y="313"/>
                  </a:cubicBezTo>
                  <a:cubicBezTo>
                    <a:pt x="162" y="307"/>
                    <a:pt x="170" y="301"/>
                    <a:pt x="176" y="295"/>
                  </a:cubicBezTo>
                  <a:cubicBezTo>
                    <a:pt x="213" y="222"/>
                    <a:pt x="318" y="185"/>
                    <a:pt x="341" y="177"/>
                  </a:cubicBezTo>
                  <a:cubicBezTo>
                    <a:pt x="342" y="177"/>
                    <a:pt x="343" y="178"/>
                    <a:pt x="343" y="180"/>
                  </a:cubicBezTo>
                  <a:cubicBezTo>
                    <a:pt x="281" y="291"/>
                    <a:pt x="187" y="299"/>
                    <a:pt x="175" y="299"/>
                  </a:cubicBezTo>
                  <a:cubicBezTo>
                    <a:pt x="169" y="305"/>
                    <a:pt x="162" y="311"/>
                    <a:pt x="155" y="316"/>
                  </a:cubicBezTo>
                  <a:cubicBezTo>
                    <a:pt x="158" y="329"/>
                    <a:pt x="161" y="343"/>
                    <a:pt x="165" y="358"/>
                  </a:cubicBezTo>
                  <a:cubicBezTo>
                    <a:pt x="172" y="355"/>
                    <a:pt x="179" y="352"/>
                    <a:pt x="185" y="348"/>
                  </a:cubicBezTo>
                  <a:cubicBezTo>
                    <a:pt x="227" y="292"/>
                    <a:pt x="323" y="278"/>
                    <a:pt x="343" y="275"/>
                  </a:cubicBezTo>
                  <a:cubicBezTo>
                    <a:pt x="344" y="275"/>
                    <a:pt x="345" y="276"/>
                    <a:pt x="344" y="277"/>
                  </a:cubicBezTo>
                  <a:cubicBezTo>
                    <a:pt x="278" y="357"/>
                    <a:pt x="202" y="352"/>
                    <a:pt x="187" y="350"/>
                  </a:cubicBezTo>
                  <a:cubicBezTo>
                    <a:pt x="180" y="354"/>
                    <a:pt x="173" y="358"/>
                    <a:pt x="165" y="360"/>
                  </a:cubicBezTo>
                  <a:cubicBezTo>
                    <a:pt x="168" y="372"/>
                    <a:pt x="171" y="384"/>
                    <a:pt x="174" y="396"/>
                  </a:cubicBezTo>
                  <a:cubicBezTo>
                    <a:pt x="181" y="395"/>
                    <a:pt x="187" y="393"/>
                    <a:pt x="193" y="390"/>
                  </a:cubicBezTo>
                  <a:cubicBezTo>
                    <a:pt x="245" y="343"/>
                    <a:pt x="343" y="350"/>
                    <a:pt x="364" y="352"/>
                  </a:cubicBezTo>
                  <a:cubicBezTo>
                    <a:pt x="365" y="352"/>
                    <a:pt x="366" y="354"/>
                    <a:pt x="365" y="354"/>
                  </a:cubicBezTo>
                  <a:cubicBezTo>
                    <a:pt x="284" y="417"/>
                    <a:pt x="211" y="397"/>
                    <a:pt x="195" y="392"/>
                  </a:cubicBezTo>
                  <a:close/>
                </a:path>
              </a:pathLst>
            </a:custGeom>
            <a:solidFill>
              <a:srgbClr val="ACB2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8" name="Freeform 210">
              <a:extLst>
                <a:ext uri="{FF2B5EF4-FFF2-40B4-BE49-F238E27FC236}">
                  <a16:creationId xmlns:a16="http://schemas.microsoft.com/office/drawing/2014/main" id="{863CBABB-CAFB-407F-9686-00FEF02A6BFD}"/>
                </a:ext>
              </a:extLst>
            </p:cNvPr>
            <p:cNvSpPr>
              <a:spLocks/>
            </p:cNvSpPr>
            <p:nvPr/>
          </p:nvSpPr>
          <p:spPr bwMode="auto">
            <a:xfrm>
              <a:off x="12538076" y="7897813"/>
              <a:ext cx="142875" cy="212725"/>
            </a:xfrm>
            <a:custGeom>
              <a:avLst/>
              <a:gdLst>
                <a:gd name="T0" fmla="*/ 0 w 45"/>
                <a:gd name="T1" fmla="*/ 3 h 67"/>
                <a:gd name="T2" fmla="*/ 3 w 45"/>
                <a:gd name="T3" fmla="*/ 1 h 67"/>
                <a:gd name="T4" fmla="*/ 45 w 45"/>
                <a:gd name="T5" fmla="*/ 27 h 67"/>
                <a:gd name="T6" fmla="*/ 31 w 45"/>
                <a:gd name="T7" fmla="*/ 67 h 67"/>
                <a:gd name="T8" fmla="*/ 0 w 45"/>
                <a:gd name="T9" fmla="*/ 3 h 67"/>
              </a:gdLst>
              <a:ahLst/>
              <a:cxnLst>
                <a:cxn ang="0">
                  <a:pos x="T0" y="T1"/>
                </a:cxn>
                <a:cxn ang="0">
                  <a:pos x="T2" y="T3"/>
                </a:cxn>
                <a:cxn ang="0">
                  <a:pos x="T4" y="T5"/>
                </a:cxn>
                <a:cxn ang="0">
                  <a:pos x="T6" y="T7"/>
                </a:cxn>
                <a:cxn ang="0">
                  <a:pos x="T8" y="T9"/>
                </a:cxn>
              </a:cxnLst>
              <a:rect l="0" t="0" r="r" b="b"/>
              <a:pathLst>
                <a:path w="45" h="67">
                  <a:moveTo>
                    <a:pt x="0" y="3"/>
                  </a:moveTo>
                  <a:cubicBezTo>
                    <a:pt x="0" y="2"/>
                    <a:pt x="1" y="0"/>
                    <a:pt x="3" y="1"/>
                  </a:cubicBezTo>
                  <a:cubicBezTo>
                    <a:pt x="10" y="5"/>
                    <a:pt x="26" y="14"/>
                    <a:pt x="45" y="27"/>
                  </a:cubicBezTo>
                  <a:cubicBezTo>
                    <a:pt x="39" y="40"/>
                    <a:pt x="35" y="53"/>
                    <a:pt x="31" y="67"/>
                  </a:cubicBezTo>
                  <a:cubicBezTo>
                    <a:pt x="20" y="50"/>
                    <a:pt x="9" y="29"/>
                    <a:pt x="0" y="3"/>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9" name="Freeform 211">
              <a:extLst>
                <a:ext uri="{FF2B5EF4-FFF2-40B4-BE49-F238E27FC236}">
                  <a16:creationId xmlns:a16="http://schemas.microsoft.com/office/drawing/2014/main" id="{F975DA53-8E1A-4139-BABE-1F177A84D1CA}"/>
                </a:ext>
              </a:extLst>
            </p:cNvPr>
            <p:cNvSpPr>
              <a:spLocks/>
            </p:cNvSpPr>
            <p:nvPr/>
          </p:nvSpPr>
          <p:spPr bwMode="auto">
            <a:xfrm>
              <a:off x="12499976" y="8794751"/>
              <a:ext cx="196850" cy="101600"/>
            </a:xfrm>
            <a:custGeom>
              <a:avLst/>
              <a:gdLst>
                <a:gd name="T0" fmla="*/ 62 w 62"/>
                <a:gd name="T1" fmla="*/ 32 h 32"/>
                <a:gd name="T2" fmla="*/ 2 w 62"/>
                <a:gd name="T3" fmla="*/ 11 h 32"/>
                <a:gd name="T4" fmla="*/ 2 w 62"/>
                <a:gd name="T5" fmla="*/ 8 h 32"/>
                <a:gd name="T6" fmla="*/ 50 w 62"/>
                <a:gd name="T7" fmla="*/ 0 h 32"/>
                <a:gd name="T8" fmla="*/ 62 w 62"/>
                <a:gd name="T9" fmla="*/ 32 h 32"/>
              </a:gdLst>
              <a:ahLst/>
              <a:cxnLst>
                <a:cxn ang="0">
                  <a:pos x="T0" y="T1"/>
                </a:cxn>
                <a:cxn ang="0">
                  <a:pos x="T2" y="T3"/>
                </a:cxn>
                <a:cxn ang="0">
                  <a:pos x="T4" y="T5"/>
                </a:cxn>
                <a:cxn ang="0">
                  <a:pos x="T6" y="T7"/>
                </a:cxn>
                <a:cxn ang="0">
                  <a:pos x="T8" y="T9"/>
                </a:cxn>
              </a:cxnLst>
              <a:rect l="0" t="0" r="r" b="b"/>
              <a:pathLst>
                <a:path w="62" h="32">
                  <a:moveTo>
                    <a:pt x="62" y="32"/>
                  </a:moveTo>
                  <a:cubicBezTo>
                    <a:pt x="43" y="29"/>
                    <a:pt x="23" y="22"/>
                    <a:pt x="2" y="11"/>
                  </a:cubicBezTo>
                  <a:cubicBezTo>
                    <a:pt x="0" y="10"/>
                    <a:pt x="1" y="9"/>
                    <a:pt x="2" y="8"/>
                  </a:cubicBezTo>
                  <a:cubicBezTo>
                    <a:pt x="10" y="6"/>
                    <a:pt x="27" y="3"/>
                    <a:pt x="50" y="0"/>
                  </a:cubicBezTo>
                  <a:cubicBezTo>
                    <a:pt x="53" y="11"/>
                    <a:pt x="58" y="22"/>
                    <a:pt x="62" y="32"/>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0" name="Freeform 212">
              <a:extLst>
                <a:ext uri="{FF2B5EF4-FFF2-40B4-BE49-F238E27FC236}">
                  <a16:creationId xmlns:a16="http://schemas.microsoft.com/office/drawing/2014/main" id="{5DADC572-CD33-4252-9691-7714724C4511}"/>
                </a:ext>
              </a:extLst>
            </p:cNvPr>
            <p:cNvSpPr>
              <a:spLocks/>
            </p:cNvSpPr>
            <p:nvPr/>
          </p:nvSpPr>
          <p:spPr bwMode="auto">
            <a:xfrm>
              <a:off x="12674601" y="9169401"/>
              <a:ext cx="292100" cy="111125"/>
            </a:xfrm>
            <a:custGeom>
              <a:avLst/>
              <a:gdLst>
                <a:gd name="T0" fmla="*/ 92 w 92"/>
                <a:gd name="T1" fmla="*/ 31 h 35"/>
                <a:gd name="T2" fmla="*/ 1 w 92"/>
                <a:gd name="T3" fmla="*/ 20 h 35"/>
                <a:gd name="T4" fmla="*/ 1 w 92"/>
                <a:gd name="T5" fmla="*/ 17 h 35"/>
                <a:gd name="T6" fmla="*/ 62 w 92"/>
                <a:gd name="T7" fmla="*/ 0 h 35"/>
                <a:gd name="T8" fmla="*/ 92 w 92"/>
                <a:gd name="T9" fmla="*/ 31 h 35"/>
              </a:gdLst>
              <a:ahLst/>
              <a:cxnLst>
                <a:cxn ang="0">
                  <a:pos x="T0" y="T1"/>
                </a:cxn>
                <a:cxn ang="0">
                  <a:pos x="T2" y="T3"/>
                </a:cxn>
                <a:cxn ang="0">
                  <a:pos x="T4" y="T5"/>
                </a:cxn>
                <a:cxn ang="0">
                  <a:pos x="T6" y="T7"/>
                </a:cxn>
                <a:cxn ang="0">
                  <a:pos x="T8" y="T9"/>
                </a:cxn>
              </a:cxnLst>
              <a:rect l="0" t="0" r="r" b="b"/>
              <a:pathLst>
                <a:path w="92" h="35">
                  <a:moveTo>
                    <a:pt x="92" y="31"/>
                  </a:moveTo>
                  <a:cubicBezTo>
                    <a:pt x="68" y="35"/>
                    <a:pt x="38" y="34"/>
                    <a:pt x="1" y="20"/>
                  </a:cubicBezTo>
                  <a:cubicBezTo>
                    <a:pt x="0" y="19"/>
                    <a:pt x="0" y="17"/>
                    <a:pt x="1" y="17"/>
                  </a:cubicBezTo>
                  <a:cubicBezTo>
                    <a:pt x="10" y="13"/>
                    <a:pt x="34" y="4"/>
                    <a:pt x="62" y="0"/>
                  </a:cubicBezTo>
                  <a:cubicBezTo>
                    <a:pt x="71" y="11"/>
                    <a:pt x="81" y="21"/>
                    <a:pt x="92" y="31"/>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1" name="Freeform 213">
              <a:extLst>
                <a:ext uri="{FF2B5EF4-FFF2-40B4-BE49-F238E27FC236}">
                  <a16:creationId xmlns:a16="http://schemas.microsoft.com/office/drawing/2014/main" id="{CE37026B-8CDC-48AE-B905-B67DD6FDD5C0}"/>
                </a:ext>
              </a:extLst>
            </p:cNvPr>
            <p:cNvSpPr>
              <a:spLocks/>
            </p:cNvSpPr>
            <p:nvPr/>
          </p:nvSpPr>
          <p:spPr bwMode="auto">
            <a:xfrm>
              <a:off x="12598401" y="8978901"/>
              <a:ext cx="206375" cy="104775"/>
            </a:xfrm>
            <a:custGeom>
              <a:avLst/>
              <a:gdLst>
                <a:gd name="T0" fmla="*/ 65 w 65"/>
                <a:gd name="T1" fmla="*/ 33 h 33"/>
                <a:gd name="T2" fmla="*/ 1 w 65"/>
                <a:gd name="T3" fmla="*/ 14 h 33"/>
                <a:gd name="T4" fmla="*/ 1 w 65"/>
                <a:gd name="T5" fmla="*/ 11 h 33"/>
                <a:gd name="T6" fmla="*/ 45 w 65"/>
                <a:gd name="T7" fmla="*/ 0 h 33"/>
                <a:gd name="T8" fmla="*/ 65 w 65"/>
                <a:gd name="T9" fmla="*/ 33 h 33"/>
              </a:gdLst>
              <a:ahLst/>
              <a:cxnLst>
                <a:cxn ang="0">
                  <a:pos x="T0" y="T1"/>
                </a:cxn>
                <a:cxn ang="0">
                  <a:pos x="T2" y="T3"/>
                </a:cxn>
                <a:cxn ang="0">
                  <a:pos x="T4" y="T5"/>
                </a:cxn>
                <a:cxn ang="0">
                  <a:pos x="T6" y="T7"/>
                </a:cxn>
                <a:cxn ang="0">
                  <a:pos x="T8" y="T9"/>
                </a:cxn>
              </a:cxnLst>
              <a:rect l="0" t="0" r="r" b="b"/>
              <a:pathLst>
                <a:path w="65" h="33">
                  <a:moveTo>
                    <a:pt x="65" y="33"/>
                  </a:moveTo>
                  <a:cubicBezTo>
                    <a:pt x="45" y="31"/>
                    <a:pt x="24" y="25"/>
                    <a:pt x="1" y="14"/>
                  </a:cubicBezTo>
                  <a:cubicBezTo>
                    <a:pt x="0" y="13"/>
                    <a:pt x="0" y="11"/>
                    <a:pt x="1" y="11"/>
                  </a:cubicBezTo>
                  <a:cubicBezTo>
                    <a:pt x="8" y="9"/>
                    <a:pt x="24" y="4"/>
                    <a:pt x="45" y="0"/>
                  </a:cubicBezTo>
                  <a:cubicBezTo>
                    <a:pt x="51" y="12"/>
                    <a:pt x="58" y="22"/>
                    <a:pt x="65" y="33"/>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2" name="Freeform 214">
              <a:extLst>
                <a:ext uri="{FF2B5EF4-FFF2-40B4-BE49-F238E27FC236}">
                  <a16:creationId xmlns:a16="http://schemas.microsoft.com/office/drawing/2014/main" id="{1174CEF9-F269-4A99-8B9E-2B1108809634}"/>
                </a:ext>
              </a:extLst>
            </p:cNvPr>
            <p:cNvSpPr>
              <a:spLocks/>
            </p:cNvSpPr>
            <p:nvPr/>
          </p:nvSpPr>
          <p:spPr bwMode="auto">
            <a:xfrm>
              <a:off x="12798426" y="7454901"/>
              <a:ext cx="114300" cy="296863"/>
            </a:xfrm>
            <a:custGeom>
              <a:avLst/>
              <a:gdLst>
                <a:gd name="T0" fmla="*/ 3 w 36"/>
                <a:gd name="T1" fmla="*/ 93 h 93"/>
                <a:gd name="T2" fmla="*/ 9 w 36"/>
                <a:gd name="T3" fmla="*/ 2 h 93"/>
                <a:gd name="T4" fmla="*/ 12 w 36"/>
                <a:gd name="T5" fmla="*/ 1 h 93"/>
                <a:gd name="T6" fmla="*/ 36 w 36"/>
                <a:gd name="T7" fmla="*/ 53 h 93"/>
                <a:gd name="T8" fmla="*/ 3 w 36"/>
                <a:gd name="T9" fmla="*/ 93 h 93"/>
              </a:gdLst>
              <a:ahLst/>
              <a:cxnLst>
                <a:cxn ang="0">
                  <a:pos x="T0" y="T1"/>
                </a:cxn>
                <a:cxn ang="0">
                  <a:pos x="T2" y="T3"/>
                </a:cxn>
                <a:cxn ang="0">
                  <a:pos x="T4" y="T5"/>
                </a:cxn>
                <a:cxn ang="0">
                  <a:pos x="T6" y="T7"/>
                </a:cxn>
                <a:cxn ang="0">
                  <a:pos x="T8" y="T9"/>
                </a:cxn>
              </a:cxnLst>
              <a:rect l="0" t="0" r="r" b="b"/>
              <a:pathLst>
                <a:path w="36" h="93">
                  <a:moveTo>
                    <a:pt x="3" y="93"/>
                  </a:moveTo>
                  <a:cubicBezTo>
                    <a:pt x="0" y="66"/>
                    <a:pt x="1" y="35"/>
                    <a:pt x="9" y="2"/>
                  </a:cubicBezTo>
                  <a:cubicBezTo>
                    <a:pt x="10" y="0"/>
                    <a:pt x="12" y="0"/>
                    <a:pt x="12" y="1"/>
                  </a:cubicBezTo>
                  <a:cubicBezTo>
                    <a:pt x="16" y="9"/>
                    <a:pt x="26" y="28"/>
                    <a:pt x="36" y="53"/>
                  </a:cubicBezTo>
                  <a:cubicBezTo>
                    <a:pt x="24" y="65"/>
                    <a:pt x="13" y="79"/>
                    <a:pt x="3" y="93"/>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3" name="Freeform 215">
              <a:extLst>
                <a:ext uri="{FF2B5EF4-FFF2-40B4-BE49-F238E27FC236}">
                  <a16:creationId xmlns:a16="http://schemas.microsoft.com/office/drawing/2014/main" id="{A2390ECF-E768-4412-AAF2-6A935FEC00E0}"/>
                </a:ext>
              </a:extLst>
            </p:cNvPr>
            <p:cNvSpPr>
              <a:spLocks/>
            </p:cNvSpPr>
            <p:nvPr/>
          </p:nvSpPr>
          <p:spPr bwMode="auto">
            <a:xfrm>
              <a:off x="12350751" y="8288338"/>
              <a:ext cx="247650" cy="177800"/>
            </a:xfrm>
            <a:custGeom>
              <a:avLst/>
              <a:gdLst>
                <a:gd name="T0" fmla="*/ 77 w 78"/>
                <a:gd name="T1" fmla="*/ 56 h 56"/>
                <a:gd name="T2" fmla="*/ 1 w 78"/>
                <a:gd name="T3" fmla="*/ 2 h 56"/>
                <a:gd name="T4" fmla="*/ 2 w 78"/>
                <a:gd name="T5" fmla="*/ 0 h 56"/>
                <a:gd name="T6" fmla="*/ 78 w 78"/>
                <a:gd name="T7" fmla="*/ 11 h 56"/>
                <a:gd name="T8" fmla="*/ 77 w 78"/>
                <a:gd name="T9" fmla="*/ 41 h 56"/>
                <a:gd name="T10" fmla="*/ 77 w 78"/>
                <a:gd name="T11" fmla="*/ 56 h 56"/>
              </a:gdLst>
              <a:ahLst/>
              <a:cxnLst>
                <a:cxn ang="0">
                  <a:pos x="T0" y="T1"/>
                </a:cxn>
                <a:cxn ang="0">
                  <a:pos x="T2" y="T3"/>
                </a:cxn>
                <a:cxn ang="0">
                  <a:pos x="T4" y="T5"/>
                </a:cxn>
                <a:cxn ang="0">
                  <a:pos x="T6" y="T7"/>
                </a:cxn>
                <a:cxn ang="0">
                  <a:pos x="T8" y="T9"/>
                </a:cxn>
                <a:cxn ang="0">
                  <a:pos x="T10" y="T11"/>
                </a:cxn>
              </a:cxnLst>
              <a:rect l="0" t="0" r="r" b="b"/>
              <a:pathLst>
                <a:path w="78" h="56">
                  <a:moveTo>
                    <a:pt x="77" y="56"/>
                  </a:moveTo>
                  <a:cubicBezTo>
                    <a:pt x="52" y="45"/>
                    <a:pt x="26" y="28"/>
                    <a:pt x="1" y="2"/>
                  </a:cubicBezTo>
                  <a:cubicBezTo>
                    <a:pt x="0" y="1"/>
                    <a:pt x="1" y="0"/>
                    <a:pt x="2" y="0"/>
                  </a:cubicBezTo>
                  <a:cubicBezTo>
                    <a:pt x="13" y="0"/>
                    <a:pt x="43" y="3"/>
                    <a:pt x="78" y="11"/>
                  </a:cubicBezTo>
                  <a:cubicBezTo>
                    <a:pt x="77" y="21"/>
                    <a:pt x="77" y="31"/>
                    <a:pt x="77" y="41"/>
                  </a:cubicBezTo>
                  <a:cubicBezTo>
                    <a:pt x="77" y="46"/>
                    <a:pt x="77" y="51"/>
                    <a:pt x="77" y="56"/>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4" name="Freeform 216">
              <a:extLst>
                <a:ext uri="{FF2B5EF4-FFF2-40B4-BE49-F238E27FC236}">
                  <a16:creationId xmlns:a16="http://schemas.microsoft.com/office/drawing/2014/main" id="{5E8C8F1E-A7D3-4062-BD86-241DDCBE9AC7}"/>
                </a:ext>
              </a:extLst>
            </p:cNvPr>
            <p:cNvSpPr>
              <a:spLocks/>
            </p:cNvSpPr>
            <p:nvPr/>
          </p:nvSpPr>
          <p:spPr bwMode="auto">
            <a:xfrm>
              <a:off x="12433301" y="8607426"/>
              <a:ext cx="200025" cy="107950"/>
            </a:xfrm>
            <a:custGeom>
              <a:avLst/>
              <a:gdLst>
                <a:gd name="T0" fmla="*/ 63 w 63"/>
                <a:gd name="T1" fmla="*/ 34 h 34"/>
                <a:gd name="T2" fmla="*/ 1 w 63"/>
                <a:gd name="T3" fmla="*/ 9 h 34"/>
                <a:gd name="T4" fmla="*/ 2 w 63"/>
                <a:gd name="T5" fmla="*/ 6 h 34"/>
                <a:gd name="T6" fmla="*/ 56 w 63"/>
                <a:gd name="T7" fmla="*/ 0 h 34"/>
                <a:gd name="T8" fmla="*/ 63 w 63"/>
                <a:gd name="T9" fmla="*/ 34 h 34"/>
              </a:gdLst>
              <a:ahLst/>
              <a:cxnLst>
                <a:cxn ang="0">
                  <a:pos x="T0" y="T1"/>
                </a:cxn>
                <a:cxn ang="0">
                  <a:pos x="T2" y="T3"/>
                </a:cxn>
                <a:cxn ang="0">
                  <a:pos x="T4" y="T5"/>
                </a:cxn>
                <a:cxn ang="0">
                  <a:pos x="T6" y="T7"/>
                </a:cxn>
                <a:cxn ang="0">
                  <a:pos x="T8" y="T9"/>
                </a:cxn>
              </a:cxnLst>
              <a:rect l="0" t="0" r="r" b="b"/>
              <a:pathLst>
                <a:path w="63" h="34">
                  <a:moveTo>
                    <a:pt x="63" y="34"/>
                  </a:moveTo>
                  <a:cubicBezTo>
                    <a:pt x="44" y="30"/>
                    <a:pt x="23" y="22"/>
                    <a:pt x="1" y="9"/>
                  </a:cubicBezTo>
                  <a:cubicBezTo>
                    <a:pt x="0" y="8"/>
                    <a:pt x="0" y="6"/>
                    <a:pt x="2" y="6"/>
                  </a:cubicBezTo>
                  <a:cubicBezTo>
                    <a:pt x="10" y="4"/>
                    <a:pt x="31" y="1"/>
                    <a:pt x="56" y="0"/>
                  </a:cubicBezTo>
                  <a:cubicBezTo>
                    <a:pt x="58" y="12"/>
                    <a:pt x="60" y="23"/>
                    <a:pt x="63" y="34"/>
                  </a:cubicBezTo>
                  <a:close/>
                </a:path>
              </a:pathLst>
            </a:custGeom>
            <a:solidFill>
              <a:srgbClr val="828F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44" name="Group 243">
            <a:extLst>
              <a:ext uri="{FF2B5EF4-FFF2-40B4-BE49-F238E27FC236}">
                <a16:creationId xmlns:a16="http://schemas.microsoft.com/office/drawing/2014/main" id="{BDF4B79F-7EA4-405E-BD07-3A58650A3F95}"/>
              </a:ext>
            </a:extLst>
          </p:cNvPr>
          <p:cNvGrpSpPr/>
          <p:nvPr/>
        </p:nvGrpSpPr>
        <p:grpSpPr>
          <a:xfrm>
            <a:off x="2510979" y="1859794"/>
            <a:ext cx="1880944" cy="3615916"/>
            <a:chOff x="4349751" y="3579813"/>
            <a:chExt cx="3619500" cy="7354888"/>
          </a:xfrm>
        </p:grpSpPr>
        <p:sp>
          <p:nvSpPr>
            <p:cNvPr id="91" name="Freeform 57">
              <a:extLst>
                <a:ext uri="{FF2B5EF4-FFF2-40B4-BE49-F238E27FC236}">
                  <a16:creationId xmlns:a16="http://schemas.microsoft.com/office/drawing/2014/main" id="{73D117CB-2D28-49B5-A29B-649C453FF0BF}"/>
                </a:ext>
              </a:extLst>
            </p:cNvPr>
            <p:cNvSpPr>
              <a:spLocks/>
            </p:cNvSpPr>
            <p:nvPr/>
          </p:nvSpPr>
          <p:spPr bwMode="auto">
            <a:xfrm>
              <a:off x="4349751" y="3579813"/>
              <a:ext cx="3619500" cy="7354888"/>
            </a:xfrm>
            <a:custGeom>
              <a:avLst/>
              <a:gdLst>
                <a:gd name="T0" fmla="*/ 997 w 1139"/>
                <a:gd name="T1" fmla="*/ 2314 h 2314"/>
                <a:gd name="T2" fmla="*/ 142 w 1139"/>
                <a:gd name="T3" fmla="*/ 2314 h 2314"/>
                <a:gd name="T4" fmla="*/ 0 w 1139"/>
                <a:gd name="T5" fmla="*/ 2172 h 2314"/>
                <a:gd name="T6" fmla="*/ 0 w 1139"/>
                <a:gd name="T7" fmla="*/ 141 h 2314"/>
                <a:gd name="T8" fmla="*/ 142 w 1139"/>
                <a:gd name="T9" fmla="*/ 0 h 2314"/>
                <a:gd name="T10" fmla="*/ 997 w 1139"/>
                <a:gd name="T11" fmla="*/ 0 h 2314"/>
                <a:gd name="T12" fmla="*/ 1139 w 1139"/>
                <a:gd name="T13" fmla="*/ 141 h 2314"/>
                <a:gd name="T14" fmla="*/ 1139 w 1139"/>
                <a:gd name="T15" fmla="*/ 2172 h 2314"/>
                <a:gd name="T16" fmla="*/ 997 w 1139"/>
                <a:gd name="T17" fmla="*/ 2314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9" h="2314">
                  <a:moveTo>
                    <a:pt x="997" y="2314"/>
                  </a:moveTo>
                  <a:cubicBezTo>
                    <a:pt x="142" y="2314"/>
                    <a:pt x="142" y="2314"/>
                    <a:pt x="142" y="2314"/>
                  </a:cubicBezTo>
                  <a:cubicBezTo>
                    <a:pt x="63" y="2314"/>
                    <a:pt x="0" y="2251"/>
                    <a:pt x="0" y="2172"/>
                  </a:cubicBezTo>
                  <a:cubicBezTo>
                    <a:pt x="0" y="141"/>
                    <a:pt x="0" y="141"/>
                    <a:pt x="0" y="141"/>
                  </a:cubicBezTo>
                  <a:cubicBezTo>
                    <a:pt x="0" y="63"/>
                    <a:pt x="63" y="0"/>
                    <a:pt x="142" y="0"/>
                  </a:cubicBezTo>
                  <a:cubicBezTo>
                    <a:pt x="997" y="0"/>
                    <a:pt x="997" y="0"/>
                    <a:pt x="997" y="0"/>
                  </a:cubicBezTo>
                  <a:cubicBezTo>
                    <a:pt x="1075" y="0"/>
                    <a:pt x="1139" y="63"/>
                    <a:pt x="1139" y="141"/>
                  </a:cubicBezTo>
                  <a:cubicBezTo>
                    <a:pt x="1139" y="2172"/>
                    <a:pt x="1139" y="2172"/>
                    <a:pt x="1139" y="2172"/>
                  </a:cubicBezTo>
                  <a:cubicBezTo>
                    <a:pt x="1139" y="2251"/>
                    <a:pt x="1075" y="2314"/>
                    <a:pt x="997" y="2314"/>
                  </a:cubicBezTo>
                  <a:close/>
                </a:path>
              </a:pathLst>
            </a:custGeom>
            <a:solidFill>
              <a:srgbClr val="BFC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2" name="Freeform 58">
              <a:extLst>
                <a:ext uri="{FF2B5EF4-FFF2-40B4-BE49-F238E27FC236}">
                  <a16:creationId xmlns:a16="http://schemas.microsoft.com/office/drawing/2014/main" id="{0C3F6B88-1A15-4FDE-A4AB-714C57F62CD4}"/>
                </a:ext>
              </a:extLst>
            </p:cNvPr>
            <p:cNvSpPr>
              <a:spLocks/>
            </p:cNvSpPr>
            <p:nvPr/>
          </p:nvSpPr>
          <p:spPr bwMode="auto">
            <a:xfrm>
              <a:off x="4419601" y="3649663"/>
              <a:ext cx="3473450" cy="7212013"/>
            </a:xfrm>
            <a:custGeom>
              <a:avLst/>
              <a:gdLst>
                <a:gd name="T0" fmla="*/ 972 w 1093"/>
                <a:gd name="T1" fmla="*/ 2269 h 2269"/>
                <a:gd name="T2" fmla="*/ 121 w 1093"/>
                <a:gd name="T3" fmla="*/ 2269 h 2269"/>
                <a:gd name="T4" fmla="*/ 0 w 1093"/>
                <a:gd name="T5" fmla="*/ 2149 h 2269"/>
                <a:gd name="T6" fmla="*/ 0 w 1093"/>
                <a:gd name="T7" fmla="*/ 120 h 2269"/>
                <a:gd name="T8" fmla="*/ 121 w 1093"/>
                <a:gd name="T9" fmla="*/ 0 h 2269"/>
                <a:gd name="T10" fmla="*/ 972 w 1093"/>
                <a:gd name="T11" fmla="*/ 0 h 2269"/>
                <a:gd name="T12" fmla="*/ 1093 w 1093"/>
                <a:gd name="T13" fmla="*/ 120 h 2269"/>
                <a:gd name="T14" fmla="*/ 1093 w 1093"/>
                <a:gd name="T15" fmla="*/ 2149 h 2269"/>
                <a:gd name="T16" fmla="*/ 972 w 1093"/>
                <a:gd name="T17" fmla="*/ 2269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3" h="2269">
                  <a:moveTo>
                    <a:pt x="972" y="2269"/>
                  </a:moveTo>
                  <a:cubicBezTo>
                    <a:pt x="121" y="2269"/>
                    <a:pt x="121" y="2269"/>
                    <a:pt x="121" y="2269"/>
                  </a:cubicBezTo>
                  <a:cubicBezTo>
                    <a:pt x="54" y="2269"/>
                    <a:pt x="0" y="2215"/>
                    <a:pt x="0" y="2149"/>
                  </a:cubicBezTo>
                  <a:cubicBezTo>
                    <a:pt x="0" y="120"/>
                    <a:pt x="0" y="120"/>
                    <a:pt x="0" y="120"/>
                  </a:cubicBezTo>
                  <a:cubicBezTo>
                    <a:pt x="0" y="54"/>
                    <a:pt x="54" y="0"/>
                    <a:pt x="121" y="0"/>
                  </a:cubicBezTo>
                  <a:cubicBezTo>
                    <a:pt x="972" y="0"/>
                    <a:pt x="972" y="0"/>
                    <a:pt x="972" y="0"/>
                  </a:cubicBezTo>
                  <a:cubicBezTo>
                    <a:pt x="1039" y="0"/>
                    <a:pt x="1093" y="54"/>
                    <a:pt x="1093" y="120"/>
                  </a:cubicBezTo>
                  <a:cubicBezTo>
                    <a:pt x="1093" y="2149"/>
                    <a:pt x="1093" y="2149"/>
                    <a:pt x="1093" y="2149"/>
                  </a:cubicBezTo>
                  <a:cubicBezTo>
                    <a:pt x="1093" y="2215"/>
                    <a:pt x="1039" y="2269"/>
                    <a:pt x="972" y="2269"/>
                  </a:cubicBezTo>
                  <a:close/>
                </a:path>
              </a:pathLst>
            </a:custGeom>
            <a:solidFill>
              <a:srgbClr val="1B07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3" name="Freeform 59">
              <a:extLst>
                <a:ext uri="{FF2B5EF4-FFF2-40B4-BE49-F238E27FC236}">
                  <a16:creationId xmlns:a16="http://schemas.microsoft.com/office/drawing/2014/main" id="{8B6AC6E3-C535-4631-8891-53314EACC0B0}"/>
                </a:ext>
              </a:extLst>
            </p:cNvPr>
            <p:cNvSpPr>
              <a:spLocks/>
            </p:cNvSpPr>
            <p:nvPr/>
          </p:nvSpPr>
          <p:spPr bwMode="auto">
            <a:xfrm>
              <a:off x="4540251" y="3773487"/>
              <a:ext cx="3222625" cy="6951664"/>
            </a:xfrm>
            <a:custGeom>
              <a:avLst/>
              <a:gdLst>
                <a:gd name="T0" fmla="*/ 782 w 1014"/>
                <a:gd name="T1" fmla="*/ 25 h 2187"/>
                <a:gd name="T2" fmla="*/ 782 w 1014"/>
                <a:gd name="T3" fmla="*/ 33 h 2187"/>
                <a:gd name="T4" fmla="*/ 730 w 1014"/>
                <a:gd name="T5" fmla="*/ 85 h 2187"/>
                <a:gd name="T6" fmla="*/ 283 w 1014"/>
                <a:gd name="T7" fmla="*/ 85 h 2187"/>
                <a:gd name="T8" fmla="*/ 231 w 1014"/>
                <a:gd name="T9" fmla="*/ 33 h 2187"/>
                <a:gd name="T10" fmla="*/ 231 w 1014"/>
                <a:gd name="T11" fmla="*/ 25 h 2187"/>
                <a:gd name="T12" fmla="*/ 206 w 1014"/>
                <a:gd name="T13" fmla="*/ 0 h 2187"/>
                <a:gd name="T14" fmla="*/ 110 w 1014"/>
                <a:gd name="T15" fmla="*/ 0 h 2187"/>
                <a:gd name="T16" fmla="*/ 0 w 1014"/>
                <a:gd name="T17" fmla="*/ 110 h 2187"/>
                <a:gd name="T18" fmla="*/ 0 w 1014"/>
                <a:gd name="T19" fmla="*/ 2077 h 2187"/>
                <a:gd name="T20" fmla="*/ 110 w 1014"/>
                <a:gd name="T21" fmla="*/ 2187 h 2187"/>
                <a:gd name="T22" fmla="*/ 904 w 1014"/>
                <a:gd name="T23" fmla="*/ 2187 h 2187"/>
                <a:gd name="T24" fmla="*/ 1014 w 1014"/>
                <a:gd name="T25" fmla="*/ 2077 h 2187"/>
                <a:gd name="T26" fmla="*/ 1014 w 1014"/>
                <a:gd name="T27" fmla="*/ 110 h 2187"/>
                <a:gd name="T28" fmla="*/ 904 w 1014"/>
                <a:gd name="T29" fmla="*/ 0 h 2187"/>
                <a:gd name="T30" fmla="*/ 807 w 1014"/>
                <a:gd name="T31" fmla="*/ 0 h 2187"/>
                <a:gd name="T32" fmla="*/ 782 w 1014"/>
                <a:gd name="T33" fmla="*/ 25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4" h="2187">
                  <a:moveTo>
                    <a:pt x="782" y="25"/>
                  </a:moveTo>
                  <a:cubicBezTo>
                    <a:pt x="782" y="33"/>
                    <a:pt x="782" y="33"/>
                    <a:pt x="782" y="33"/>
                  </a:cubicBezTo>
                  <a:cubicBezTo>
                    <a:pt x="782" y="62"/>
                    <a:pt x="759" y="85"/>
                    <a:pt x="730" y="85"/>
                  </a:cubicBezTo>
                  <a:cubicBezTo>
                    <a:pt x="283" y="85"/>
                    <a:pt x="283" y="85"/>
                    <a:pt x="283" y="85"/>
                  </a:cubicBezTo>
                  <a:cubicBezTo>
                    <a:pt x="254" y="85"/>
                    <a:pt x="231" y="62"/>
                    <a:pt x="231" y="33"/>
                  </a:cubicBezTo>
                  <a:cubicBezTo>
                    <a:pt x="231" y="25"/>
                    <a:pt x="231" y="25"/>
                    <a:pt x="231" y="25"/>
                  </a:cubicBezTo>
                  <a:cubicBezTo>
                    <a:pt x="231" y="11"/>
                    <a:pt x="220" y="0"/>
                    <a:pt x="206" y="0"/>
                  </a:cubicBezTo>
                  <a:cubicBezTo>
                    <a:pt x="110" y="0"/>
                    <a:pt x="110" y="0"/>
                    <a:pt x="110" y="0"/>
                  </a:cubicBezTo>
                  <a:cubicBezTo>
                    <a:pt x="49" y="0"/>
                    <a:pt x="0" y="49"/>
                    <a:pt x="0" y="110"/>
                  </a:cubicBezTo>
                  <a:cubicBezTo>
                    <a:pt x="0" y="2077"/>
                    <a:pt x="0" y="2077"/>
                    <a:pt x="0" y="2077"/>
                  </a:cubicBezTo>
                  <a:cubicBezTo>
                    <a:pt x="0" y="2138"/>
                    <a:pt x="49" y="2187"/>
                    <a:pt x="110" y="2187"/>
                  </a:cubicBezTo>
                  <a:cubicBezTo>
                    <a:pt x="904" y="2187"/>
                    <a:pt x="904" y="2187"/>
                    <a:pt x="904" y="2187"/>
                  </a:cubicBezTo>
                  <a:cubicBezTo>
                    <a:pt x="964" y="2187"/>
                    <a:pt x="1014" y="2138"/>
                    <a:pt x="1014" y="2077"/>
                  </a:cubicBezTo>
                  <a:cubicBezTo>
                    <a:pt x="1014" y="110"/>
                    <a:pt x="1014" y="110"/>
                    <a:pt x="1014" y="110"/>
                  </a:cubicBezTo>
                  <a:cubicBezTo>
                    <a:pt x="1014" y="49"/>
                    <a:pt x="964" y="0"/>
                    <a:pt x="904" y="0"/>
                  </a:cubicBezTo>
                  <a:cubicBezTo>
                    <a:pt x="807" y="0"/>
                    <a:pt x="807" y="0"/>
                    <a:pt x="807" y="0"/>
                  </a:cubicBezTo>
                  <a:cubicBezTo>
                    <a:pt x="794" y="0"/>
                    <a:pt x="782" y="11"/>
                    <a:pt x="782" y="25"/>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4" name="Freeform 60">
              <a:extLst>
                <a:ext uri="{FF2B5EF4-FFF2-40B4-BE49-F238E27FC236}">
                  <a16:creationId xmlns:a16="http://schemas.microsoft.com/office/drawing/2014/main" id="{666BAE85-86FF-432E-9D24-476B1038A6F3}"/>
                </a:ext>
              </a:extLst>
            </p:cNvPr>
            <p:cNvSpPr>
              <a:spLocks/>
            </p:cNvSpPr>
            <p:nvPr/>
          </p:nvSpPr>
          <p:spPr bwMode="auto">
            <a:xfrm>
              <a:off x="5916613" y="3843338"/>
              <a:ext cx="469900" cy="73025"/>
            </a:xfrm>
            <a:custGeom>
              <a:avLst/>
              <a:gdLst>
                <a:gd name="T0" fmla="*/ 138 w 148"/>
                <a:gd name="T1" fmla="*/ 23 h 23"/>
                <a:gd name="T2" fmla="*/ 10 w 148"/>
                <a:gd name="T3" fmla="*/ 23 h 23"/>
                <a:gd name="T4" fmla="*/ 0 w 148"/>
                <a:gd name="T5" fmla="*/ 13 h 23"/>
                <a:gd name="T6" fmla="*/ 0 w 148"/>
                <a:gd name="T7" fmla="*/ 10 h 23"/>
                <a:gd name="T8" fmla="*/ 10 w 148"/>
                <a:gd name="T9" fmla="*/ 0 h 23"/>
                <a:gd name="T10" fmla="*/ 138 w 148"/>
                <a:gd name="T11" fmla="*/ 0 h 23"/>
                <a:gd name="T12" fmla="*/ 148 w 148"/>
                <a:gd name="T13" fmla="*/ 10 h 23"/>
                <a:gd name="T14" fmla="*/ 148 w 148"/>
                <a:gd name="T15" fmla="*/ 13 h 23"/>
                <a:gd name="T16" fmla="*/ 138 w 14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
                  <a:moveTo>
                    <a:pt x="138" y="23"/>
                  </a:moveTo>
                  <a:cubicBezTo>
                    <a:pt x="10" y="23"/>
                    <a:pt x="10" y="23"/>
                    <a:pt x="10" y="23"/>
                  </a:cubicBezTo>
                  <a:cubicBezTo>
                    <a:pt x="4" y="23"/>
                    <a:pt x="0" y="19"/>
                    <a:pt x="0" y="13"/>
                  </a:cubicBezTo>
                  <a:cubicBezTo>
                    <a:pt x="0" y="10"/>
                    <a:pt x="0" y="10"/>
                    <a:pt x="0" y="10"/>
                  </a:cubicBezTo>
                  <a:cubicBezTo>
                    <a:pt x="0" y="4"/>
                    <a:pt x="4" y="0"/>
                    <a:pt x="10" y="0"/>
                  </a:cubicBezTo>
                  <a:cubicBezTo>
                    <a:pt x="138" y="0"/>
                    <a:pt x="138" y="0"/>
                    <a:pt x="138" y="0"/>
                  </a:cubicBezTo>
                  <a:cubicBezTo>
                    <a:pt x="143" y="0"/>
                    <a:pt x="148" y="4"/>
                    <a:pt x="148" y="10"/>
                  </a:cubicBezTo>
                  <a:cubicBezTo>
                    <a:pt x="148" y="13"/>
                    <a:pt x="148" y="13"/>
                    <a:pt x="148" y="13"/>
                  </a:cubicBezTo>
                  <a:cubicBezTo>
                    <a:pt x="148" y="19"/>
                    <a:pt x="143" y="23"/>
                    <a:pt x="138" y="23"/>
                  </a:cubicBezTo>
                  <a:close/>
                </a:path>
              </a:pathLst>
            </a:custGeom>
            <a:solidFill>
              <a:srgbClr val="BFC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5" name="Oval 61">
              <a:extLst>
                <a:ext uri="{FF2B5EF4-FFF2-40B4-BE49-F238E27FC236}">
                  <a16:creationId xmlns:a16="http://schemas.microsoft.com/office/drawing/2014/main" id="{A4DA41FD-40D3-44AF-88E7-6DB25FF9C5BB}"/>
                </a:ext>
              </a:extLst>
            </p:cNvPr>
            <p:cNvSpPr>
              <a:spLocks noChangeArrowheads="1"/>
            </p:cNvSpPr>
            <p:nvPr/>
          </p:nvSpPr>
          <p:spPr bwMode="auto">
            <a:xfrm>
              <a:off x="6478588" y="3814763"/>
              <a:ext cx="133350" cy="133350"/>
            </a:xfrm>
            <a:prstGeom prst="ellipse">
              <a:avLst/>
            </a:prstGeom>
            <a:solidFill>
              <a:srgbClr val="BFC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43" name="Group 242">
            <a:extLst>
              <a:ext uri="{FF2B5EF4-FFF2-40B4-BE49-F238E27FC236}">
                <a16:creationId xmlns:a16="http://schemas.microsoft.com/office/drawing/2014/main" id="{93908038-C128-4546-99E9-D3F61F46993A}"/>
              </a:ext>
            </a:extLst>
          </p:cNvPr>
          <p:cNvGrpSpPr/>
          <p:nvPr/>
        </p:nvGrpSpPr>
        <p:grpSpPr>
          <a:xfrm>
            <a:off x="139267" y="2532151"/>
            <a:ext cx="1250787" cy="3238078"/>
            <a:chOff x="5153026" y="5064125"/>
            <a:chExt cx="2501900" cy="6477000"/>
          </a:xfrm>
        </p:grpSpPr>
        <p:sp>
          <p:nvSpPr>
            <p:cNvPr id="96" name="Freeform 62">
              <a:extLst>
                <a:ext uri="{FF2B5EF4-FFF2-40B4-BE49-F238E27FC236}">
                  <a16:creationId xmlns:a16="http://schemas.microsoft.com/office/drawing/2014/main" id="{3D59D2E3-041E-4695-AA4D-D800FED1A1C6}"/>
                </a:ext>
              </a:extLst>
            </p:cNvPr>
            <p:cNvSpPr>
              <a:spLocks/>
            </p:cNvSpPr>
            <p:nvPr/>
          </p:nvSpPr>
          <p:spPr bwMode="auto">
            <a:xfrm>
              <a:off x="6370638" y="10985500"/>
              <a:ext cx="111125" cy="219075"/>
            </a:xfrm>
            <a:custGeom>
              <a:avLst/>
              <a:gdLst>
                <a:gd name="T0" fmla="*/ 0 w 70"/>
                <a:gd name="T1" fmla="*/ 20 h 138"/>
                <a:gd name="T2" fmla="*/ 4 w 70"/>
                <a:gd name="T3" fmla="*/ 112 h 138"/>
                <a:gd name="T4" fmla="*/ 70 w 70"/>
                <a:gd name="T5" fmla="*/ 138 h 138"/>
                <a:gd name="T6" fmla="*/ 70 w 70"/>
                <a:gd name="T7" fmla="*/ 0 h 138"/>
                <a:gd name="T8" fmla="*/ 0 w 70"/>
                <a:gd name="T9" fmla="*/ 20 h 138"/>
              </a:gdLst>
              <a:ahLst/>
              <a:cxnLst>
                <a:cxn ang="0">
                  <a:pos x="T0" y="T1"/>
                </a:cxn>
                <a:cxn ang="0">
                  <a:pos x="T2" y="T3"/>
                </a:cxn>
                <a:cxn ang="0">
                  <a:pos x="T4" y="T5"/>
                </a:cxn>
                <a:cxn ang="0">
                  <a:pos x="T6" y="T7"/>
                </a:cxn>
                <a:cxn ang="0">
                  <a:pos x="T8" y="T9"/>
                </a:cxn>
              </a:cxnLst>
              <a:rect l="0" t="0" r="r" b="b"/>
              <a:pathLst>
                <a:path w="70" h="138">
                  <a:moveTo>
                    <a:pt x="0" y="20"/>
                  </a:moveTo>
                  <a:lnTo>
                    <a:pt x="4" y="112"/>
                  </a:lnTo>
                  <a:lnTo>
                    <a:pt x="70" y="138"/>
                  </a:lnTo>
                  <a:lnTo>
                    <a:pt x="70" y="0"/>
                  </a:lnTo>
                  <a:lnTo>
                    <a:pt x="0" y="20"/>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7" name="Freeform 63">
              <a:extLst>
                <a:ext uri="{FF2B5EF4-FFF2-40B4-BE49-F238E27FC236}">
                  <a16:creationId xmlns:a16="http://schemas.microsoft.com/office/drawing/2014/main" id="{D25E1DFF-7193-4084-ABA1-2B777273B673}"/>
                </a:ext>
              </a:extLst>
            </p:cNvPr>
            <p:cNvSpPr>
              <a:spLocks/>
            </p:cNvSpPr>
            <p:nvPr/>
          </p:nvSpPr>
          <p:spPr bwMode="auto">
            <a:xfrm>
              <a:off x="6208713" y="11083925"/>
              <a:ext cx="368300" cy="457200"/>
            </a:xfrm>
            <a:custGeom>
              <a:avLst/>
              <a:gdLst>
                <a:gd name="T0" fmla="*/ 60 w 116"/>
                <a:gd name="T1" fmla="*/ 5 h 144"/>
                <a:gd name="T2" fmla="*/ 50 w 116"/>
                <a:gd name="T3" fmla="*/ 2 h 144"/>
                <a:gd name="T4" fmla="*/ 14 w 116"/>
                <a:gd name="T5" fmla="*/ 21 h 144"/>
                <a:gd name="T6" fmla="*/ 5 w 116"/>
                <a:gd name="T7" fmla="*/ 46 h 144"/>
                <a:gd name="T8" fmla="*/ 70 w 116"/>
                <a:gd name="T9" fmla="*/ 117 h 144"/>
                <a:gd name="T10" fmla="*/ 105 w 116"/>
                <a:gd name="T11" fmla="*/ 143 h 144"/>
                <a:gd name="T12" fmla="*/ 104 w 116"/>
                <a:gd name="T13" fmla="*/ 116 h 144"/>
                <a:gd name="T14" fmla="*/ 92 w 116"/>
                <a:gd name="T15" fmla="*/ 39 h 144"/>
                <a:gd name="T16" fmla="*/ 88 w 116"/>
                <a:gd name="T17" fmla="*/ 33 h 144"/>
                <a:gd name="T18" fmla="*/ 60 w 116"/>
                <a:gd name="T19" fmla="*/ 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44">
                  <a:moveTo>
                    <a:pt x="60" y="5"/>
                  </a:moveTo>
                  <a:cubicBezTo>
                    <a:pt x="58" y="2"/>
                    <a:pt x="54" y="0"/>
                    <a:pt x="50" y="2"/>
                  </a:cubicBezTo>
                  <a:cubicBezTo>
                    <a:pt x="40" y="5"/>
                    <a:pt x="20" y="13"/>
                    <a:pt x="14" y="21"/>
                  </a:cubicBezTo>
                  <a:cubicBezTo>
                    <a:pt x="6" y="31"/>
                    <a:pt x="0" y="40"/>
                    <a:pt x="5" y="46"/>
                  </a:cubicBezTo>
                  <a:cubicBezTo>
                    <a:pt x="5" y="46"/>
                    <a:pt x="57" y="94"/>
                    <a:pt x="70" y="117"/>
                  </a:cubicBezTo>
                  <a:cubicBezTo>
                    <a:pt x="70" y="117"/>
                    <a:pt x="93" y="143"/>
                    <a:pt x="105" y="143"/>
                  </a:cubicBezTo>
                  <a:cubicBezTo>
                    <a:pt x="116" y="144"/>
                    <a:pt x="107" y="126"/>
                    <a:pt x="104" y="116"/>
                  </a:cubicBezTo>
                  <a:cubicBezTo>
                    <a:pt x="102" y="107"/>
                    <a:pt x="94" y="54"/>
                    <a:pt x="92" y="39"/>
                  </a:cubicBezTo>
                  <a:cubicBezTo>
                    <a:pt x="92" y="37"/>
                    <a:pt x="90" y="35"/>
                    <a:pt x="88" y="33"/>
                  </a:cubicBezTo>
                  <a:cubicBezTo>
                    <a:pt x="76" y="25"/>
                    <a:pt x="67" y="16"/>
                    <a:pt x="60" y="5"/>
                  </a:cubicBezTo>
                  <a:close/>
                </a:path>
              </a:pathLst>
            </a:custGeom>
            <a:solidFill>
              <a:srgbClr val="494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8" name="Freeform 64">
              <a:extLst>
                <a:ext uri="{FF2B5EF4-FFF2-40B4-BE49-F238E27FC236}">
                  <a16:creationId xmlns:a16="http://schemas.microsoft.com/office/drawing/2014/main" id="{4BF579B2-FBC4-442B-9A76-7904975830B2}"/>
                </a:ext>
              </a:extLst>
            </p:cNvPr>
            <p:cNvSpPr>
              <a:spLocks/>
            </p:cNvSpPr>
            <p:nvPr/>
          </p:nvSpPr>
          <p:spPr bwMode="auto">
            <a:xfrm>
              <a:off x="5827713" y="9847263"/>
              <a:ext cx="203200" cy="152400"/>
            </a:xfrm>
            <a:custGeom>
              <a:avLst/>
              <a:gdLst>
                <a:gd name="T0" fmla="*/ 82 w 128"/>
                <a:gd name="T1" fmla="*/ 0 h 96"/>
                <a:gd name="T2" fmla="*/ 0 w 128"/>
                <a:gd name="T3" fmla="*/ 40 h 96"/>
                <a:gd name="T4" fmla="*/ 40 w 128"/>
                <a:gd name="T5" fmla="*/ 96 h 96"/>
                <a:gd name="T6" fmla="*/ 128 w 128"/>
                <a:gd name="T7" fmla="*/ 56 h 96"/>
                <a:gd name="T8" fmla="*/ 82 w 128"/>
                <a:gd name="T9" fmla="*/ 0 h 96"/>
              </a:gdLst>
              <a:ahLst/>
              <a:cxnLst>
                <a:cxn ang="0">
                  <a:pos x="T0" y="T1"/>
                </a:cxn>
                <a:cxn ang="0">
                  <a:pos x="T2" y="T3"/>
                </a:cxn>
                <a:cxn ang="0">
                  <a:pos x="T4" y="T5"/>
                </a:cxn>
                <a:cxn ang="0">
                  <a:pos x="T6" y="T7"/>
                </a:cxn>
                <a:cxn ang="0">
                  <a:pos x="T8" y="T9"/>
                </a:cxn>
              </a:cxnLst>
              <a:rect l="0" t="0" r="r" b="b"/>
              <a:pathLst>
                <a:path w="128" h="96">
                  <a:moveTo>
                    <a:pt x="82" y="0"/>
                  </a:moveTo>
                  <a:lnTo>
                    <a:pt x="0" y="40"/>
                  </a:lnTo>
                  <a:lnTo>
                    <a:pt x="40" y="96"/>
                  </a:lnTo>
                  <a:lnTo>
                    <a:pt x="128" y="56"/>
                  </a:lnTo>
                  <a:lnTo>
                    <a:pt x="82" y="0"/>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99" name="Freeform 65">
              <a:extLst>
                <a:ext uri="{FF2B5EF4-FFF2-40B4-BE49-F238E27FC236}">
                  <a16:creationId xmlns:a16="http://schemas.microsoft.com/office/drawing/2014/main" id="{44D337E8-103B-4152-828C-D0322E4EC167}"/>
                </a:ext>
              </a:extLst>
            </p:cNvPr>
            <p:cNvSpPr>
              <a:spLocks/>
            </p:cNvSpPr>
            <p:nvPr/>
          </p:nvSpPr>
          <p:spPr bwMode="auto">
            <a:xfrm>
              <a:off x="5910263" y="7715250"/>
              <a:ext cx="1744663" cy="2271713"/>
            </a:xfrm>
            <a:custGeom>
              <a:avLst/>
              <a:gdLst>
                <a:gd name="T0" fmla="*/ 198 w 549"/>
                <a:gd name="T1" fmla="*/ 0 h 715"/>
                <a:gd name="T2" fmla="*/ 203 w 549"/>
                <a:gd name="T3" fmla="*/ 80 h 715"/>
                <a:gd name="T4" fmla="*/ 347 w 549"/>
                <a:gd name="T5" fmla="*/ 185 h 715"/>
                <a:gd name="T6" fmla="*/ 537 w 549"/>
                <a:gd name="T7" fmla="*/ 389 h 715"/>
                <a:gd name="T8" fmla="*/ 469 w 549"/>
                <a:gd name="T9" fmla="*/ 520 h 715"/>
                <a:gd name="T10" fmla="*/ 34 w 549"/>
                <a:gd name="T11" fmla="*/ 715 h 715"/>
                <a:gd name="T12" fmla="*/ 0 w 549"/>
                <a:gd name="T13" fmla="*/ 658 h 715"/>
                <a:gd name="T14" fmla="*/ 250 w 549"/>
                <a:gd name="T15" fmla="*/ 455 h 715"/>
                <a:gd name="T16" fmla="*/ 316 w 549"/>
                <a:gd name="T17" fmla="*/ 419 h 715"/>
                <a:gd name="T18" fmla="*/ 55 w 549"/>
                <a:gd name="T19" fmla="*/ 261 h 715"/>
                <a:gd name="T20" fmla="*/ 67 w 549"/>
                <a:gd name="T21" fmla="*/ 12 h 715"/>
                <a:gd name="T22" fmla="*/ 198 w 549"/>
                <a:gd name="T23"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9" h="715">
                  <a:moveTo>
                    <a:pt x="198" y="0"/>
                  </a:moveTo>
                  <a:cubicBezTo>
                    <a:pt x="198" y="0"/>
                    <a:pt x="197" y="47"/>
                    <a:pt x="203" y="80"/>
                  </a:cubicBezTo>
                  <a:cubicBezTo>
                    <a:pt x="203" y="80"/>
                    <a:pt x="307" y="151"/>
                    <a:pt x="347" y="185"/>
                  </a:cubicBezTo>
                  <a:cubicBezTo>
                    <a:pt x="469" y="289"/>
                    <a:pt x="526" y="337"/>
                    <a:pt x="537" y="389"/>
                  </a:cubicBezTo>
                  <a:cubicBezTo>
                    <a:pt x="549" y="441"/>
                    <a:pt x="547" y="497"/>
                    <a:pt x="469" y="520"/>
                  </a:cubicBezTo>
                  <a:cubicBezTo>
                    <a:pt x="390" y="544"/>
                    <a:pt x="83" y="673"/>
                    <a:pt x="34" y="715"/>
                  </a:cubicBezTo>
                  <a:cubicBezTo>
                    <a:pt x="0" y="658"/>
                    <a:pt x="0" y="658"/>
                    <a:pt x="0" y="658"/>
                  </a:cubicBezTo>
                  <a:cubicBezTo>
                    <a:pt x="0" y="658"/>
                    <a:pt x="226" y="476"/>
                    <a:pt x="250" y="455"/>
                  </a:cubicBezTo>
                  <a:cubicBezTo>
                    <a:pt x="274" y="434"/>
                    <a:pt x="316" y="419"/>
                    <a:pt x="316" y="419"/>
                  </a:cubicBezTo>
                  <a:cubicBezTo>
                    <a:pt x="55" y="261"/>
                    <a:pt x="55" y="261"/>
                    <a:pt x="55" y="261"/>
                  </a:cubicBezTo>
                  <a:cubicBezTo>
                    <a:pt x="67" y="12"/>
                    <a:pt x="67" y="12"/>
                    <a:pt x="67" y="12"/>
                  </a:cubicBezTo>
                  <a:lnTo>
                    <a:pt x="198" y="0"/>
                  </a:ln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0" name="Freeform 66">
              <a:extLst>
                <a:ext uri="{FF2B5EF4-FFF2-40B4-BE49-F238E27FC236}">
                  <a16:creationId xmlns:a16="http://schemas.microsoft.com/office/drawing/2014/main" id="{8FB1DA80-4E47-45A2-87B2-EDF569E027E3}"/>
                </a:ext>
              </a:extLst>
            </p:cNvPr>
            <p:cNvSpPr>
              <a:spLocks/>
            </p:cNvSpPr>
            <p:nvPr/>
          </p:nvSpPr>
          <p:spPr bwMode="auto">
            <a:xfrm>
              <a:off x="5243513" y="7699375"/>
              <a:ext cx="1419225" cy="3340100"/>
            </a:xfrm>
            <a:custGeom>
              <a:avLst/>
              <a:gdLst>
                <a:gd name="T0" fmla="*/ 78 w 447"/>
                <a:gd name="T1" fmla="*/ 0 h 1051"/>
                <a:gd name="T2" fmla="*/ 43 w 447"/>
                <a:gd name="T3" fmla="*/ 173 h 1051"/>
                <a:gd name="T4" fmla="*/ 304 w 447"/>
                <a:gd name="T5" fmla="*/ 559 h 1051"/>
                <a:gd name="T6" fmla="*/ 278 w 447"/>
                <a:gd name="T7" fmla="*/ 799 h 1051"/>
                <a:gd name="T8" fmla="*/ 341 w 447"/>
                <a:gd name="T9" fmla="*/ 1051 h 1051"/>
                <a:gd name="T10" fmla="*/ 406 w 447"/>
                <a:gd name="T11" fmla="*/ 1051 h 1051"/>
                <a:gd name="T12" fmla="*/ 408 w 447"/>
                <a:gd name="T13" fmla="*/ 723 h 1051"/>
                <a:gd name="T14" fmla="*/ 439 w 447"/>
                <a:gd name="T15" fmla="*/ 545 h 1051"/>
                <a:gd name="T16" fmla="*/ 287 w 447"/>
                <a:gd name="T17" fmla="*/ 176 h 1051"/>
                <a:gd name="T18" fmla="*/ 291 w 447"/>
                <a:gd name="T19" fmla="*/ 19 h 1051"/>
                <a:gd name="T20" fmla="*/ 78 w 447"/>
                <a:gd name="T2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1051">
                  <a:moveTo>
                    <a:pt x="78" y="0"/>
                  </a:moveTo>
                  <a:cubicBezTo>
                    <a:pt x="78" y="0"/>
                    <a:pt x="0" y="77"/>
                    <a:pt x="43" y="173"/>
                  </a:cubicBezTo>
                  <a:cubicBezTo>
                    <a:pt x="87" y="268"/>
                    <a:pt x="298" y="534"/>
                    <a:pt x="304" y="559"/>
                  </a:cubicBezTo>
                  <a:cubicBezTo>
                    <a:pt x="304" y="559"/>
                    <a:pt x="243" y="651"/>
                    <a:pt x="278" y="799"/>
                  </a:cubicBezTo>
                  <a:cubicBezTo>
                    <a:pt x="314" y="947"/>
                    <a:pt x="337" y="1008"/>
                    <a:pt x="341" y="1051"/>
                  </a:cubicBezTo>
                  <a:cubicBezTo>
                    <a:pt x="406" y="1051"/>
                    <a:pt x="406" y="1051"/>
                    <a:pt x="406" y="1051"/>
                  </a:cubicBezTo>
                  <a:cubicBezTo>
                    <a:pt x="406" y="1051"/>
                    <a:pt x="402" y="792"/>
                    <a:pt x="408" y="723"/>
                  </a:cubicBezTo>
                  <a:cubicBezTo>
                    <a:pt x="414" y="654"/>
                    <a:pt x="431" y="578"/>
                    <a:pt x="439" y="545"/>
                  </a:cubicBezTo>
                  <a:cubicBezTo>
                    <a:pt x="447" y="511"/>
                    <a:pt x="326" y="227"/>
                    <a:pt x="287" y="176"/>
                  </a:cubicBezTo>
                  <a:cubicBezTo>
                    <a:pt x="291" y="19"/>
                    <a:pt x="291" y="19"/>
                    <a:pt x="291" y="19"/>
                  </a:cubicBezTo>
                  <a:lnTo>
                    <a:pt x="78" y="0"/>
                  </a:lnTo>
                  <a:close/>
                </a:path>
              </a:pathLst>
            </a:custGeom>
            <a:solidFill>
              <a:srgbClr val="FF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1" name="Freeform 67">
              <a:extLst>
                <a:ext uri="{FF2B5EF4-FFF2-40B4-BE49-F238E27FC236}">
                  <a16:creationId xmlns:a16="http://schemas.microsoft.com/office/drawing/2014/main" id="{24FEF53D-B6CC-4E3C-B50B-018574468CE2}"/>
                </a:ext>
              </a:extLst>
            </p:cNvPr>
            <p:cNvSpPr>
              <a:spLocks/>
            </p:cNvSpPr>
            <p:nvPr/>
          </p:nvSpPr>
          <p:spPr bwMode="auto">
            <a:xfrm>
              <a:off x="6196013" y="6007100"/>
              <a:ext cx="527050" cy="1439863"/>
            </a:xfrm>
            <a:custGeom>
              <a:avLst/>
              <a:gdLst>
                <a:gd name="T0" fmla="*/ 155 w 166"/>
                <a:gd name="T1" fmla="*/ 278 h 453"/>
                <a:gd name="T2" fmla="*/ 90 w 166"/>
                <a:gd name="T3" fmla="*/ 404 h 453"/>
                <a:gd name="T4" fmla="*/ 42 w 166"/>
                <a:gd name="T5" fmla="*/ 450 h 453"/>
                <a:gd name="T6" fmla="*/ 26 w 166"/>
                <a:gd name="T7" fmla="*/ 438 h 453"/>
                <a:gd name="T8" fmla="*/ 52 w 166"/>
                <a:gd name="T9" fmla="*/ 8 h 453"/>
                <a:gd name="T10" fmla="*/ 125 w 166"/>
                <a:gd name="T11" fmla="*/ 147 h 453"/>
                <a:gd name="T12" fmla="*/ 84 w 166"/>
                <a:gd name="T13" fmla="*/ 301 h 453"/>
                <a:gd name="T14" fmla="*/ 109 w 166"/>
                <a:gd name="T15" fmla="*/ 242 h 453"/>
                <a:gd name="T16" fmla="*/ 155 w 166"/>
                <a:gd name="T17" fmla="*/ 27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53">
                  <a:moveTo>
                    <a:pt x="155" y="278"/>
                  </a:moveTo>
                  <a:cubicBezTo>
                    <a:pt x="155" y="278"/>
                    <a:pt x="127" y="352"/>
                    <a:pt x="90" y="404"/>
                  </a:cubicBezTo>
                  <a:cubicBezTo>
                    <a:pt x="75" y="425"/>
                    <a:pt x="58" y="442"/>
                    <a:pt x="42" y="450"/>
                  </a:cubicBezTo>
                  <a:cubicBezTo>
                    <a:pt x="34" y="453"/>
                    <a:pt x="29" y="449"/>
                    <a:pt x="26" y="438"/>
                  </a:cubicBezTo>
                  <a:cubicBezTo>
                    <a:pt x="0" y="367"/>
                    <a:pt x="52" y="8"/>
                    <a:pt x="52" y="8"/>
                  </a:cubicBezTo>
                  <a:cubicBezTo>
                    <a:pt x="52" y="8"/>
                    <a:pt x="166" y="0"/>
                    <a:pt x="125" y="147"/>
                  </a:cubicBezTo>
                  <a:cubicBezTo>
                    <a:pt x="84" y="294"/>
                    <a:pt x="84" y="301"/>
                    <a:pt x="84" y="301"/>
                  </a:cubicBezTo>
                  <a:cubicBezTo>
                    <a:pt x="109" y="242"/>
                    <a:pt x="109" y="242"/>
                    <a:pt x="109" y="242"/>
                  </a:cubicBezTo>
                  <a:lnTo>
                    <a:pt x="155" y="278"/>
                  </a:lnTo>
                  <a:close/>
                </a:path>
              </a:pathLst>
            </a:custGeom>
            <a:solidFill>
              <a:srgbClr val="494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2" name="Freeform 68">
              <a:extLst>
                <a:ext uri="{FF2B5EF4-FFF2-40B4-BE49-F238E27FC236}">
                  <a16:creationId xmlns:a16="http://schemas.microsoft.com/office/drawing/2014/main" id="{F1C43FFE-57E7-4912-A28D-D73054F4274F}"/>
                </a:ext>
              </a:extLst>
            </p:cNvPr>
            <p:cNvSpPr>
              <a:spLocks/>
            </p:cNvSpPr>
            <p:nvPr/>
          </p:nvSpPr>
          <p:spPr bwMode="auto">
            <a:xfrm>
              <a:off x="6278563" y="6748463"/>
              <a:ext cx="203200" cy="698500"/>
            </a:xfrm>
            <a:custGeom>
              <a:avLst/>
              <a:gdLst>
                <a:gd name="T0" fmla="*/ 64 w 64"/>
                <a:gd name="T1" fmla="*/ 171 h 220"/>
                <a:gd name="T2" fmla="*/ 16 w 64"/>
                <a:gd name="T3" fmla="*/ 217 h 220"/>
                <a:gd name="T4" fmla="*/ 0 w 64"/>
                <a:gd name="T5" fmla="*/ 205 h 220"/>
                <a:gd name="T6" fmla="*/ 23 w 64"/>
                <a:gd name="T7" fmla="*/ 0 h 220"/>
                <a:gd name="T8" fmla="*/ 57 w 64"/>
                <a:gd name="T9" fmla="*/ 34 h 220"/>
                <a:gd name="T10" fmla="*/ 64 w 64"/>
                <a:gd name="T11" fmla="*/ 171 h 220"/>
              </a:gdLst>
              <a:ahLst/>
              <a:cxnLst>
                <a:cxn ang="0">
                  <a:pos x="T0" y="T1"/>
                </a:cxn>
                <a:cxn ang="0">
                  <a:pos x="T2" y="T3"/>
                </a:cxn>
                <a:cxn ang="0">
                  <a:pos x="T4" y="T5"/>
                </a:cxn>
                <a:cxn ang="0">
                  <a:pos x="T6" y="T7"/>
                </a:cxn>
                <a:cxn ang="0">
                  <a:pos x="T8" y="T9"/>
                </a:cxn>
                <a:cxn ang="0">
                  <a:pos x="T10" y="T11"/>
                </a:cxn>
              </a:cxnLst>
              <a:rect l="0" t="0" r="r" b="b"/>
              <a:pathLst>
                <a:path w="64" h="220">
                  <a:moveTo>
                    <a:pt x="64" y="171"/>
                  </a:moveTo>
                  <a:cubicBezTo>
                    <a:pt x="49" y="192"/>
                    <a:pt x="32" y="209"/>
                    <a:pt x="16" y="217"/>
                  </a:cubicBezTo>
                  <a:cubicBezTo>
                    <a:pt x="8" y="220"/>
                    <a:pt x="3" y="216"/>
                    <a:pt x="0" y="205"/>
                  </a:cubicBezTo>
                  <a:cubicBezTo>
                    <a:pt x="23" y="0"/>
                    <a:pt x="23" y="0"/>
                    <a:pt x="23" y="0"/>
                  </a:cubicBezTo>
                  <a:cubicBezTo>
                    <a:pt x="57" y="34"/>
                    <a:pt x="57" y="34"/>
                    <a:pt x="57" y="34"/>
                  </a:cubicBezTo>
                  <a:cubicBezTo>
                    <a:pt x="57" y="34"/>
                    <a:pt x="46" y="101"/>
                    <a:pt x="64" y="171"/>
                  </a:cubicBezTo>
                  <a:close/>
                </a:path>
              </a:pathLst>
            </a:custGeom>
            <a:solidFill>
              <a:srgbClr val="242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3" name="Freeform 69">
              <a:extLst>
                <a:ext uri="{FF2B5EF4-FFF2-40B4-BE49-F238E27FC236}">
                  <a16:creationId xmlns:a16="http://schemas.microsoft.com/office/drawing/2014/main" id="{7F8230C3-A4BF-40F2-9900-71421DE64E17}"/>
                </a:ext>
              </a:extLst>
            </p:cNvPr>
            <p:cNvSpPr>
              <a:spLocks/>
            </p:cNvSpPr>
            <p:nvPr/>
          </p:nvSpPr>
          <p:spPr bwMode="auto">
            <a:xfrm>
              <a:off x="6526213" y="6757988"/>
              <a:ext cx="149225" cy="149225"/>
            </a:xfrm>
            <a:custGeom>
              <a:avLst/>
              <a:gdLst>
                <a:gd name="T0" fmla="*/ 47 w 47"/>
                <a:gd name="T1" fmla="*/ 31 h 47"/>
                <a:gd name="T2" fmla="*/ 39 w 47"/>
                <a:gd name="T3" fmla="*/ 47 h 47"/>
                <a:gd name="T4" fmla="*/ 0 w 47"/>
                <a:gd name="T5" fmla="*/ 36 h 47"/>
                <a:gd name="T6" fmla="*/ 17 w 47"/>
                <a:gd name="T7" fmla="*/ 0 h 47"/>
                <a:gd name="T8" fmla="*/ 47 w 47"/>
                <a:gd name="T9" fmla="*/ 31 h 47"/>
              </a:gdLst>
              <a:ahLst/>
              <a:cxnLst>
                <a:cxn ang="0">
                  <a:pos x="T0" y="T1"/>
                </a:cxn>
                <a:cxn ang="0">
                  <a:pos x="T2" y="T3"/>
                </a:cxn>
                <a:cxn ang="0">
                  <a:pos x="T4" y="T5"/>
                </a:cxn>
                <a:cxn ang="0">
                  <a:pos x="T6" y="T7"/>
                </a:cxn>
                <a:cxn ang="0">
                  <a:pos x="T8" y="T9"/>
                </a:cxn>
              </a:cxnLst>
              <a:rect l="0" t="0" r="r" b="b"/>
              <a:pathLst>
                <a:path w="47" h="47">
                  <a:moveTo>
                    <a:pt x="47" y="31"/>
                  </a:moveTo>
                  <a:cubicBezTo>
                    <a:pt x="39" y="47"/>
                    <a:pt x="39" y="47"/>
                    <a:pt x="39" y="47"/>
                  </a:cubicBezTo>
                  <a:cubicBezTo>
                    <a:pt x="19" y="45"/>
                    <a:pt x="6" y="40"/>
                    <a:pt x="0" y="36"/>
                  </a:cubicBezTo>
                  <a:cubicBezTo>
                    <a:pt x="17" y="0"/>
                    <a:pt x="17" y="0"/>
                    <a:pt x="17" y="0"/>
                  </a:cubicBezTo>
                  <a:lnTo>
                    <a:pt x="47" y="31"/>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4" name="Freeform 70">
              <a:extLst>
                <a:ext uri="{FF2B5EF4-FFF2-40B4-BE49-F238E27FC236}">
                  <a16:creationId xmlns:a16="http://schemas.microsoft.com/office/drawing/2014/main" id="{4AF56127-E628-4642-B080-B72D532BC179}"/>
                </a:ext>
              </a:extLst>
            </p:cNvPr>
            <p:cNvSpPr>
              <a:spLocks/>
            </p:cNvSpPr>
            <p:nvPr/>
          </p:nvSpPr>
          <p:spPr bwMode="auto">
            <a:xfrm>
              <a:off x="5443538" y="5934075"/>
              <a:ext cx="1174750" cy="1851025"/>
            </a:xfrm>
            <a:custGeom>
              <a:avLst/>
              <a:gdLst>
                <a:gd name="T0" fmla="*/ 354 w 370"/>
                <a:gd name="T1" fmla="*/ 542 h 582"/>
                <a:gd name="T2" fmla="*/ 350 w 370"/>
                <a:gd name="T3" fmla="*/ 558 h 582"/>
                <a:gd name="T4" fmla="*/ 91 w 370"/>
                <a:gd name="T5" fmla="*/ 565 h 582"/>
                <a:gd name="T6" fmla="*/ 12 w 370"/>
                <a:gd name="T7" fmla="*/ 554 h 582"/>
                <a:gd name="T8" fmla="*/ 5 w 370"/>
                <a:gd name="T9" fmla="*/ 537 h 582"/>
                <a:gd name="T10" fmla="*/ 81 w 370"/>
                <a:gd name="T11" fmla="*/ 399 h 582"/>
                <a:gd name="T12" fmla="*/ 56 w 370"/>
                <a:gd name="T13" fmla="*/ 250 h 582"/>
                <a:gd name="T14" fmla="*/ 56 w 370"/>
                <a:gd name="T15" fmla="*/ 247 h 582"/>
                <a:gd name="T16" fmla="*/ 29 w 370"/>
                <a:gd name="T17" fmla="*/ 58 h 582"/>
                <a:gd name="T18" fmla="*/ 37 w 370"/>
                <a:gd name="T19" fmla="*/ 46 h 582"/>
                <a:gd name="T20" fmla="*/ 286 w 370"/>
                <a:gd name="T21" fmla="*/ 30 h 582"/>
                <a:gd name="T22" fmla="*/ 342 w 370"/>
                <a:gd name="T23" fmla="*/ 152 h 582"/>
                <a:gd name="T24" fmla="*/ 305 w 370"/>
                <a:gd name="T25" fmla="*/ 388 h 582"/>
                <a:gd name="T26" fmla="*/ 354 w 370"/>
                <a:gd name="T27" fmla="*/ 54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582">
                  <a:moveTo>
                    <a:pt x="354" y="542"/>
                  </a:moveTo>
                  <a:cubicBezTo>
                    <a:pt x="358" y="548"/>
                    <a:pt x="356" y="555"/>
                    <a:pt x="350" y="558"/>
                  </a:cubicBezTo>
                  <a:cubicBezTo>
                    <a:pt x="299" y="582"/>
                    <a:pt x="178" y="574"/>
                    <a:pt x="91" y="565"/>
                  </a:cubicBezTo>
                  <a:cubicBezTo>
                    <a:pt x="58" y="561"/>
                    <a:pt x="30" y="557"/>
                    <a:pt x="12" y="554"/>
                  </a:cubicBezTo>
                  <a:cubicBezTo>
                    <a:pt x="4" y="553"/>
                    <a:pt x="0" y="544"/>
                    <a:pt x="5" y="537"/>
                  </a:cubicBezTo>
                  <a:cubicBezTo>
                    <a:pt x="27" y="507"/>
                    <a:pt x="68" y="442"/>
                    <a:pt x="81" y="399"/>
                  </a:cubicBezTo>
                  <a:cubicBezTo>
                    <a:pt x="96" y="347"/>
                    <a:pt x="60" y="276"/>
                    <a:pt x="56" y="250"/>
                  </a:cubicBezTo>
                  <a:cubicBezTo>
                    <a:pt x="56" y="249"/>
                    <a:pt x="56" y="248"/>
                    <a:pt x="56" y="247"/>
                  </a:cubicBezTo>
                  <a:cubicBezTo>
                    <a:pt x="54" y="227"/>
                    <a:pt x="34" y="94"/>
                    <a:pt x="29" y="58"/>
                  </a:cubicBezTo>
                  <a:cubicBezTo>
                    <a:pt x="28" y="53"/>
                    <a:pt x="31" y="48"/>
                    <a:pt x="37" y="46"/>
                  </a:cubicBezTo>
                  <a:cubicBezTo>
                    <a:pt x="174" y="0"/>
                    <a:pt x="205" y="9"/>
                    <a:pt x="286" y="30"/>
                  </a:cubicBezTo>
                  <a:cubicBezTo>
                    <a:pt x="370" y="52"/>
                    <a:pt x="358" y="131"/>
                    <a:pt x="342" y="152"/>
                  </a:cubicBezTo>
                  <a:cubicBezTo>
                    <a:pt x="327" y="172"/>
                    <a:pt x="312" y="319"/>
                    <a:pt x="305" y="388"/>
                  </a:cubicBezTo>
                  <a:cubicBezTo>
                    <a:pt x="299" y="444"/>
                    <a:pt x="339" y="516"/>
                    <a:pt x="354" y="542"/>
                  </a:cubicBezTo>
                  <a:close/>
                </a:path>
              </a:pathLst>
            </a:custGeom>
            <a:solidFill>
              <a:srgbClr val="494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5" name="Freeform 71">
              <a:extLst>
                <a:ext uri="{FF2B5EF4-FFF2-40B4-BE49-F238E27FC236}">
                  <a16:creationId xmlns:a16="http://schemas.microsoft.com/office/drawing/2014/main" id="{2BBC897E-6ED6-46D6-BB4E-91D4FEA883F2}"/>
                </a:ext>
              </a:extLst>
            </p:cNvPr>
            <p:cNvSpPr>
              <a:spLocks/>
            </p:cNvSpPr>
            <p:nvPr/>
          </p:nvSpPr>
          <p:spPr bwMode="auto">
            <a:xfrm>
              <a:off x="5443538" y="6481763"/>
              <a:ext cx="387350" cy="1246188"/>
            </a:xfrm>
            <a:custGeom>
              <a:avLst/>
              <a:gdLst>
                <a:gd name="T0" fmla="*/ 101 w 122"/>
                <a:gd name="T1" fmla="*/ 383 h 392"/>
                <a:gd name="T2" fmla="*/ 95 w 122"/>
                <a:gd name="T3" fmla="*/ 389 h 392"/>
                <a:gd name="T4" fmla="*/ 87 w 122"/>
                <a:gd name="T5" fmla="*/ 392 h 392"/>
                <a:gd name="T6" fmla="*/ 12 w 122"/>
                <a:gd name="T7" fmla="*/ 382 h 392"/>
                <a:gd name="T8" fmla="*/ 5 w 122"/>
                <a:gd name="T9" fmla="*/ 365 h 392"/>
                <a:gd name="T10" fmla="*/ 81 w 122"/>
                <a:gd name="T11" fmla="*/ 227 h 392"/>
                <a:gd name="T12" fmla="*/ 56 w 122"/>
                <a:gd name="T13" fmla="*/ 79 h 392"/>
                <a:gd name="T14" fmla="*/ 56 w 122"/>
                <a:gd name="T15" fmla="*/ 76 h 392"/>
                <a:gd name="T16" fmla="*/ 75 w 122"/>
                <a:gd name="T17" fmla="*/ 6 h 392"/>
                <a:gd name="T18" fmla="*/ 101 w 122"/>
                <a:gd name="T19" fmla="*/ 38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92">
                  <a:moveTo>
                    <a:pt x="101" y="383"/>
                  </a:moveTo>
                  <a:cubicBezTo>
                    <a:pt x="99" y="385"/>
                    <a:pt x="98" y="387"/>
                    <a:pt x="95" y="389"/>
                  </a:cubicBezTo>
                  <a:cubicBezTo>
                    <a:pt x="93" y="391"/>
                    <a:pt x="90" y="392"/>
                    <a:pt x="87" y="392"/>
                  </a:cubicBezTo>
                  <a:cubicBezTo>
                    <a:pt x="55" y="389"/>
                    <a:pt x="29" y="385"/>
                    <a:pt x="12" y="382"/>
                  </a:cubicBezTo>
                  <a:cubicBezTo>
                    <a:pt x="4" y="381"/>
                    <a:pt x="0" y="372"/>
                    <a:pt x="5" y="365"/>
                  </a:cubicBezTo>
                  <a:cubicBezTo>
                    <a:pt x="27" y="335"/>
                    <a:pt x="68" y="270"/>
                    <a:pt x="81" y="227"/>
                  </a:cubicBezTo>
                  <a:cubicBezTo>
                    <a:pt x="96" y="176"/>
                    <a:pt x="61" y="106"/>
                    <a:pt x="56" y="79"/>
                  </a:cubicBezTo>
                  <a:cubicBezTo>
                    <a:pt x="56" y="78"/>
                    <a:pt x="56" y="77"/>
                    <a:pt x="56" y="76"/>
                  </a:cubicBezTo>
                  <a:cubicBezTo>
                    <a:pt x="58" y="43"/>
                    <a:pt x="63" y="0"/>
                    <a:pt x="75" y="6"/>
                  </a:cubicBezTo>
                  <a:cubicBezTo>
                    <a:pt x="95" y="14"/>
                    <a:pt x="122" y="346"/>
                    <a:pt x="101" y="383"/>
                  </a:cubicBezTo>
                  <a:close/>
                </a:path>
              </a:pathLst>
            </a:custGeom>
            <a:solidFill>
              <a:srgbClr val="242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6" name="Freeform 72">
              <a:extLst>
                <a:ext uri="{FF2B5EF4-FFF2-40B4-BE49-F238E27FC236}">
                  <a16:creationId xmlns:a16="http://schemas.microsoft.com/office/drawing/2014/main" id="{AB6E583A-41E7-44CA-8B59-A68433E943B9}"/>
                </a:ext>
              </a:extLst>
            </p:cNvPr>
            <p:cNvSpPr>
              <a:spLocks/>
            </p:cNvSpPr>
            <p:nvPr/>
          </p:nvSpPr>
          <p:spPr bwMode="auto">
            <a:xfrm>
              <a:off x="5764213" y="5645150"/>
              <a:ext cx="577850" cy="674688"/>
            </a:xfrm>
            <a:custGeom>
              <a:avLst/>
              <a:gdLst>
                <a:gd name="T0" fmla="*/ 61 w 182"/>
                <a:gd name="T1" fmla="*/ 13 h 212"/>
                <a:gd name="T2" fmla="*/ 0 w 182"/>
                <a:gd name="T3" fmla="*/ 117 h 212"/>
                <a:gd name="T4" fmla="*/ 182 w 182"/>
                <a:gd name="T5" fmla="*/ 120 h 212"/>
                <a:gd name="T6" fmla="*/ 140 w 182"/>
                <a:gd name="T7" fmla="*/ 72 h 212"/>
                <a:gd name="T8" fmla="*/ 61 w 182"/>
                <a:gd name="T9" fmla="*/ 13 h 212"/>
              </a:gdLst>
              <a:ahLst/>
              <a:cxnLst>
                <a:cxn ang="0">
                  <a:pos x="T0" y="T1"/>
                </a:cxn>
                <a:cxn ang="0">
                  <a:pos x="T2" y="T3"/>
                </a:cxn>
                <a:cxn ang="0">
                  <a:pos x="T4" y="T5"/>
                </a:cxn>
                <a:cxn ang="0">
                  <a:pos x="T6" y="T7"/>
                </a:cxn>
                <a:cxn ang="0">
                  <a:pos x="T8" y="T9"/>
                </a:cxn>
              </a:cxnLst>
              <a:rect l="0" t="0" r="r" b="b"/>
              <a:pathLst>
                <a:path w="182" h="212">
                  <a:moveTo>
                    <a:pt x="61" y="13"/>
                  </a:moveTo>
                  <a:cubicBezTo>
                    <a:pt x="61" y="13"/>
                    <a:pt x="64" y="90"/>
                    <a:pt x="0" y="117"/>
                  </a:cubicBezTo>
                  <a:cubicBezTo>
                    <a:pt x="0" y="117"/>
                    <a:pt x="143" y="212"/>
                    <a:pt x="182" y="120"/>
                  </a:cubicBezTo>
                  <a:cubicBezTo>
                    <a:pt x="182" y="120"/>
                    <a:pt x="146" y="94"/>
                    <a:pt x="140" y="72"/>
                  </a:cubicBezTo>
                  <a:cubicBezTo>
                    <a:pt x="133" y="50"/>
                    <a:pt x="76" y="0"/>
                    <a:pt x="61" y="13"/>
                  </a:cubicBezTo>
                </a:path>
              </a:pathLst>
            </a:custGeom>
            <a:solidFill>
              <a:srgbClr val="EC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7" name="Freeform 73">
              <a:extLst>
                <a:ext uri="{FF2B5EF4-FFF2-40B4-BE49-F238E27FC236}">
                  <a16:creationId xmlns:a16="http://schemas.microsoft.com/office/drawing/2014/main" id="{E91D590B-DFD4-4922-90A3-13D576083CD0}"/>
                </a:ext>
              </a:extLst>
            </p:cNvPr>
            <p:cNvSpPr>
              <a:spLocks/>
            </p:cNvSpPr>
            <p:nvPr/>
          </p:nvSpPr>
          <p:spPr bwMode="auto">
            <a:xfrm>
              <a:off x="5970588" y="6777038"/>
              <a:ext cx="241300" cy="196850"/>
            </a:xfrm>
            <a:custGeom>
              <a:avLst/>
              <a:gdLst>
                <a:gd name="T0" fmla="*/ 38 w 76"/>
                <a:gd name="T1" fmla="*/ 0 h 62"/>
                <a:gd name="T2" fmla="*/ 4 w 76"/>
                <a:gd name="T3" fmla="*/ 28 h 62"/>
                <a:gd name="T4" fmla="*/ 43 w 76"/>
                <a:gd name="T5" fmla="*/ 62 h 62"/>
                <a:gd name="T6" fmla="*/ 76 w 76"/>
                <a:gd name="T7" fmla="*/ 27 h 62"/>
                <a:gd name="T8" fmla="*/ 38 w 76"/>
                <a:gd name="T9" fmla="*/ 0 h 62"/>
              </a:gdLst>
              <a:ahLst/>
              <a:cxnLst>
                <a:cxn ang="0">
                  <a:pos x="T0" y="T1"/>
                </a:cxn>
                <a:cxn ang="0">
                  <a:pos x="T2" y="T3"/>
                </a:cxn>
                <a:cxn ang="0">
                  <a:pos x="T4" y="T5"/>
                </a:cxn>
                <a:cxn ang="0">
                  <a:pos x="T6" y="T7"/>
                </a:cxn>
                <a:cxn ang="0">
                  <a:pos x="T8" y="T9"/>
                </a:cxn>
              </a:cxnLst>
              <a:rect l="0" t="0" r="r" b="b"/>
              <a:pathLst>
                <a:path w="76" h="62">
                  <a:moveTo>
                    <a:pt x="38" y="0"/>
                  </a:moveTo>
                  <a:cubicBezTo>
                    <a:pt x="38" y="0"/>
                    <a:pt x="9" y="26"/>
                    <a:pt x="4" y="28"/>
                  </a:cubicBezTo>
                  <a:cubicBezTo>
                    <a:pt x="0" y="31"/>
                    <a:pt x="43" y="62"/>
                    <a:pt x="43" y="62"/>
                  </a:cubicBezTo>
                  <a:cubicBezTo>
                    <a:pt x="76" y="27"/>
                    <a:pt x="76" y="27"/>
                    <a:pt x="76" y="27"/>
                  </a:cubicBezTo>
                  <a:lnTo>
                    <a:pt x="38" y="0"/>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8" name="Freeform 74">
              <a:extLst>
                <a:ext uri="{FF2B5EF4-FFF2-40B4-BE49-F238E27FC236}">
                  <a16:creationId xmlns:a16="http://schemas.microsoft.com/office/drawing/2014/main" id="{D897E354-7F84-470A-950C-9209CF7994F4}"/>
                </a:ext>
              </a:extLst>
            </p:cNvPr>
            <p:cNvSpPr>
              <a:spLocks/>
            </p:cNvSpPr>
            <p:nvPr/>
          </p:nvSpPr>
          <p:spPr bwMode="auto">
            <a:xfrm>
              <a:off x="6256338" y="6249988"/>
              <a:ext cx="511175" cy="657225"/>
            </a:xfrm>
            <a:custGeom>
              <a:avLst/>
              <a:gdLst>
                <a:gd name="T0" fmla="*/ 52 w 322"/>
                <a:gd name="T1" fmla="*/ 36 h 414"/>
                <a:gd name="T2" fmla="*/ 322 w 322"/>
                <a:gd name="T3" fmla="*/ 0 h 414"/>
                <a:gd name="T4" fmla="*/ 256 w 322"/>
                <a:gd name="T5" fmla="*/ 352 h 414"/>
                <a:gd name="T6" fmla="*/ 0 w 322"/>
                <a:gd name="T7" fmla="*/ 414 h 414"/>
                <a:gd name="T8" fmla="*/ 52 w 322"/>
                <a:gd name="T9" fmla="*/ 36 h 414"/>
              </a:gdLst>
              <a:ahLst/>
              <a:cxnLst>
                <a:cxn ang="0">
                  <a:pos x="T0" y="T1"/>
                </a:cxn>
                <a:cxn ang="0">
                  <a:pos x="T2" y="T3"/>
                </a:cxn>
                <a:cxn ang="0">
                  <a:pos x="T4" y="T5"/>
                </a:cxn>
                <a:cxn ang="0">
                  <a:pos x="T6" y="T7"/>
                </a:cxn>
                <a:cxn ang="0">
                  <a:pos x="T8" y="T9"/>
                </a:cxn>
              </a:cxnLst>
              <a:rect l="0" t="0" r="r" b="b"/>
              <a:pathLst>
                <a:path w="322" h="414">
                  <a:moveTo>
                    <a:pt x="52" y="36"/>
                  </a:moveTo>
                  <a:lnTo>
                    <a:pt x="322" y="0"/>
                  </a:lnTo>
                  <a:lnTo>
                    <a:pt x="256" y="352"/>
                  </a:lnTo>
                  <a:lnTo>
                    <a:pt x="0" y="414"/>
                  </a:lnTo>
                  <a:lnTo>
                    <a:pt x="52" y="36"/>
                  </a:lnTo>
                  <a:close/>
                </a:path>
              </a:pathLst>
            </a:custGeom>
            <a:solidFill>
              <a:srgbClr val="DBE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9" name="Freeform 75">
              <a:extLst>
                <a:ext uri="{FF2B5EF4-FFF2-40B4-BE49-F238E27FC236}">
                  <a16:creationId xmlns:a16="http://schemas.microsoft.com/office/drawing/2014/main" id="{21F73E31-A77D-4697-950C-DA126A4CBDA2}"/>
                </a:ext>
              </a:extLst>
            </p:cNvPr>
            <p:cNvSpPr>
              <a:spLocks/>
            </p:cNvSpPr>
            <p:nvPr/>
          </p:nvSpPr>
          <p:spPr bwMode="auto">
            <a:xfrm>
              <a:off x="5932488" y="5086350"/>
              <a:ext cx="615950" cy="949325"/>
            </a:xfrm>
            <a:custGeom>
              <a:avLst/>
              <a:gdLst>
                <a:gd name="T0" fmla="*/ 192 w 194"/>
                <a:gd name="T1" fmla="*/ 129 h 299"/>
                <a:gd name="T2" fmla="*/ 189 w 194"/>
                <a:gd name="T3" fmla="*/ 145 h 299"/>
                <a:gd name="T4" fmla="*/ 175 w 194"/>
                <a:gd name="T5" fmla="*/ 184 h 299"/>
                <a:gd name="T6" fmla="*/ 161 w 194"/>
                <a:gd name="T7" fmla="*/ 222 h 299"/>
                <a:gd name="T8" fmla="*/ 147 w 194"/>
                <a:gd name="T9" fmla="*/ 247 h 299"/>
                <a:gd name="T10" fmla="*/ 117 w 194"/>
                <a:gd name="T11" fmla="*/ 279 h 299"/>
                <a:gd name="T12" fmla="*/ 115 w 194"/>
                <a:gd name="T13" fmla="*/ 281 h 299"/>
                <a:gd name="T14" fmla="*/ 107 w 194"/>
                <a:gd name="T15" fmla="*/ 295 h 299"/>
                <a:gd name="T16" fmla="*/ 85 w 194"/>
                <a:gd name="T17" fmla="*/ 293 h 299"/>
                <a:gd name="T18" fmla="*/ 56 w 194"/>
                <a:gd name="T19" fmla="*/ 263 h 299"/>
                <a:gd name="T20" fmla="*/ 35 w 194"/>
                <a:gd name="T21" fmla="*/ 237 h 299"/>
                <a:gd name="T22" fmla="*/ 8 w 194"/>
                <a:gd name="T23" fmla="*/ 186 h 299"/>
                <a:gd name="T24" fmla="*/ 0 w 194"/>
                <a:gd name="T25" fmla="*/ 121 h 299"/>
                <a:gd name="T26" fmla="*/ 16 w 194"/>
                <a:gd name="T27" fmla="*/ 55 h 299"/>
                <a:gd name="T28" fmla="*/ 57 w 194"/>
                <a:gd name="T29" fmla="*/ 19 h 299"/>
                <a:gd name="T30" fmla="*/ 148 w 194"/>
                <a:gd name="T31" fmla="*/ 33 h 299"/>
                <a:gd name="T32" fmla="*/ 192 w 194"/>
                <a:gd name="T33" fmla="*/ 12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299">
                  <a:moveTo>
                    <a:pt x="192" y="129"/>
                  </a:moveTo>
                  <a:cubicBezTo>
                    <a:pt x="191" y="135"/>
                    <a:pt x="190" y="140"/>
                    <a:pt x="189" y="145"/>
                  </a:cubicBezTo>
                  <a:cubicBezTo>
                    <a:pt x="186" y="161"/>
                    <a:pt x="181" y="173"/>
                    <a:pt x="175" y="184"/>
                  </a:cubicBezTo>
                  <a:cubicBezTo>
                    <a:pt x="167" y="197"/>
                    <a:pt x="164" y="214"/>
                    <a:pt x="161" y="222"/>
                  </a:cubicBezTo>
                  <a:cubicBezTo>
                    <a:pt x="161" y="222"/>
                    <a:pt x="156" y="239"/>
                    <a:pt x="147" y="247"/>
                  </a:cubicBezTo>
                  <a:cubicBezTo>
                    <a:pt x="139" y="256"/>
                    <a:pt x="126" y="272"/>
                    <a:pt x="117" y="279"/>
                  </a:cubicBezTo>
                  <a:cubicBezTo>
                    <a:pt x="116" y="279"/>
                    <a:pt x="115" y="280"/>
                    <a:pt x="115" y="281"/>
                  </a:cubicBezTo>
                  <a:cubicBezTo>
                    <a:pt x="108" y="287"/>
                    <a:pt x="110" y="293"/>
                    <a:pt x="107" y="295"/>
                  </a:cubicBezTo>
                  <a:cubicBezTo>
                    <a:pt x="103" y="297"/>
                    <a:pt x="91" y="299"/>
                    <a:pt x="85" y="293"/>
                  </a:cubicBezTo>
                  <a:cubicBezTo>
                    <a:pt x="79" y="287"/>
                    <a:pt x="62" y="274"/>
                    <a:pt x="56" y="263"/>
                  </a:cubicBezTo>
                  <a:cubicBezTo>
                    <a:pt x="49" y="253"/>
                    <a:pt x="36" y="244"/>
                    <a:pt x="35" y="237"/>
                  </a:cubicBezTo>
                  <a:cubicBezTo>
                    <a:pt x="35" y="230"/>
                    <a:pt x="28" y="197"/>
                    <a:pt x="8" y="186"/>
                  </a:cubicBezTo>
                  <a:cubicBezTo>
                    <a:pt x="8" y="186"/>
                    <a:pt x="0" y="140"/>
                    <a:pt x="0" y="121"/>
                  </a:cubicBezTo>
                  <a:cubicBezTo>
                    <a:pt x="0" y="102"/>
                    <a:pt x="3" y="74"/>
                    <a:pt x="16" y="55"/>
                  </a:cubicBezTo>
                  <a:cubicBezTo>
                    <a:pt x="30" y="36"/>
                    <a:pt x="44" y="22"/>
                    <a:pt x="57" y="19"/>
                  </a:cubicBezTo>
                  <a:cubicBezTo>
                    <a:pt x="71" y="17"/>
                    <a:pt x="115" y="0"/>
                    <a:pt x="148" y="33"/>
                  </a:cubicBezTo>
                  <a:cubicBezTo>
                    <a:pt x="181" y="66"/>
                    <a:pt x="194" y="104"/>
                    <a:pt x="192" y="129"/>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0" name="Freeform 76">
              <a:extLst>
                <a:ext uri="{FF2B5EF4-FFF2-40B4-BE49-F238E27FC236}">
                  <a16:creationId xmlns:a16="http://schemas.microsoft.com/office/drawing/2014/main" id="{8E4D7730-E8B4-4B44-8376-F550A11886B8}"/>
                </a:ext>
              </a:extLst>
            </p:cNvPr>
            <p:cNvSpPr>
              <a:spLocks/>
            </p:cNvSpPr>
            <p:nvPr/>
          </p:nvSpPr>
          <p:spPr bwMode="auto">
            <a:xfrm>
              <a:off x="5246688" y="6062663"/>
              <a:ext cx="920750" cy="1403350"/>
            </a:xfrm>
            <a:custGeom>
              <a:avLst/>
              <a:gdLst>
                <a:gd name="T0" fmla="*/ 290 w 290"/>
                <a:gd name="T1" fmla="*/ 282 h 442"/>
                <a:gd name="T2" fmla="*/ 63 w 290"/>
                <a:gd name="T3" fmla="*/ 427 h 442"/>
                <a:gd name="T4" fmla="*/ 10 w 290"/>
                <a:gd name="T5" fmla="*/ 404 h 442"/>
                <a:gd name="T6" fmla="*/ 33 w 290"/>
                <a:gd name="T7" fmla="*/ 239 h 442"/>
                <a:gd name="T8" fmla="*/ 50 w 290"/>
                <a:gd name="T9" fmla="*/ 81 h 442"/>
                <a:gd name="T10" fmla="*/ 116 w 290"/>
                <a:gd name="T11" fmla="*/ 0 h 442"/>
                <a:gd name="T12" fmla="*/ 117 w 290"/>
                <a:gd name="T13" fmla="*/ 0 h 442"/>
                <a:gd name="T14" fmla="*/ 154 w 290"/>
                <a:gd name="T15" fmla="*/ 116 h 442"/>
                <a:gd name="T16" fmla="*/ 118 w 290"/>
                <a:gd name="T17" fmla="*/ 277 h 442"/>
                <a:gd name="T18" fmla="*/ 118 w 290"/>
                <a:gd name="T19" fmla="*/ 277 h 442"/>
                <a:gd name="T20" fmla="*/ 111 w 290"/>
                <a:gd name="T21" fmla="*/ 306 h 442"/>
                <a:gd name="T22" fmla="*/ 134 w 290"/>
                <a:gd name="T23" fmla="*/ 296 h 442"/>
                <a:gd name="T24" fmla="*/ 241 w 290"/>
                <a:gd name="T25" fmla="*/ 235 h 442"/>
                <a:gd name="T26" fmla="*/ 281 w 290"/>
                <a:gd name="T27" fmla="*/ 275 h 442"/>
                <a:gd name="T28" fmla="*/ 290 w 290"/>
                <a:gd name="T29" fmla="*/ 28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 h="442">
                  <a:moveTo>
                    <a:pt x="290" y="282"/>
                  </a:moveTo>
                  <a:cubicBezTo>
                    <a:pt x="290" y="282"/>
                    <a:pt x="97" y="413"/>
                    <a:pt x="63" y="427"/>
                  </a:cubicBezTo>
                  <a:cubicBezTo>
                    <a:pt x="28" y="442"/>
                    <a:pt x="20" y="424"/>
                    <a:pt x="10" y="404"/>
                  </a:cubicBezTo>
                  <a:cubicBezTo>
                    <a:pt x="0" y="385"/>
                    <a:pt x="26" y="291"/>
                    <a:pt x="33" y="239"/>
                  </a:cubicBezTo>
                  <a:cubicBezTo>
                    <a:pt x="40" y="187"/>
                    <a:pt x="41" y="143"/>
                    <a:pt x="50" y="81"/>
                  </a:cubicBezTo>
                  <a:cubicBezTo>
                    <a:pt x="59" y="19"/>
                    <a:pt x="82" y="8"/>
                    <a:pt x="116" y="0"/>
                  </a:cubicBezTo>
                  <a:cubicBezTo>
                    <a:pt x="116" y="0"/>
                    <a:pt x="116" y="0"/>
                    <a:pt x="117" y="0"/>
                  </a:cubicBezTo>
                  <a:cubicBezTo>
                    <a:pt x="125" y="0"/>
                    <a:pt x="194" y="1"/>
                    <a:pt x="154" y="116"/>
                  </a:cubicBezTo>
                  <a:cubicBezTo>
                    <a:pt x="118" y="277"/>
                    <a:pt x="118" y="277"/>
                    <a:pt x="118" y="277"/>
                  </a:cubicBezTo>
                  <a:cubicBezTo>
                    <a:pt x="118" y="277"/>
                    <a:pt x="118" y="277"/>
                    <a:pt x="118" y="277"/>
                  </a:cubicBezTo>
                  <a:cubicBezTo>
                    <a:pt x="111" y="306"/>
                    <a:pt x="111" y="306"/>
                    <a:pt x="111" y="306"/>
                  </a:cubicBezTo>
                  <a:cubicBezTo>
                    <a:pt x="115" y="306"/>
                    <a:pt x="123" y="302"/>
                    <a:pt x="134" y="296"/>
                  </a:cubicBezTo>
                  <a:cubicBezTo>
                    <a:pt x="172" y="277"/>
                    <a:pt x="241" y="235"/>
                    <a:pt x="241" y="235"/>
                  </a:cubicBezTo>
                  <a:cubicBezTo>
                    <a:pt x="243" y="245"/>
                    <a:pt x="268" y="265"/>
                    <a:pt x="281" y="275"/>
                  </a:cubicBezTo>
                  <a:cubicBezTo>
                    <a:pt x="287" y="280"/>
                    <a:pt x="290" y="282"/>
                    <a:pt x="290" y="282"/>
                  </a:cubicBezTo>
                  <a:close/>
                </a:path>
              </a:pathLst>
            </a:custGeom>
            <a:solidFill>
              <a:srgbClr val="494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1" name="Freeform 77">
              <a:extLst>
                <a:ext uri="{FF2B5EF4-FFF2-40B4-BE49-F238E27FC236}">
                  <a16:creationId xmlns:a16="http://schemas.microsoft.com/office/drawing/2014/main" id="{76394F33-E372-40A2-A08B-4F2D684471F2}"/>
                </a:ext>
              </a:extLst>
            </p:cNvPr>
            <p:cNvSpPr>
              <a:spLocks/>
            </p:cNvSpPr>
            <p:nvPr/>
          </p:nvSpPr>
          <p:spPr bwMode="auto">
            <a:xfrm>
              <a:off x="6272213" y="6275388"/>
              <a:ext cx="511175" cy="657225"/>
            </a:xfrm>
            <a:custGeom>
              <a:avLst/>
              <a:gdLst>
                <a:gd name="T0" fmla="*/ 322 w 322"/>
                <a:gd name="T1" fmla="*/ 0 h 414"/>
                <a:gd name="T2" fmla="*/ 294 w 322"/>
                <a:gd name="T3" fmla="*/ 148 h 414"/>
                <a:gd name="T4" fmla="*/ 256 w 322"/>
                <a:gd name="T5" fmla="*/ 352 h 414"/>
                <a:gd name="T6" fmla="*/ 198 w 322"/>
                <a:gd name="T7" fmla="*/ 366 h 414"/>
                <a:gd name="T8" fmla="*/ 0 w 322"/>
                <a:gd name="T9" fmla="*/ 414 h 414"/>
                <a:gd name="T10" fmla="*/ 54 w 322"/>
                <a:gd name="T11" fmla="*/ 36 h 414"/>
                <a:gd name="T12" fmla="*/ 322 w 322"/>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322" h="414">
                  <a:moveTo>
                    <a:pt x="322" y="0"/>
                  </a:moveTo>
                  <a:lnTo>
                    <a:pt x="294" y="148"/>
                  </a:lnTo>
                  <a:lnTo>
                    <a:pt x="256" y="352"/>
                  </a:lnTo>
                  <a:lnTo>
                    <a:pt x="198" y="366"/>
                  </a:lnTo>
                  <a:lnTo>
                    <a:pt x="0" y="414"/>
                  </a:lnTo>
                  <a:lnTo>
                    <a:pt x="54" y="36"/>
                  </a:lnTo>
                  <a:lnTo>
                    <a:pt x="322" y="0"/>
                  </a:lnTo>
                  <a:close/>
                </a:path>
              </a:pathLst>
            </a:custGeom>
            <a:solidFill>
              <a:srgbClr val="1B07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2" name="Freeform 78">
              <a:extLst>
                <a:ext uri="{FF2B5EF4-FFF2-40B4-BE49-F238E27FC236}">
                  <a16:creationId xmlns:a16="http://schemas.microsoft.com/office/drawing/2014/main" id="{1120BE84-F33C-4E70-AAC3-27F2135567EF}"/>
                </a:ext>
              </a:extLst>
            </p:cNvPr>
            <p:cNvSpPr>
              <a:spLocks/>
            </p:cNvSpPr>
            <p:nvPr/>
          </p:nvSpPr>
          <p:spPr bwMode="auto">
            <a:xfrm>
              <a:off x="6586538" y="6510338"/>
              <a:ext cx="222250" cy="387350"/>
            </a:xfrm>
            <a:custGeom>
              <a:avLst/>
              <a:gdLst>
                <a:gd name="T0" fmla="*/ 65 w 70"/>
                <a:gd name="T1" fmla="*/ 64 h 122"/>
                <a:gd name="T2" fmla="*/ 59 w 70"/>
                <a:gd name="T3" fmla="*/ 85 h 122"/>
                <a:gd name="T4" fmla="*/ 11 w 70"/>
                <a:gd name="T5" fmla="*/ 114 h 122"/>
                <a:gd name="T6" fmla="*/ 0 w 70"/>
                <a:gd name="T7" fmla="*/ 109 h 122"/>
                <a:gd name="T8" fmla="*/ 29 w 70"/>
                <a:gd name="T9" fmla="*/ 102 h 122"/>
                <a:gd name="T10" fmla="*/ 48 w 70"/>
                <a:gd name="T11" fmla="*/ 0 h 122"/>
                <a:gd name="T12" fmla="*/ 65 w 70"/>
                <a:gd name="T13" fmla="*/ 28 h 122"/>
                <a:gd name="T14" fmla="*/ 63 w 70"/>
                <a:gd name="T15" fmla="*/ 45 h 122"/>
                <a:gd name="T16" fmla="*/ 65 w 70"/>
                <a:gd name="T17"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2">
                  <a:moveTo>
                    <a:pt x="65" y="64"/>
                  </a:moveTo>
                  <a:cubicBezTo>
                    <a:pt x="59" y="71"/>
                    <a:pt x="59" y="85"/>
                    <a:pt x="59" y="85"/>
                  </a:cubicBezTo>
                  <a:cubicBezTo>
                    <a:pt x="59" y="85"/>
                    <a:pt x="38" y="122"/>
                    <a:pt x="11" y="114"/>
                  </a:cubicBezTo>
                  <a:cubicBezTo>
                    <a:pt x="7" y="113"/>
                    <a:pt x="3" y="111"/>
                    <a:pt x="0" y="109"/>
                  </a:cubicBezTo>
                  <a:cubicBezTo>
                    <a:pt x="29" y="102"/>
                    <a:pt x="29" y="102"/>
                    <a:pt x="29" y="102"/>
                  </a:cubicBezTo>
                  <a:cubicBezTo>
                    <a:pt x="48" y="0"/>
                    <a:pt x="48" y="0"/>
                    <a:pt x="48" y="0"/>
                  </a:cubicBezTo>
                  <a:cubicBezTo>
                    <a:pt x="55" y="9"/>
                    <a:pt x="64" y="23"/>
                    <a:pt x="65" y="28"/>
                  </a:cubicBezTo>
                  <a:cubicBezTo>
                    <a:pt x="65" y="36"/>
                    <a:pt x="63" y="45"/>
                    <a:pt x="63" y="45"/>
                  </a:cubicBezTo>
                  <a:cubicBezTo>
                    <a:pt x="63" y="45"/>
                    <a:pt x="70" y="58"/>
                    <a:pt x="65" y="64"/>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3" name="Freeform 79">
              <a:extLst>
                <a:ext uri="{FF2B5EF4-FFF2-40B4-BE49-F238E27FC236}">
                  <a16:creationId xmlns:a16="http://schemas.microsoft.com/office/drawing/2014/main" id="{4AE15A84-B21F-4AD8-9836-8E56679CED86}"/>
                </a:ext>
              </a:extLst>
            </p:cNvPr>
            <p:cNvSpPr>
              <a:spLocks/>
            </p:cNvSpPr>
            <p:nvPr/>
          </p:nvSpPr>
          <p:spPr bwMode="auto">
            <a:xfrm>
              <a:off x="6618288" y="6592888"/>
              <a:ext cx="165100" cy="66675"/>
            </a:xfrm>
            <a:custGeom>
              <a:avLst/>
              <a:gdLst>
                <a:gd name="T0" fmla="*/ 50 w 52"/>
                <a:gd name="T1" fmla="*/ 21 h 21"/>
                <a:gd name="T2" fmla="*/ 7 w 52"/>
                <a:gd name="T3" fmla="*/ 14 h 21"/>
                <a:gd name="T4" fmla="*/ 1 w 52"/>
                <a:gd name="T5" fmla="*/ 6 h 21"/>
                <a:gd name="T6" fmla="*/ 1 w 52"/>
                <a:gd name="T7" fmla="*/ 6 h 21"/>
                <a:gd name="T8" fmla="*/ 9 w 52"/>
                <a:gd name="T9" fmla="*/ 1 h 21"/>
                <a:gd name="T10" fmla="*/ 52 w 52"/>
                <a:gd name="T11" fmla="*/ 7 h 21"/>
                <a:gd name="T12" fmla="*/ 50 w 5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2" h="21">
                  <a:moveTo>
                    <a:pt x="50" y="21"/>
                  </a:moveTo>
                  <a:cubicBezTo>
                    <a:pt x="7" y="14"/>
                    <a:pt x="7" y="14"/>
                    <a:pt x="7" y="14"/>
                  </a:cubicBezTo>
                  <a:cubicBezTo>
                    <a:pt x="3" y="14"/>
                    <a:pt x="0" y="10"/>
                    <a:pt x="1" y="6"/>
                  </a:cubicBezTo>
                  <a:cubicBezTo>
                    <a:pt x="1" y="6"/>
                    <a:pt x="1" y="6"/>
                    <a:pt x="1" y="6"/>
                  </a:cubicBezTo>
                  <a:cubicBezTo>
                    <a:pt x="2" y="3"/>
                    <a:pt x="5" y="0"/>
                    <a:pt x="9" y="1"/>
                  </a:cubicBezTo>
                  <a:cubicBezTo>
                    <a:pt x="52" y="7"/>
                    <a:pt x="52" y="7"/>
                    <a:pt x="52" y="7"/>
                  </a:cubicBezTo>
                  <a:lnTo>
                    <a:pt x="50" y="21"/>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4" name="Freeform 80">
              <a:extLst>
                <a:ext uri="{FF2B5EF4-FFF2-40B4-BE49-F238E27FC236}">
                  <a16:creationId xmlns:a16="http://schemas.microsoft.com/office/drawing/2014/main" id="{CA7790B5-E46A-43A1-8C0F-F0D0838E07A6}"/>
                </a:ext>
              </a:extLst>
            </p:cNvPr>
            <p:cNvSpPr>
              <a:spLocks/>
            </p:cNvSpPr>
            <p:nvPr/>
          </p:nvSpPr>
          <p:spPr bwMode="auto">
            <a:xfrm>
              <a:off x="6621463" y="6688138"/>
              <a:ext cx="136525" cy="53975"/>
            </a:xfrm>
            <a:custGeom>
              <a:avLst/>
              <a:gdLst>
                <a:gd name="T0" fmla="*/ 42 w 43"/>
                <a:gd name="T1" fmla="*/ 17 h 17"/>
                <a:gd name="T2" fmla="*/ 6 w 43"/>
                <a:gd name="T3" fmla="*/ 14 h 17"/>
                <a:gd name="T4" fmla="*/ 0 w 43"/>
                <a:gd name="T5" fmla="*/ 7 h 17"/>
                <a:gd name="T6" fmla="*/ 0 w 43"/>
                <a:gd name="T7" fmla="*/ 7 h 17"/>
                <a:gd name="T8" fmla="*/ 7 w 43"/>
                <a:gd name="T9" fmla="*/ 0 h 17"/>
                <a:gd name="T10" fmla="*/ 43 w 43"/>
                <a:gd name="T11" fmla="*/ 3 h 17"/>
                <a:gd name="T12" fmla="*/ 42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2" y="17"/>
                  </a:moveTo>
                  <a:cubicBezTo>
                    <a:pt x="6" y="14"/>
                    <a:pt x="6" y="14"/>
                    <a:pt x="6" y="14"/>
                  </a:cubicBezTo>
                  <a:cubicBezTo>
                    <a:pt x="2" y="14"/>
                    <a:pt x="0" y="11"/>
                    <a:pt x="0" y="7"/>
                  </a:cubicBezTo>
                  <a:cubicBezTo>
                    <a:pt x="0" y="7"/>
                    <a:pt x="0" y="7"/>
                    <a:pt x="0" y="7"/>
                  </a:cubicBezTo>
                  <a:cubicBezTo>
                    <a:pt x="0" y="3"/>
                    <a:pt x="3" y="0"/>
                    <a:pt x="7" y="0"/>
                  </a:cubicBezTo>
                  <a:cubicBezTo>
                    <a:pt x="43" y="3"/>
                    <a:pt x="43" y="3"/>
                    <a:pt x="43" y="3"/>
                  </a:cubicBezTo>
                  <a:lnTo>
                    <a:pt x="42" y="17"/>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5" name="Freeform 81">
              <a:extLst>
                <a:ext uri="{FF2B5EF4-FFF2-40B4-BE49-F238E27FC236}">
                  <a16:creationId xmlns:a16="http://schemas.microsoft.com/office/drawing/2014/main" id="{8B60FE88-F9F2-4CF3-879C-366E0A28BDA8}"/>
                </a:ext>
              </a:extLst>
            </p:cNvPr>
            <p:cNvSpPr>
              <a:spLocks/>
            </p:cNvSpPr>
            <p:nvPr/>
          </p:nvSpPr>
          <p:spPr bwMode="auto">
            <a:xfrm>
              <a:off x="6700838" y="6396038"/>
              <a:ext cx="88900" cy="146050"/>
            </a:xfrm>
            <a:custGeom>
              <a:avLst/>
              <a:gdLst>
                <a:gd name="T0" fmla="*/ 0 w 28"/>
                <a:gd name="T1" fmla="*/ 9 h 46"/>
                <a:gd name="T2" fmla="*/ 15 w 28"/>
                <a:gd name="T3" fmla="*/ 40 h 46"/>
                <a:gd name="T4" fmla="*/ 27 w 28"/>
                <a:gd name="T5" fmla="*/ 35 h 46"/>
                <a:gd name="T6" fmla="*/ 10 w 28"/>
                <a:gd name="T7" fmla="*/ 1 h 46"/>
                <a:gd name="T8" fmla="*/ 0 w 28"/>
                <a:gd name="T9" fmla="*/ 9 h 46"/>
              </a:gdLst>
              <a:ahLst/>
              <a:cxnLst>
                <a:cxn ang="0">
                  <a:pos x="T0" y="T1"/>
                </a:cxn>
                <a:cxn ang="0">
                  <a:pos x="T2" y="T3"/>
                </a:cxn>
                <a:cxn ang="0">
                  <a:pos x="T4" y="T5"/>
                </a:cxn>
                <a:cxn ang="0">
                  <a:pos x="T6" y="T7"/>
                </a:cxn>
                <a:cxn ang="0">
                  <a:pos x="T8" y="T9"/>
                </a:cxn>
              </a:cxnLst>
              <a:rect l="0" t="0" r="r" b="b"/>
              <a:pathLst>
                <a:path w="28" h="46">
                  <a:moveTo>
                    <a:pt x="0" y="9"/>
                  </a:moveTo>
                  <a:cubicBezTo>
                    <a:pt x="0" y="9"/>
                    <a:pt x="7" y="36"/>
                    <a:pt x="15" y="40"/>
                  </a:cubicBezTo>
                  <a:cubicBezTo>
                    <a:pt x="22" y="44"/>
                    <a:pt x="28" y="46"/>
                    <a:pt x="27" y="35"/>
                  </a:cubicBezTo>
                  <a:cubicBezTo>
                    <a:pt x="26" y="24"/>
                    <a:pt x="10" y="1"/>
                    <a:pt x="10" y="1"/>
                  </a:cubicBezTo>
                  <a:cubicBezTo>
                    <a:pt x="10" y="1"/>
                    <a:pt x="0" y="0"/>
                    <a:pt x="0" y="9"/>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6" name="Freeform 82">
              <a:extLst>
                <a:ext uri="{FF2B5EF4-FFF2-40B4-BE49-F238E27FC236}">
                  <a16:creationId xmlns:a16="http://schemas.microsoft.com/office/drawing/2014/main" id="{3B980C69-A66B-4C67-B38C-6C36D9C1A0ED}"/>
                </a:ext>
              </a:extLst>
            </p:cNvPr>
            <p:cNvSpPr>
              <a:spLocks/>
            </p:cNvSpPr>
            <p:nvPr/>
          </p:nvSpPr>
          <p:spPr bwMode="auto">
            <a:xfrm>
              <a:off x="6646863" y="6491288"/>
              <a:ext cx="139700" cy="88900"/>
            </a:xfrm>
            <a:custGeom>
              <a:avLst/>
              <a:gdLst>
                <a:gd name="T0" fmla="*/ 1 w 44"/>
                <a:gd name="T1" fmla="*/ 7 h 28"/>
                <a:gd name="T2" fmla="*/ 1 w 44"/>
                <a:gd name="T3" fmla="*/ 7 h 28"/>
                <a:gd name="T4" fmla="*/ 6 w 44"/>
                <a:gd name="T5" fmla="*/ 16 h 28"/>
                <a:gd name="T6" fmla="*/ 36 w 44"/>
                <a:gd name="T7" fmla="*/ 26 h 28"/>
                <a:gd name="T8" fmla="*/ 44 w 44"/>
                <a:gd name="T9" fmla="*/ 20 h 28"/>
                <a:gd name="T10" fmla="*/ 44 w 44"/>
                <a:gd name="T11" fmla="*/ 10 h 28"/>
                <a:gd name="T12" fmla="*/ 10 w 44"/>
                <a:gd name="T13" fmla="*/ 1 h 28"/>
                <a:gd name="T14" fmla="*/ 1 w 44"/>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8">
                  <a:moveTo>
                    <a:pt x="1" y="7"/>
                  </a:moveTo>
                  <a:cubicBezTo>
                    <a:pt x="1" y="7"/>
                    <a:pt x="1" y="7"/>
                    <a:pt x="1" y="7"/>
                  </a:cubicBezTo>
                  <a:cubicBezTo>
                    <a:pt x="0" y="11"/>
                    <a:pt x="3" y="15"/>
                    <a:pt x="6" y="16"/>
                  </a:cubicBezTo>
                  <a:cubicBezTo>
                    <a:pt x="36" y="26"/>
                    <a:pt x="36" y="26"/>
                    <a:pt x="36" y="26"/>
                  </a:cubicBezTo>
                  <a:cubicBezTo>
                    <a:pt x="40" y="28"/>
                    <a:pt x="44" y="25"/>
                    <a:pt x="44" y="20"/>
                  </a:cubicBezTo>
                  <a:cubicBezTo>
                    <a:pt x="44" y="10"/>
                    <a:pt x="44" y="10"/>
                    <a:pt x="44" y="10"/>
                  </a:cubicBezTo>
                  <a:cubicBezTo>
                    <a:pt x="10" y="1"/>
                    <a:pt x="10" y="1"/>
                    <a:pt x="10" y="1"/>
                  </a:cubicBezTo>
                  <a:cubicBezTo>
                    <a:pt x="6" y="0"/>
                    <a:pt x="2" y="3"/>
                    <a:pt x="1" y="7"/>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7" name="Line 83">
              <a:extLst>
                <a:ext uri="{FF2B5EF4-FFF2-40B4-BE49-F238E27FC236}">
                  <a16:creationId xmlns:a16="http://schemas.microsoft.com/office/drawing/2014/main" id="{A4DA33D1-535D-498A-9E95-7242BE92A6BA}"/>
                </a:ext>
              </a:extLst>
            </p:cNvPr>
            <p:cNvSpPr>
              <a:spLocks noChangeShapeType="1"/>
            </p:cNvSpPr>
            <p:nvPr/>
          </p:nvSpPr>
          <p:spPr bwMode="auto">
            <a:xfrm>
              <a:off x="6542088" y="5229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8" name="Line 84">
              <a:extLst>
                <a:ext uri="{FF2B5EF4-FFF2-40B4-BE49-F238E27FC236}">
                  <a16:creationId xmlns:a16="http://schemas.microsoft.com/office/drawing/2014/main" id="{DE0B4FD7-B685-48E9-A905-5ADBC75A68E5}"/>
                </a:ext>
              </a:extLst>
            </p:cNvPr>
            <p:cNvSpPr>
              <a:spLocks noChangeShapeType="1"/>
            </p:cNvSpPr>
            <p:nvPr/>
          </p:nvSpPr>
          <p:spPr bwMode="auto">
            <a:xfrm>
              <a:off x="6542088" y="5229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19" name="Freeform 85">
              <a:extLst>
                <a:ext uri="{FF2B5EF4-FFF2-40B4-BE49-F238E27FC236}">
                  <a16:creationId xmlns:a16="http://schemas.microsoft.com/office/drawing/2014/main" id="{663571BF-E375-4364-A440-2C10E648D8AC}"/>
                </a:ext>
              </a:extLst>
            </p:cNvPr>
            <p:cNvSpPr>
              <a:spLocks/>
            </p:cNvSpPr>
            <p:nvPr/>
          </p:nvSpPr>
          <p:spPr bwMode="auto">
            <a:xfrm>
              <a:off x="6053138" y="6142038"/>
              <a:ext cx="174625" cy="231775"/>
            </a:xfrm>
            <a:custGeom>
              <a:avLst/>
              <a:gdLst>
                <a:gd name="T0" fmla="*/ 0 w 110"/>
                <a:gd name="T1" fmla="*/ 2 h 146"/>
                <a:gd name="T2" fmla="*/ 82 w 110"/>
                <a:gd name="T3" fmla="*/ 146 h 146"/>
                <a:gd name="T4" fmla="*/ 110 w 110"/>
                <a:gd name="T5" fmla="*/ 0 h 146"/>
                <a:gd name="T6" fmla="*/ 0 w 110"/>
                <a:gd name="T7" fmla="*/ 2 h 146"/>
              </a:gdLst>
              <a:ahLst/>
              <a:cxnLst>
                <a:cxn ang="0">
                  <a:pos x="T0" y="T1"/>
                </a:cxn>
                <a:cxn ang="0">
                  <a:pos x="T2" y="T3"/>
                </a:cxn>
                <a:cxn ang="0">
                  <a:pos x="T4" y="T5"/>
                </a:cxn>
                <a:cxn ang="0">
                  <a:pos x="T6" y="T7"/>
                </a:cxn>
              </a:cxnLst>
              <a:rect l="0" t="0" r="r" b="b"/>
              <a:pathLst>
                <a:path w="110" h="146">
                  <a:moveTo>
                    <a:pt x="0" y="2"/>
                  </a:moveTo>
                  <a:lnTo>
                    <a:pt x="82" y="146"/>
                  </a:lnTo>
                  <a:lnTo>
                    <a:pt x="110" y="0"/>
                  </a:lnTo>
                  <a:lnTo>
                    <a:pt x="0" y="2"/>
                  </a:lnTo>
                  <a:close/>
                </a:path>
              </a:pathLst>
            </a:custGeom>
            <a:solidFill>
              <a:srgbClr val="ECB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0" name="Freeform 86">
              <a:extLst>
                <a:ext uri="{FF2B5EF4-FFF2-40B4-BE49-F238E27FC236}">
                  <a16:creationId xmlns:a16="http://schemas.microsoft.com/office/drawing/2014/main" id="{4C3E40B5-0268-499D-ACEE-704CBC07FF07}"/>
                </a:ext>
              </a:extLst>
            </p:cNvPr>
            <p:cNvSpPr>
              <a:spLocks/>
            </p:cNvSpPr>
            <p:nvPr/>
          </p:nvSpPr>
          <p:spPr bwMode="auto">
            <a:xfrm>
              <a:off x="6053138" y="6142038"/>
              <a:ext cx="174625" cy="231775"/>
            </a:xfrm>
            <a:custGeom>
              <a:avLst/>
              <a:gdLst>
                <a:gd name="T0" fmla="*/ 0 w 110"/>
                <a:gd name="T1" fmla="*/ 2 h 146"/>
                <a:gd name="T2" fmla="*/ 82 w 110"/>
                <a:gd name="T3" fmla="*/ 146 h 146"/>
                <a:gd name="T4" fmla="*/ 110 w 110"/>
                <a:gd name="T5" fmla="*/ 0 h 146"/>
              </a:gdLst>
              <a:ahLst/>
              <a:cxnLst>
                <a:cxn ang="0">
                  <a:pos x="T0" y="T1"/>
                </a:cxn>
                <a:cxn ang="0">
                  <a:pos x="T2" y="T3"/>
                </a:cxn>
                <a:cxn ang="0">
                  <a:pos x="T4" y="T5"/>
                </a:cxn>
              </a:cxnLst>
              <a:rect l="0" t="0" r="r" b="b"/>
              <a:pathLst>
                <a:path w="110" h="146">
                  <a:moveTo>
                    <a:pt x="0" y="2"/>
                  </a:moveTo>
                  <a:lnTo>
                    <a:pt x="82" y="146"/>
                  </a:lnTo>
                  <a:lnTo>
                    <a:pt x="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1" name="Freeform 87">
              <a:extLst>
                <a:ext uri="{FF2B5EF4-FFF2-40B4-BE49-F238E27FC236}">
                  <a16:creationId xmlns:a16="http://schemas.microsoft.com/office/drawing/2014/main" id="{97506D91-F1D6-4B7E-8B9F-E8BB11D82803}"/>
                </a:ext>
              </a:extLst>
            </p:cNvPr>
            <p:cNvSpPr>
              <a:spLocks/>
            </p:cNvSpPr>
            <p:nvPr/>
          </p:nvSpPr>
          <p:spPr bwMode="auto">
            <a:xfrm>
              <a:off x="5951538" y="5565775"/>
              <a:ext cx="79375" cy="133350"/>
            </a:xfrm>
            <a:custGeom>
              <a:avLst/>
              <a:gdLst>
                <a:gd name="T0" fmla="*/ 25 w 25"/>
                <a:gd name="T1" fmla="*/ 15 h 42"/>
                <a:gd name="T2" fmla="*/ 13 w 25"/>
                <a:gd name="T3" fmla="*/ 1 h 42"/>
                <a:gd name="T4" fmla="*/ 1 w 25"/>
                <a:gd name="T5" fmla="*/ 13 h 42"/>
                <a:gd name="T6" fmla="*/ 13 w 25"/>
                <a:gd name="T7" fmla="*/ 40 h 42"/>
                <a:gd name="T8" fmla="*/ 23 w 25"/>
                <a:gd name="T9" fmla="*/ 36 h 42"/>
                <a:gd name="T10" fmla="*/ 25 w 25"/>
                <a:gd name="T11" fmla="*/ 15 h 42"/>
              </a:gdLst>
              <a:ahLst/>
              <a:cxnLst>
                <a:cxn ang="0">
                  <a:pos x="T0" y="T1"/>
                </a:cxn>
                <a:cxn ang="0">
                  <a:pos x="T2" y="T3"/>
                </a:cxn>
                <a:cxn ang="0">
                  <a:pos x="T4" y="T5"/>
                </a:cxn>
                <a:cxn ang="0">
                  <a:pos x="T6" y="T7"/>
                </a:cxn>
                <a:cxn ang="0">
                  <a:pos x="T8" y="T9"/>
                </a:cxn>
                <a:cxn ang="0">
                  <a:pos x="T10" y="T11"/>
                </a:cxn>
              </a:cxnLst>
              <a:rect l="0" t="0" r="r" b="b"/>
              <a:pathLst>
                <a:path w="25" h="42">
                  <a:moveTo>
                    <a:pt x="25" y="15"/>
                  </a:moveTo>
                  <a:cubicBezTo>
                    <a:pt x="25" y="15"/>
                    <a:pt x="20" y="0"/>
                    <a:pt x="13" y="1"/>
                  </a:cubicBezTo>
                  <a:cubicBezTo>
                    <a:pt x="5" y="1"/>
                    <a:pt x="0" y="4"/>
                    <a:pt x="1" y="13"/>
                  </a:cubicBezTo>
                  <a:cubicBezTo>
                    <a:pt x="3" y="22"/>
                    <a:pt x="5" y="38"/>
                    <a:pt x="13" y="40"/>
                  </a:cubicBezTo>
                  <a:cubicBezTo>
                    <a:pt x="21" y="42"/>
                    <a:pt x="23" y="36"/>
                    <a:pt x="23" y="36"/>
                  </a:cubicBezTo>
                  <a:lnTo>
                    <a:pt x="25" y="15"/>
                  </a:lnTo>
                  <a:close/>
                </a:path>
              </a:pathLst>
            </a:custGeom>
            <a:solidFill>
              <a:srgbClr val="E4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2" name="Freeform 88">
              <a:extLst>
                <a:ext uri="{FF2B5EF4-FFF2-40B4-BE49-F238E27FC236}">
                  <a16:creationId xmlns:a16="http://schemas.microsoft.com/office/drawing/2014/main" id="{AC9D7B12-E196-43BC-87EA-F03F458DDB33}"/>
                </a:ext>
              </a:extLst>
            </p:cNvPr>
            <p:cNvSpPr>
              <a:spLocks/>
            </p:cNvSpPr>
            <p:nvPr/>
          </p:nvSpPr>
          <p:spPr bwMode="auto">
            <a:xfrm>
              <a:off x="5246688" y="6062663"/>
              <a:ext cx="920750" cy="1403350"/>
            </a:xfrm>
            <a:custGeom>
              <a:avLst/>
              <a:gdLst>
                <a:gd name="T0" fmla="*/ 290 w 290"/>
                <a:gd name="T1" fmla="*/ 282 h 442"/>
                <a:gd name="T2" fmla="*/ 63 w 290"/>
                <a:gd name="T3" fmla="*/ 427 h 442"/>
                <a:gd name="T4" fmla="*/ 10 w 290"/>
                <a:gd name="T5" fmla="*/ 404 h 442"/>
                <a:gd name="T6" fmla="*/ 33 w 290"/>
                <a:gd name="T7" fmla="*/ 239 h 442"/>
                <a:gd name="T8" fmla="*/ 50 w 290"/>
                <a:gd name="T9" fmla="*/ 81 h 442"/>
                <a:gd name="T10" fmla="*/ 116 w 290"/>
                <a:gd name="T11" fmla="*/ 0 h 442"/>
                <a:gd name="T12" fmla="*/ 117 w 290"/>
                <a:gd name="T13" fmla="*/ 0 h 442"/>
                <a:gd name="T14" fmla="*/ 105 w 290"/>
                <a:gd name="T15" fmla="*/ 9 h 442"/>
                <a:gd name="T16" fmla="*/ 33 w 290"/>
                <a:gd name="T17" fmla="*/ 393 h 442"/>
                <a:gd name="T18" fmla="*/ 281 w 290"/>
                <a:gd name="T19" fmla="*/ 275 h 442"/>
                <a:gd name="T20" fmla="*/ 290 w 290"/>
                <a:gd name="T21" fmla="*/ 28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42">
                  <a:moveTo>
                    <a:pt x="290" y="282"/>
                  </a:moveTo>
                  <a:cubicBezTo>
                    <a:pt x="290" y="282"/>
                    <a:pt x="97" y="413"/>
                    <a:pt x="63" y="427"/>
                  </a:cubicBezTo>
                  <a:cubicBezTo>
                    <a:pt x="28" y="442"/>
                    <a:pt x="20" y="424"/>
                    <a:pt x="10" y="404"/>
                  </a:cubicBezTo>
                  <a:cubicBezTo>
                    <a:pt x="0" y="385"/>
                    <a:pt x="26" y="291"/>
                    <a:pt x="33" y="239"/>
                  </a:cubicBezTo>
                  <a:cubicBezTo>
                    <a:pt x="40" y="187"/>
                    <a:pt x="41" y="143"/>
                    <a:pt x="50" y="81"/>
                  </a:cubicBezTo>
                  <a:cubicBezTo>
                    <a:pt x="59" y="19"/>
                    <a:pt x="82" y="8"/>
                    <a:pt x="116" y="0"/>
                  </a:cubicBezTo>
                  <a:cubicBezTo>
                    <a:pt x="116" y="0"/>
                    <a:pt x="116" y="0"/>
                    <a:pt x="117" y="0"/>
                  </a:cubicBezTo>
                  <a:cubicBezTo>
                    <a:pt x="105" y="9"/>
                    <a:pt x="105" y="9"/>
                    <a:pt x="105" y="9"/>
                  </a:cubicBezTo>
                  <a:cubicBezTo>
                    <a:pt x="105" y="9"/>
                    <a:pt x="15" y="371"/>
                    <a:pt x="33" y="393"/>
                  </a:cubicBezTo>
                  <a:cubicBezTo>
                    <a:pt x="52" y="414"/>
                    <a:pt x="194" y="355"/>
                    <a:pt x="281" y="275"/>
                  </a:cubicBezTo>
                  <a:cubicBezTo>
                    <a:pt x="287" y="280"/>
                    <a:pt x="290" y="282"/>
                    <a:pt x="290" y="282"/>
                  </a:cubicBezTo>
                  <a:close/>
                </a:path>
              </a:pathLst>
            </a:custGeom>
            <a:solidFill>
              <a:srgbClr val="242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3" name="Freeform 89">
              <a:extLst>
                <a:ext uri="{FF2B5EF4-FFF2-40B4-BE49-F238E27FC236}">
                  <a16:creationId xmlns:a16="http://schemas.microsoft.com/office/drawing/2014/main" id="{171B7256-3F2F-4D50-BD19-EA07B58D186D}"/>
                </a:ext>
              </a:extLst>
            </p:cNvPr>
            <p:cNvSpPr>
              <a:spLocks/>
            </p:cNvSpPr>
            <p:nvPr/>
          </p:nvSpPr>
          <p:spPr bwMode="auto">
            <a:xfrm>
              <a:off x="5529263" y="709453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1"/>
                    <a:pt x="0" y="1"/>
                    <a:pt x="0" y="1"/>
                  </a:cubicBezTo>
                  <a:close/>
                </a:path>
              </a:pathLst>
            </a:custGeom>
            <a:solidFill>
              <a:srgbClr val="01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4" name="Freeform 90">
              <a:extLst>
                <a:ext uri="{FF2B5EF4-FFF2-40B4-BE49-F238E27FC236}">
                  <a16:creationId xmlns:a16="http://schemas.microsoft.com/office/drawing/2014/main" id="{C10E20FE-23CD-4815-9756-EEC8ED406A4D}"/>
                </a:ext>
              </a:extLst>
            </p:cNvPr>
            <p:cNvSpPr>
              <a:spLocks/>
            </p:cNvSpPr>
            <p:nvPr/>
          </p:nvSpPr>
          <p:spPr bwMode="auto">
            <a:xfrm>
              <a:off x="5532438" y="6942138"/>
              <a:ext cx="139700" cy="152400"/>
            </a:xfrm>
            <a:custGeom>
              <a:avLst/>
              <a:gdLst>
                <a:gd name="T0" fmla="*/ 44 w 44"/>
                <a:gd name="T1" fmla="*/ 19 h 48"/>
                <a:gd name="T2" fmla="*/ 0 w 44"/>
                <a:gd name="T3" fmla="*/ 48 h 48"/>
                <a:gd name="T4" fmla="*/ 28 w 44"/>
                <a:gd name="T5" fmla="*/ 0 h 48"/>
                <a:gd name="T6" fmla="*/ 21 w 44"/>
                <a:gd name="T7" fmla="*/ 29 h 48"/>
                <a:gd name="T8" fmla="*/ 44 w 44"/>
                <a:gd name="T9" fmla="*/ 19 h 48"/>
              </a:gdLst>
              <a:ahLst/>
              <a:cxnLst>
                <a:cxn ang="0">
                  <a:pos x="T0" y="T1"/>
                </a:cxn>
                <a:cxn ang="0">
                  <a:pos x="T2" y="T3"/>
                </a:cxn>
                <a:cxn ang="0">
                  <a:pos x="T4" y="T5"/>
                </a:cxn>
                <a:cxn ang="0">
                  <a:pos x="T6" y="T7"/>
                </a:cxn>
                <a:cxn ang="0">
                  <a:pos x="T8" y="T9"/>
                </a:cxn>
              </a:cxnLst>
              <a:rect l="0" t="0" r="r" b="b"/>
              <a:pathLst>
                <a:path w="44" h="48">
                  <a:moveTo>
                    <a:pt x="44" y="19"/>
                  </a:moveTo>
                  <a:cubicBezTo>
                    <a:pt x="18" y="37"/>
                    <a:pt x="5" y="45"/>
                    <a:pt x="0" y="48"/>
                  </a:cubicBezTo>
                  <a:cubicBezTo>
                    <a:pt x="15" y="38"/>
                    <a:pt x="27" y="2"/>
                    <a:pt x="28" y="0"/>
                  </a:cubicBezTo>
                  <a:cubicBezTo>
                    <a:pt x="21" y="29"/>
                    <a:pt x="21" y="29"/>
                    <a:pt x="21" y="29"/>
                  </a:cubicBezTo>
                  <a:cubicBezTo>
                    <a:pt x="25" y="29"/>
                    <a:pt x="33" y="25"/>
                    <a:pt x="44" y="19"/>
                  </a:cubicBezTo>
                  <a:close/>
                </a:path>
              </a:pathLst>
            </a:custGeom>
            <a:solidFill>
              <a:srgbClr val="ABCE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5" name="Freeform 91">
              <a:extLst>
                <a:ext uri="{FF2B5EF4-FFF2-40B4-BE49-F238E27FC236}">
                  <a16:creationId xmlns:a16="http://schemas.microsoft.com/office/drawing/2014/main" id="{9DC7F54D-C845-4F72-8027-1499034D42BB}"/>
                </a:ext>
              </a:extLst>
            </p:cNvPr>
            <p:cNvSpPr>
              <a:spLocks/>
            </p:cNvSpPr>
            <p:nvPr/>
          </p:nvSpPr>
          <p:spPr bwMode="auto">
            <a:xfrm>
              <a:off x="6091238" y="6596063"/>
              <a:ext cx="349250" cy="285750"/>
            </a:xfrm>
            <a:custGeom>
              <a:avLst/>
              <a:gdLst>
                <a:gd name="T0" fmla="*/ 0 w 110"/>
                <a:gd name="T1" fmla="*/ 57 h 90"/>
                <a:gd name="T2" fmla="*/ 33 w 110"/>
                <a:gd name="T3" fmla="*/ 0 h 90"/>
                <a:gd name="T4" fmla="*/ 52 w 110"/>
                <a:gd name="T5" fmla="*/ 6 h 90"/>
                <a:gd name="T6" fmla="*/ 110 w 110"/>
                <a:gd name="T7" fmla="*/ 59 h 90"/>
                <a:gd name="T8" fmla="*/ 38 w 110"/>
                <a:gd name="T9" fmla="*/ 88 h 90"/>
                <a:gd name="T10" fmla="*/ 0 w 110"/>
                <a:gd name="T11" fmla="*/ 57 h 90"/>
              </a:gdLst>
              <a:ahLst/>
              <a:cxnLst>
                <a:cxn ang="0">
                  <a:pos x="T0" y="T1"/>
                </a:cxn>
                <a:cxn ang="0">
                  <a:pos x="T2" y="T3"/>
                </a:cxn>
                <a:cxn ang="0">
                  <a:pos x="T4" y="T5"/>
                </a:cxn>
                <a:cxn ang="0">
                  <a:pos x="T6" y="T7"/>
                </a:cxn>
                <a:cxn ang="0">
                  <a:pos x="T8" y="T9"/>
                </a:cxn>
                <a:cxn ang="0">
                  <a:pos x="T10" y="T11"/>
                </a:cxn>
              </a:cxnLst>
              <a:rect l="0" t="0" r="r" b="b"/>
              <a:pathLst>
                <a:path w="110" h="90">
                  <a:moveTo>
                    <a:pt x="0" y="57"/>
                  </a:moveTo>
                  <a:cubicBezTo>
                    <a:pt x="0" y="57"/>
                    <a:pt x="23" y="8"/>
                    <a:pt x="33" y="0"/>
                  </a:cubicBezTo>
                  <a:cubicBezTo>
                    <a:pt x="33" y="0"/>
                    <a:pt x="41" y="10"/>
                    <a:pt x="52" y="6"/>
                  </a:cubicBezTo>
                  <a:cubicBezTo>
                    <a:pt x="64" y="2"/>
                    <a:pt x="105" y="5"/>
                    <a:pt x="110" y="59"/>
                  </a:cubicBezTo>
                  <a:cubicBezTo>
                    <a:pt x="110" y="59"/>
                    <a:pt x="66" y="90"/>
                    <a:pt x="38" y="88"/>
                  </a:cubicBezTo>
                  <a:cubicBezTo>
                    <a:pt x="10" y="86"/>
                    <a:pt x="0" y="57"/>
                    <a:pt x="0" y="57"/>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6" name="Freeform 92">
              <a:extLst>
                <a:ext uri="{FF2B5EF4-FFF2-40B4-BE49-F238E27FC236}">
                  <a16:creationId xmlns:a16="http://schemas.microsoft.com/office/drawing/2014/main" id="{D21BAB42-B9B2-40BB-9D00-969E5006DB7A}"/>
                </a:ext>
              </a:extLst>
            </p:cNvPr>
            <p:cNvSpPr>
              <a:spLocks/>
            </p:cNvSpPr>
            <p:nvPr/>
          </p:nvSpPr>
          <p:spPr bwMode="auto">
            <a:xfrm>
              <a:off x="6281738" y="6434138"/>
              <a:ext cx="279400" cy="200025"/>
            </a:xfrm>
            <a:custGeom>
              <a:avLst/>
              <a:gdLst>
                <a:gd name="T0" fmla="*/ 0 w 88"/>
                <a:gd name="T1" fmla="*/ 56 h 63"/>
                <a:gd name="T2" fmla="*/ 41 w 88"/>
                <a:gd name="T3" fmla="*/ 30 h 63"/>
                <a:gd name="T4" fmla="*/ 76 w 88"/>
                <a:gd name="T5" fmla="*/ 2 h 63"/>
                <a:gd name="T6" fmla="*/ 85 w 88"/>
                <a:gd name="T7" fmla="*/ 3 h 63"/>
                <a:gd name="T8" fmla="*/ 86 w 88"/>
                <a:gd name="T9" fmla="*/ 4 h 63"/>
                <a:gd name="T10" fmla="*/ 85 w 88"/>
                <a:gd name="T11" fmla="*/ 12 h 63"/>
                <a:gd name="T12" fmla="*/ 48 w 88"/>
                <a:gd name="T13" fmla="*/ 45 h 63"/>
                <a:gd name="T14" fmla="*/ 30 w 88"/>
                <a:gd name="T15" fmla="*/ 59 h 63"/>
                <a:gd name="T16" fmla="*/ 26 w 88"/>
                <a:gd name="T17" fmla="*/ 63 h 63"/>
                <a:gd name="T18" fmla="*/ 0 w 88"/>
                <a:gd name="T19"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3">
                  <a:moveTo>
                    <a:pt x="0" y="56"/>
                  </a:moveTo>
                  <a:cubicBezTo>
                    <a:pt x="41" y="30"/>
                    <a:pt x="41" y="30"/>
                    <a:pt x="41" y="30"/>
                  </a:cubicBezTo>
                  <a:cubicBezTo>
                    <a:pt x="76" y="2"/>
                    <a:pt x="76" y="2"/>
                    <a:pt x="76" y="2"/>
                  </a:cubicBezTo>
                  <a:cubicBezTo>
                    <a:pt x="79" y="0"/>
                    <a:pt x="83" y="0"/>
                    <a:pt x="85" y="3"/>
                  </a:cubicBezTo>
                  <a:cubicBezTo>
                    <a:pt x="86" y="4"/>
                    <a:pt x="86" y="4"/>
                    <a:pt x="86" y="4"/>
                  </a:cubicBezTo>
                  <a:cubicBezTo>
                    <a:pt x="88" y="7"/>
                    <a:pt x="88" y="10"/>
                    <a:pt x="85" y="12"/>
                  </a:cubicBezTo>
                  <a:cubicBezTo>
                    <a:pt x="48" y="45"/>
                    <a:pt x="48" y="45"/>
                    <a:pt x="48" y="45"/>
                  </a:cubicBezTo>
                  <a:cubicBezTo>
                    <a:pt x="30" y="59"/>
                    <a:pt x="30" y="59"/>
                    <a:pt x="30" y="59"/>
                  </a:cubicBezTo>
                  <a:cubicBezTo>
                    <a:pt x="26" y="63"/>
                    <a:pt x="26" y="63"/>
                    <a:pt x="26" y="63"/>
                  </a:cubicBezTo>
                  <a:lnTo>
                    <a:pt x="0" y="56"/>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7" name="Freeform 93">
              <a:extLst>
                <a:ext uri="{FF2B5EF4-FFF2-40B4-BE49-F238E27FC236}">
                  <a16:creationId xmlns:a16="http://schemas.microsoft.com/office/drawing/2014/main" id="{36B1531E-B4F4-4A95-A690-8265FF624DA0}"/>
                </a:ext>
              </a:extLst>
            </p:cNvPr>
            <p:cNvSpPr>
              <a:spLocks/>
            </p:cNvSpPr>
            <p:nvPr/>
          </p:nvSpPr>
          <p:spPr bwMode="auto">
            <a:xfrm>
              <a:off x="6342063" y="6491288"/>
              <a:ext cx="234950" cy="180975"/>
            </a:xfrm>
            <a:custGeom>
              <a:avLst/>
              <a:gdLst>
                <a:gd name="T0" fmla="*/ 0 w 74"/>
                <a:gd name="T1" fmla="*/ 50 h 57"/>
                <a:gd name="T2" fmla="*/ 35 w 74"/>
                <a:gd name="T3" fmla="*/ 29 h 57"/>
                <a:gd name="T4" fmla="*/ 62 w 74"/>
                <a:gd name="T5" fmla="*/ 2 h 57"/>
                <a:gd name="T6" fmla="*/ 71 w 74"/>
                <a:gd name="T7" fmla="*/ 3 h 57"/>
                <a:gd name="T8" fmla="*/ 72 w 74"/>
                <a:gd name="T9" fmla="*/ 4 h 57"/>
                <a:gd name="T10" fmla="*/ 72 w 74"/>
                <a:gd name="T11" fmla="*/ 12 h 57"/>
                <a:gd name="T12" fmla="*/ 42 w 74"/>
                <a:gd name="T13" fmla="*/ 44 h 57"/>
                <a:gd name="T14" fmla="*/ 30 w 74"/>
                <a:gd name="T15" fmla="*/ 53 h 57"/>
                <a:gd name="T16" fmla="*/ 25 w 74"/>
                <a:gd name="T17" fmla="*/ 57 h 57"/>
                <a:gd name="T18" fmla="*/ 0 w 74"/>
                <a:gd name="T19"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7">
                  <a:moveTo>
                    <a:pt x="0" y="50"/>
                  </a:moveTo>
                  <a:cubicBezTo>
                    <a:pt x="35" y="29"/>
                    <a:pt x="35" y="29"/>
                    <a:pt x="35" y="29"/>
                  </a:cubicBezTo>
                  <a:cubicBezTo>
                    <a:pt x="62" y="2"/>
                    <a:pt x="62" y="2"/>
                    <a:pt x="62" y="2"/>
                  </a:cubicBezTo>
                  <a:cubicBezTo>
                    <a:pt x="65" y="0"/>
                    <a:pt x="69" y="0"/>
                    <a:pt x="71" y="3"/>
                  </a:cubicBezTo>
                  <a:cubicBezTo>
                    <a:pt x="72" y="4"/>
                    <a:pt x="72" y="4"/>
                    <a:pt x="72" y="4"/>
                  </a:cubicBezTo>
                  <a:cubicBezTo>
                    <a:pt x="74" y="6"/>
                    <a:pt x="74" y="10"/>
                    <a:pt x="72" y="12"/>
                  </a:cubicBezTo>
                  <a:cubicBezTo>
                    <a:pt x="42" y="44"/>
                    <a:pt x="42" y="44"/>
                    <a:pt x="42" y="44"/>
                  </a:cubicBezTo>
                  <a:cubicBezTo>
                    <a:pt x="30" y="53"/>
                    <a:pt x="30" y="53"/>
                    <a:pt x="30" y="53"/>
                  </a:cubicBezTo>
                  <a:cubicBezTo>
                    <a:pt x="25" y="57"/>
                    <a:pt x="25" y="57"/>
                    <a:pt x="25" y="57"/>
                  </a:cubicBezTo>
                  <a:lnTo>
                    <a:pt x="0" y="50"/>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8" name="Freeform 94">
              <a:extLst>
                <a:ext uri="{FF2B5EF4-FFF2-40B4-BE49-F238E27FC236}">
                  <a16:creationId xmlns:a16="http://schemas.microsoft.com/office/drawing/2014/main" id="{99D1FCD5-4E16-4271-B475-8653374CC14E}"/>
                </a:ext>
              </a:extLst>
            </p:cNvPr>
            <p:cNvSpPr>
              <a:spLocks/>
            </p:cNvSpPr>
            <p:nvPr/>
          </p:nvSpPr>
          <p:spPr bwMode="auto">
            <a:xfrm>
              <a:off x="6399213" y="6599238"/>
              <a:ext cx="139700" cy="133350"/>
            </a:xfrm>
            <a:custGeom>
              <a:avLst/>
              <a:gdLst>
                <a:gd name="T0" fmla="*/ 35 w 44"/>
                <a:gd name="T1" fmla="*/ 2 h 42"/>
                <a:gd name="T2" fmla="*/ 43 w 44"/>
                <a:gd name="T3" fmla="*/ 4 h 42"/>
                <a:gd name="T4" fmla="*/ 43 w 44"/>
                <a:gd name="T5" fmla="*/ 8 h 42"/>
                <a:gd name="T6" fmla="*/ 30 w 44"/>
                <a:gd name="T7" fmla="*/ 25 h 42"/>
                <a:gd name="T8" fmla="*/ 10 w 44"/>
                <a:gd name="T9" fmla="*/ 42 h 42"/>
                <a:gd name="T10" fmla="*/ 0 w 44"/>
                <a:gd name="T11" fmla="*/ 21 h 42"/>
                <a:gd name="T12" fmla="*/ 21 w 44"/>
                <a:gd name="T13" fmla="*/ 14 h 42"/>
                <a:gd name="T14" fmla="*/ 35 w 44"/>
                <a:gd name="T15" fmla="*/ 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2">
                  <a:moveTo>
                    <a:pt x="35" y="2"/>
                  </a:moveTo>
                  <a:cubicBezTo>
                    <a:pt x="38" y="0"/>
                    <a:pt x="41" y="1"/>
                    <a:pt x="43" y="4"/>
                  </a:cubicBezTo>
                  <a:cubicBezTo>
                    <a:pt x="43" y="5"/>
                    <a:pt x="44" y="7"/>
                    <a:pt x="43" y="8"/>
                  </a:cubicBezTo>
                  <a:cubicBezTo>
                    <a:pt x="41" y="11"/>
                    <a:pt x="30" y="25"/>
                    <a:pt x="30" y="25"/>
                  </a:cubicBezTo>
                  <a:cubicBezTo>
                    <a:pt x="10" y="42"/>
                    <a:pt x="10" y="42"/>
                    <a:pt x="10" y="42"/>
                  </a:cubicBezTo>
                  <a:cubicBezTo>
                    <a:pt x="0" y="21"/>
                    <a:pt x="0" y="21"/>
                    <a:pt x="0" y="21"/>
                  </a:cubicBezTo>
                  <a:cubicBezTo>
                    <a:pt x="21" y="14"/>
                    <a:pt x="21" y="14"/>
                    <a:pt x="21" y="14"/>
                  </a:cubicBezTo>
                  <a:lnTo>
                    <a:pt x="35" y="2"/>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29" name="Freeform 95">
              <a:extLst>
                <a:ext uri="{FF2B5EF4-FFF2-40B4-BE49-F238E27FC236}">
                  <a16:creationId xmlns:a16="http://schemas.microsoft.com/office/drawing/2014/main" id="{18983FC4-0898-45CE-B378-CE22F4EACD79}"/>
                </a:ext>
              </a:extLst>
            </p:cNvPr>
            <p:cNvSpPr>
              <a:spLocks/>
            </p:cNvSpPr>
            <p:nvPr/>
          </p:nvSpPr>
          <p:spPr bwMode="auto">
            <a:xfrm>
              <a:off x="6430963" y="6681788"/>
              <a:ext cx="88900" cy="101600"/>
            </a:xfrm>
            <a:custGeom>
              <a:avLst/>
              <a:gdLst>
                <a:gd name="T0" fmla="*/ 21 w 28"/>
                <a:gd name="T1" fmla="*/ 2 h 32"/>
                <a:gd name="T2" fmla="*/ 11 w 28"/>
                <a:gd name="T3" fmla="*/ 11 h 32"/>
                <a:gd name="T4" fmla="*/ 0 w 28"/>
                <a:gd name="T5" fmla="*/ 16 h 32"/>
                <a:gd name="T6" fmla="*/ 3 w 28"/>
                <a:gd name="T7" fmla="*/ 32 h 32"/>
                <a:gd name="T8" fmla="*/ 19 w 28"/>
                <a:gd name="T9" fmla="*/ 20 h 32"/>
                <a:gd name="T10" fmla="*/ 28 w 28"/>
                <a:gd name="T11" fmla="*/ 7 h 32"/>
                <a:gd name="T12" fmla="*/ 28 w 28"/>
                <a:gd name="T13" fmla="*/ 3 h 32"/>
                <a:gd name="T14" fmla="*/ 27 w 28"/>
                <a:gd name="T15" fmla="*/ 2 h 32"/>
                <a:gd name="T16" fmla="*/ 21 w 28"/>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2">
                  <a:moveTo>
                    <a:pt x="21" y="2"/>
                  </a:moveTo>
                  <a:cubicBezTo>
                    <a:pt x="11" y="11"/>
                    <a:pt x="11" y="11"/>
                    <a:pt x="11" y="11"/>
                  </a:cubicBezTo>
                  <a:cubicBezTo>
                    <a:pt x="0" y="16"/>
                    <a:pt x="0" y="16"/>
                    <a:pt x="0" y="16"/>
                  </a:cubicBezTo>
                  <a:cubicBezTo>
                    <a:pt x="3" y="32"/>
                    <a:pt x="3" y="32"/>
                    <a:pt x="3" y="32"/>
                  </a:cubicBezTo>
                  <a:cubicBezTo>
                    <a:pt x="19" y="20"/>
                    <a:pt x="19" y="20"/>
                    <a:pt x="19" y="20"/>
                  </a:cubicBezTo>
                  <a:cubicBezTo>
                    <a:pt x="28" y="7"/>
                    <a:pt x="28" y="7"/>
                    <a:pt x="28" y="7"/>
                  </a:cubicBezTo>
                  <a:cubicBezTo>
                    <a:pt x="28" y="6"/>
                    <a:pt x="28" y="4"/>
                    <a:pt x="28" y="3"/>
                  </a:cubicBezTo>
                  <a:cubicBezTo>
                    <a:pt x="27" y="2"/>
                    <a:pt x="27" y="2"/>
                    <a:pt x="27" y="2"/>
                  </a:cubicBezTo>
                  <a:cubicBezTo>
                    <a:pt x="26" y="0"/>
                    <a:pt x="23" y="0"/>
                    <a:pt x="21" y="2"/>
                  </a:cubicBez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0" name="Freeform 96">
              <a:extLst>
                <a:ext uri="{FF2B5EF4-FFF2-40B4-BE49-F238E27FC236}">
                  <a16:creationId xmlns:a16="http://schemas.microsoft.com/office/drawing/2014/main" id="{690F2873-FEAB-4F5B-8FBF-1292701D13F8}"/>
                </a:ext>
              </a:extLst>
            </p:cNvPr>
            <p:cNvSpPr>
              <a:spLocks/>
            </p:cNvSpPr>
            <p:nvPr/>
          </p:nvSpPr>
          <p:spPr bwMode="auto">
            <a:xfrm>
              <a:off x="6196013" y="6497638"/>
              <a:ext cx="206375" cy="142875"/>
            </a:xfrm>
            <a:custGeom>
              <a:avLst/>
              <a:gdLst>
                <a:gd name="T0" fmla="*/ 0 w 65"/>
                <a:gd name="T1" fmla="*/ 31 h 45"/>
                <a:gd name="T2" fmla="*/ 31 w 65"/>
                <a:gd name="T3" fmla="*/ 5 h 45"/>
                <a:gd name="T4" fmla="*/ 55 w 65"/>
                <a:gd name="T5" fmla="*/ 1 h 45"/>
                <a:gd name="T6" fmla="*/ 62 w 65"/>
                <a:gd name="T7" fmla="*/ 3 h 45"/>
                <a:gd name="T8" fmla="*/ 65 w 65"/>
                <a:gd name="T9" fmla="*/ 8 h 45"/>
                <a:gd name="T10" fmla="*/ 39 w 65"/>
                <a:gd name="T11" fmla="*/ 21 h 45"/>
                <a:gd name="T12" fmla="*/ 31 w 65"/>
                <a:gd name="T13" fmla="*/ 32 h 45"/>
                <a:gd name="T14" fmla="*/ 22 w 65"/>
                <a:gd name="T15" fmla="*/ 45 h 45"/>
                <a:gd name="T16" fmla="*/ 0 w 65"/>
                <a:gd name="T17" fmla="*/ 42 h 45"/>
                <a:gd name="T18" fmla="*/ 0 w 65"/>
                <a:gd name="T19"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45">
                  <a:moveTo>
                    <a:pt x="0" y="31"/>
                  </a:moveTo>
                  <a:cubicBezTo>
                    <a:pt x="31" y="5"/>
                    <a:pt x="31" y="5"/>
                    <a:pt x="31" y="5"/>
                  </a:cubicBezTo>
                  <a:cubicBezTo>
                    <a:pt x="31" y="5"/>
                    <a:pt x="46" y="4"/>
                    <a:pt x="55" y="1"/>
                  </a:cubicBezTo>
                  <a:cubicBezTo>
                    <a:pt x="57" y="0"/>
                    <a:pt x="61" y="1"/>
                    <a:pt x="62" y="3"/>
                  </a:cubicBezTo>
                  <a:cubicBezTo>
                    <a:pt x="65" y="8"/>
                    <a:pt x="65" y="8"/>
                    <a:pt x="65" y="8"/>
                  </a:cubicBezTo>
                  <a:cubicBezTo>
                    <a:pt x="65" y="8"/>
                    <a:pt x="51" y="25"/>
                    <a:pt x="39" y="21"/>
                  </a:cubicBezTo>
                  <a:cubicBezTo>
                    <a:pt x="39" y="21"/>
                    <a:pt x="29" y="26"/>
                    <a:pt x="31" y="32"/>
                  </a:cubicBezTo>
                  <a:cubicBezTo>
                    <a:pt x="34" y="38"/>
                    <a:pt x="22" y="45"/>
                    <a:pt x="22" y="45"/>
                  </a:cubicBezTo>
                  <a:cubicBezTo>
                    <a:pt x="0" y="42"/>
                    <a:pt x="0" y="42"/>
                    <a:pt x="0" y="42"/>
                  </a:cubicBezTo>
                  <a:lnTo>
                    <a:pt x="0" y="31"/>
                  </a:lnTo>
                  <a:close/>
                </a:path>
              </a:pathLst>
            </a:custGeom>
            <a:solidFill>
              <a:srgbClr val="F2B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1" name="Freeform 97">
              <a:extLst>
                <a:ext uri="{FF2B5EF4-FFF2-40B4-BE49-F238E27FC236}">
                  <a16:creationId xmlns:a16="http://schemas.microsoft.com/office/drawing/2014/main" id="{D45B8F47-52DA-4486-9A01-856E598C9CF5}"/>
                </a:ext>
              </a:extLst>
            </p:cNvPr>
            <p:cNvSpPr>
              <a:spLocks/>
            </p:cNvSpPr>
            <p:nvPr/>
          </p:nvSpPr>
          <p:spPr bwMode="auto">
            <a:xfrm>
              <a:off x="5153026" y="5064125"/>
              <a:ext cx="1557338" cy="1335088"/>
            </a:xfrm>
            <a:custGeom>
              <a:avLst/>
              <a:gdLst>
                <a:gd name="T0" fmla="*/ 360 w 490"/>
                <a:gd name="T1" fmla="*/ 2 h 420"/>
                <a:gd name="T2" fmla="*/ 169 w 490"/>
                <a:gd name="T3" fmla="*/ 175 h 420"/>
                <a:gd name="T4" fmla="*/ 68 w 490"/>
                <a:gd name="T5" fmla="*/ 276 h 420"/>
                <a:gd name="T6" fmla="*/ 94 w 490"/>
                <a:gd name="T7" fmla="*/ 412 h 420"/>
                <a:gd name="T8" fmla="*/ 178 w 490"/>
                <a:gd name="T9" fmla="*/ 404 h 420"/>
                <a:gd name="T10" fmla="*/ 283 w 490"/>
                <a:gd name="T11" fmla="*/ 373 h 420"/>
                <a:gd name="T12" fmla="*/ 264 w 490"/>
                <a:gd name="T13" fmla="*/ 229 h 420"/>
                <a:gd name="T14" fmla="*/ 310 w 490"/>
                <a:gd name="T15" fmla="*/ 156 h 420"/>
                <a:gd name="T16" fmla="*/ 384 w 490"/>
                <a:gd name="T17" fmla="*/ 162 h 420"/>
                <a:gd name="T18" fmla="*/ 417 w 490"/>
                <a:gd name="T19" fmla="*/ 160 h 420"/>
                <a:gd name="T20" fmla="*/ 432 w 490"/>
                <a:gd name="T21" fmla="*/ 163 h 420"/>
                <a:gd name="T22" fmla="*/ 420 w 490"/>
                <a:gd name="T23" fmla="*/ 191 h 420"/>
                <a:gd name="T24" fmla="*/ 406 w 490"/>
                <a:gd name="T25" fmla="*/ 229 h 420"/>
                <a:gd name="T26" fmla="*/ 392 w 490"/>
                <a:gd name="T27" fmla="*/ 254 h 420"/>
                <a:gd name="T28" fmla="*/ 362 w 490"/>
                <a:gd name="T29" fmla="*/ 286 h 420"/>
                <a:gd name="T30" fmla="*/ 360 w 490"/>
                <a:gd name="T31" fmla="*/ 288 h 420"/>
                <a:gd name="T32" fmla="*/ 397 w 490"/>
                <a:gd name="T33" fmla="*/ 368 h 420"/>
                <a:gd name="T34" fmla="*/ 429 w 490"/>
                <a:gd name="T35" fmla="*/ 380 h 420"/>
                <a:gd name="T36" fmla="*/ 441 w 490"/>
                <a:gd name="T37" fmla="*/ 347 h 420"/>
                <a:gd name="T38" fmla="*/ 402 w 490"/>
                <a:gd name="T39" fmla="*/ 307 h 420"/>
                <a:gd name="T40" fmla="*/ 468 w 490"/>
                <a:gd name="T41" fmla="*/ 169 h 420"/>
                <a:gd name="T42" fmla="*/ 472 w 490"/>
                <a:gd name="T43" fmla="*/ 153 h 420"/>
                <a:gd name="T44" fmla="*/ 360 w 490"/>
                <a:gd name="T45" fmla="*/ 2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0" h="420">
                  <a:moveTo>
                    <a:pt x="360" y="2"/>
                  </a:moveTo>
                  <a:cubicBezTo>
                    <a:pt x="273" y="4"/>
                    <a:pt x="169" y="38"/>
                    <a:pt x="169" y="175"/>
                  </a:cubicBezTo>
                  <a:cubicBezTo>
                    <a:pt x="169" y="232"/>
                    <a:pt x="137" y="237"/>
                    <a:pt x="68" y="276"/>
                  </a:cubicBezTo>
                  <a:cubicBezTo>
                    <a:pt x="0" y="314"/>
                    <a:pt x="31" y="405"/>
                    <a:pt x="94" y="412"/>
                  </a:cubicBezTo>
                  <a:cubicBezTo>
                    <a:pt x="157" y="420"/>
                    <a:pt x="142" y="388"/>
                    <a:pt x="178" y="404"/>
                  </a:cubicBezTo>
                  <a:cubicBezTo>
                    <a:pt x="214" y="420"/>
                    <a:pt x="267" y="396"/>
                    <a:pt x="283" y="373"/>
                  </a:cubicBezTo>
                  <a:cubicBezTo>
                    <a:pt x="300" y="350"/>
                    <a:pt x="264" y="260"/>
                    <a:pt x="264" y="229"/>
                  </a:cubicBezTo>
                  <a:cubicBezTo>
                    <a:pt x="264" y="198"/>
                    <a:pt x="284" y="141"/>
                    <a:pt x="310" y="156"/>
                  </a:cubicBezTo>
                  <a:cubicBezTo>
                    <a:pt x="331" y="167"/>
                    <a:pt x="362" y="173"/>
                    <a:pt x="384" y="162"/>
                  </a:cubicBezTo>
                  <a:cubicBezTo>
                    <a:pt x="394" y="157"/>
                    <a:pt x="406" y="157"/>
                    <a:pt x="417" y="160"/>
                  </a:cubicBezTo>
                  <a:cubicBezTo>
                    <a:pt x="421" y="162"/>
                    <a:pt x="426" y="163"/>
                    <a:pt x="432" y="163"/>
                  </a:cubicBezTo>
                  <a:cubicBezTo>
                    <a:pt x="429" y="174"/>
                    <a:pt x="425" y="183"/>
                    <a:pt x="420" y="191"/>
                  </a:cubicBezTo>
                  <a:cubicBezTo>
                    <a:pt x="412" y="204"/>
                    <a:pt x="409" y="221"/>
                    <a:pt x="406" y="229"/>
                  </a:cubicBezTo>
                  <a:cubicBezTo>
                    <a:pt x="406" y="229"/>
                    <a:pt x="401" y="246"/>
                    <a:pt x="392" y="254"/>
                  </a:cubicBezTo>
                  <a:cubicBezTo>
                    <a:pt x="384" y="263"/>
                    <a:pt x="371" y="279"/>
                    <a:pt x="362" y="286"/>
                  </a:cubicBezTo>
                  <a:cubicBezTo>
                    <a:pt x="361" y="286"/>
                    <a:pt x="360" y="287"/>
                    <a:pt x="360" y="288"/>
                  </a:cubicBezTo>
                  <a:cubicBezTo>
                    <a:pt x="366" y="317"/>
                    <a:pt x="377" y="352"/>
                    <a:pt x="397" y="368"/>
                  </a:cubicBezTo>
                  <a:cubicBezTo>
                    <a:pt x="406" y="376"/>
                    <a:pt x="417" y="379"/>
                    <a:pt x="429" y="380"/>
                  </a:cubicBezTo>
                  <a:cubicBezTo>
                    <a:pt x="448" y="382"/>
                    <a:pt x="456" y="357"/>
                    <a:pt x="441" y="347"/>
                  </a:cubicBezTo>
                  <a:cubicBezTo>
                    <a:pt x="426" y="336"/>
                    <a:pt x="398" y="326"/>
                    <a:pt x="402" y="307"/>
                  </a:cubicBezTo>
                  <a:cubicBezTo>
                    <a:pt x="405" y="292"/>
                    <a:pt x="465" y="207"/>
                    <a:pt x="468" y="169"/>
                  </a:cubicBezTo>
                  <a:cubicBezTo>
                    <a:pt x="469" y="163"/>
                    <a:pt x="470" y="158"/>
                    <a:pt x="472" y="153"/>
                  </a:cubicBezTo>
                  <a:cubicBezTo>
                    <a:pt x="490" y="117"/>
                    <a:pt x="437" y="0"/>
                    <a:pt x="360" y="2"/>
                  </a:cubicBezTo>
                  <a:close/>
                </a:path>
              </a:pathLst>
            </a:custGeom>
            <a:solidFill>
              <a:srgbClr val="01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2" name="Freeform 98">
              <a:extLst>
                <a:ext uri="{FF2B5EF4-FFF2-40B4-BE49-F238E27FC236}">
                  <a16:creationId xmlns:a16="http://schemas.microsoft.com/office/drawing/2014/main" id="{E0749490-8ED2-4CE6-9CFC-008FC9D01122}"/>
                </a:ext>
              </a:extLst>
            </p:cNvPr>
            <p:cNvSpPr>
              <a:spLocks/>
            </p:cNvSpPr>
            <p:nvPr/>
          </p:nvSpPr>
          <p:spPr bwMode="auto">
            <a:xfrm>
              <a:off x="5837238" y="5381625"/>
              <a:ext cx="320675" cy="696913"/>
            </a:xfrm>
            <a:custGeom>
              <a:avLst/>
              <a:gdLst>
                <a:gd name="T0" fmla="*/ 101 w 101"/>
                <a:gd name="T1" fmla="*/ 51 h 219"/>
                <a:gd name="T2" fmla="*/ 61 w 101"/>
                <a:gd name="T3" fmla="*/ 147 h 219"/>
                <a:gd name="T4" fmla="*/ 44 w 101"/>
                <a:gd name="T5" fmla="*/ 214 h 219"/>
                <a:gd name="T6" fmla="*/ 37 w 101"/>
                <a:gd name="T7" fmla="*/ 0 h 219"/>
              </a:gdLst>
              <a:ahLst/>
              <a:cxnLst>
                <a:cxn ang="0">
                  <a:pos x="T0" y="T1"/>
                </a:cxn>
                <a:cxn ang="0">
                  <a:pos x="T2" y="T3"/>
                </a:cxn>
                <a:cxn ang="0">
                  <a:pos x="T4" y="T5"/>
                </a:cxn>
                <a:cxn ang="0">
                  <a:pos x="T6" y="T7"/>
                </a:cxn>
              </a:cxnLst>
              <a:rect l="0" t="0" r="r" b="b"/>
              <a:pathLst>
                <a:path w="101" h="219">
                  <a:moveTo>
                    <a:pt x="101" y="51"/>
                  </a:moveTo>
                  <a:cubicBezTo>
                    <a:pt x="101" y="51"/>
                    <a:pt x="49" y="94"/>
                    <a:pt x="61" y="147"/>
                  </a:cubicBezTo>
                  <a:cubicBezTo>
                    <a:pt x="61" y="147"/>
                    <a:pt x="88" y="219"/>
                    <a:pt x="44" y="214"/>
                  </a:cubicBezTo>
                  <a:cubicBezTo>
                    <a:pt x="0" y="210"/>
                    <a:pt x="37" y="0"/>
                    <a:pt x="37" y="0"/>
                  </a:cubicBezTo>
                </a:path>
              </a:pathLst>
            </a:custGeom>
            <a:solidFill>
              <a:srgbClr val="01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3" name="Freeform 99">
              <a:extLst>
                <a:ext uri="{FF2B5EF4-FFF2-40B4-BE49-F238E27FC236}">
                  <a16:creationId xmlns:a16="http://schemas.microsoft.com/office/drawing/2014/main" id="{118BB789-962D-4414-9249-8F6CA424B022}"/>
                </a:ext>
              </a:extLst>
            </p:cNvPr>
            <p:cNvSpPr>
              <a:spLocks/>
            </p:cNvSpPr>
            <p:nvPr/>
          </p:nvSpPr>
          <p:spPr bwMode="auto">
            <a:xfrm>
              <a:off x="5649913" y="9866313"/>
              <a:ext cx="282575" cy="495300"/>
            </a:xfrm>
            <a:custGeom>
              <a:avLst/>
              <a:gdLst>
                <a:gd name="T0" fmla="*/ 68 w 89"/>
                <a:gd name="T1" fmla="*/ 6 h 156"/>
                <a:gd name="T2" fmla="*/ 59 w 89"/>
                <a:gd name="T3" fmla="*/ 0 h 156"/>
                <a:gd name="T4" fmla="*/ 19 w 89"/>
                <a:gd name="T5" fmla="*/ 8 h 156"/>
                <a:gd name="T6" fmla="*/ 3 w 89"/>
                <a:gd name="T7" fmla="*/ 30 h 156"/>
                <a:gd name="T8" fmla="*/ 44 w 89"/>
                <a:gd name="T9" fmla="*/ 117 h 156"/>
                <a:gd name="T10" fmla="*/ 69 w 89"/>
                <a:gd name="T11" fmla="*/ 152 h 156"/>
                <a:gd name="T12" fmla="*/ 77 w 89"/>
                <a:gd name="T13" fmla="*/ 125 h 156"/>
                <a:gd name="T14" fmla="*/ 88 w 89"/>
                <a:gd name="T15" fmla="*/ 49 h 156"/>
                <a:gd name="T16" fmla="*/ 86 w 89"/>
                <a:gd name="T17" fmla="*/ 42 h 156"/>
                <a:gd name="T18" fmla="*/ 68 w 89"/>
                <a:gd name="T19" fmla="*/ 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6">
                  <a:moveTo>
                    <a:pt x="68" y="6"/>
                  </a:moveTo>
                  <a:cubicBezTo>
                    <a:pt x="67" y="3"/>
                    <a:pt x="63" y="0"/>
                    <a:pt x="59" y="0"/>
                  </a:cubicBezTo>
                  <a:cubicBezTo>
                    <a:pt x="48" y="1"/>
                    <a:pt x="27" y="2"/>
                    <a:pt x="19" y="8"/>
                  </a:cubicBezTo>
                  <a:cubicBezTo>
                    <a:pt x="9" y="16"/>
                    <a:pt x="0" y="22"/>
                    <a:pt x="3" y="30"/>
                  </a:cubicBezTo>
                  <a:cubicBezTo>
                    <a:pt x="3" y="30"/>
                    <a:pt x="39" y="90"/>
                    <a:pt x="44" y="117"/>
                  </a:cubicBezTo>
                  <a:cubicBezTo>
                    <a:pt x="44" y="117"/>
                    <a:pt x="58" y="148"/>
                    <a:pt x="69" y="152"/>
                  </a:cubicBezTo>
                  <a:cubicBezTo>
                    <a:pt x="80" y="156"/>
                    <a:pt x="77" y="136"/>
                    <a:pt x="77" y="125"/>
                  </a:cubicBezTo>
                  <a:cubicBezTo>
                    <a:pt x="77" y="116"/>
                    <a:pt x="86" y="63"/>
                    <a:pt x="88" y="49"/>
                  </a:cubicBezTo>
                  <a:cubicBezTo>
                    <a:pt x="89" y="46"/>
                    <a:pt x="88" y="44"/>
                    <a:pt x="86" y="42"/>
                  </a:cubicBezTo>
                  <a:cubicBezTo>
                    <a:pt x="77" y="31"/>
                    <a:pt x="71" y="19"/>
                    <a:pt x="68" y="6"/>
                  </a:cubicBezTo>
                  <a:close/>
                </a:path>
              </a:pathLst>
            </a:custGeom>
            <a:solidFill>
              <a:srgbClr val="4949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7" name="Group 236">
            <a:extLst>
              <a:ext uri="{FF2B5EF4-FFF2-40B4-BE49-F238E27FC236}">
                <a16:creationId xmlns:a16="http://schemas.microsoft.com/office/drawing/2014/main" id="{3EC47424-3C1D-4415-9A92-0EE3A5DAC228}"/>
              </a:ext>
            </a:extLst>
          </p:cNvPr>
          <p:cNvGrpSpPr/>
          <p:nvPr/>
        </p:nvGrpSpPr>
        <p:grpSpPr>
          <a:xfrm>
            <a:off x="3957004" y="1247161"/>
            <a:ext cx="292062" cy="291269"/>
            <a:chOff x="7242176" y="2476500"/>
            <a:chExt cx="584200" cy="582613"/>
          </a:xfrm>
        </p:grpSpPr>
        <p:sp>
          <p:nvSpPr>
            <p:cNvPr id="134" name="Freeform 100">
              <a:extLst>
                <a:ext uri="{FF2B5EF4-FFF2-40B4-BE49-F238E27FC236}">
                  <a16:creationId xmlns:a16="http://schemas.microsoft.com/office/drawing/2014/main" id="{0394BD31-E1AD-4AA1-8981-3BD060C8408F}"/>
                </a:ext>
              </a:extLst>
            </p:cNvPr>
            <p:cNvSpPr>
              <a:spLocks noEditPoints="1"/>
            </p:cNvSpPr>
            <p:nvPr/>
          </p:nvSpPr>
          <p:spPr bwMode="auto">
            <a:xfrm>
              <a:off x="7410451" y="2476500"/>
              <a:ext cx="415925" cy="582613"/>
            </a:xfrm>
            <a:custGeom>
              <a:avLst/>
              <a:gdLst>
                <a:gd name="T0" fmla="*/ 115 w 131"/>
                <a:gd name="T1" fmla="*/ 183 h 183"/>
                <a:gd name="T2" fmla="*/ 115 w 131"/>
                <a:gd name="T3" fmla="*/ 183 h 183"/>
                <a:gd name="T4" fmla="*/ 16 w 131"/>
                <a:gd name="T5" fmla="*/ 183 h 183"/>
                <a:gd name="T6" fmla="*/ 2 w 131"/>
                <a:gd name="T7" fmla="*/ 176 h 183"/>
                <a:gd name="T8" fmla="*/ 3 w 131"/>
                <a:gd name="T9" fmla="*/ 173 h 183"/>
                <a:gd name="T10" fmla="*/ 7 w 131"/>
                <a:gd name="T11" fmla="*/ 174 h 183"/>
                <a:gd name="T12" fmla="*/ 16 w 131"/>
                <a:gd name="T13" fmla="*/ 178 h 183"/>
                <a:gd name="T14" fmla="*/ 115 w 131"/>
                <a:gd name="T15" fmla="*/ 178 h 183"/>
                <a:gd name="T16" fmla="*/ 126 w 131"/>
                <a:gd name="T17" fmla="*/ 168 h 183"/>
                <a:gd name="T18" fmla="*/ 126 w 131"/>
                <a:gd name="T19" fmla="*/ 124 h 183"/>
                <a:gd name="T20" fmla="*/ 129 w 131"/>
                <a:gd name="T21" fmla="*/ 122 h 183"/>
                <a:gd name="T22" fmla="*/ 131 w 131"/>
                <a:gd name="T23" fmla="*/ 124 h 183"/>
                <a:gd name="T24" fmla="*/ 131 w 131"/>
                <a:gd name="T25" fmla="*/ 168 h 183"/>
                <a:gd name="T26" fmla="*/ 115 w 131"/>
                <a:gd name="T27" fmla="*/ 183 h 183"/>
                <a:gd name="T28" fmla="*/ 2 w 131"/>
                <a:gd name="T29" fmla="*/ 170 h 183"/>
                <a:gd name="T30" fmla="*/ 2 w 131"/>
                <a:gd name="T31" fmla="*/ 170 h 183"/>
                <a:gd name="T32" fmla="*/ 0 w 131"/>
                <a:gd name="T33" fmla="*/ 168 h 183"/>
                <a:gd name="T34" fmla="*/ 0 w 131"/>
                <a:gd name="T35" fmla="*/ 166 h 183"/>
                <a:gd name="T36" fmla="*/ 2 w 131"/>
                <a:gd name="T37" fmla="*/ 165 h 183"/>
                <a:gd name="T38" fmla="*/ 2 w 131"/>
                <a:gd name="T39" fmla="*/ 165 h 183"/>
                <a:gd name="T40" fmla="*/ 5 w 131"/>
                <a:gd name="T41" fmla="*/ 168 h 183"/>
                <a:gd name="T42" fmla="*/ 4 w 131"/>
                <a:gd name="T43" fmla="*/ 170 h 183"/>
                <a:gd name="T44" fmla="*/ 2 w 131"/>
                <a:gd name="T45" fmla="*/ 170 h 183"/>
                <a:gd name="T46" fmla="*/ 2 w 131"/>
                <a:gd name="T47" fmla="*/ 163 h 183"/>
                <a:gd name="T48" fmla="*/ 0 w 131"/>
                <a:gd name="T49" fmla="*/ 160 h 183"/>
                <a:gd name="T50" fmla="*/ 0 w 131"/>
                <a:gd name="T51" fmla="*/ 84 h 183"/>
                <a:gd name="T52" fmla="*/ 2 w 131"/>
                <a:gd name="T53" fmla="*/ 82 h 183"/>
                <a:gd name="T54" fmla="*/ 5 w 131"/>
                <a:gd name="T55" fmla="*/ 84 h 183"/>
                <a:gd name="T56" fmla="*/ 5 w 131"/>
                <a:gd name="T57" fmla="*/ 160 h 183"/>
                <a:gd name="T58" fmla="*/ 2 w 131"/>
                <a:gd name="T59" fmla="*/ 163 h 183"/>
                <a:gd name="T60" fmla="*/ 129 w 131"/>
                <a:gd name="T61" fmla="*/ 119 h 183"/>
                <a:gd name="T62" fmla="*/ 126 w 131"/>
                <a:gd name="T63" fmla="*/ 117 h 183"/>
                <a:gd name="T64" fmla="*/ 126 w 131"/>
                <a:gd name="T65" fmla="*/ 41 h 183"/>
                <a:gd name="T66" fmla="*/ 129 w 131"/>
                <a:gd name="T67" fmla="*/ 39 h 183"/>
                <a:gd name="T68" fmla="*/ 131 w 131"/>
                <a:gd name="T69" fmla="*/ 41 h 183"/>
                <a:gd name="T70" fmla="*/ 131 w 131"/>
                <a:gd name="T71" fmla="*/ 117 h 183"/>
                <a:gd name="T72" fmla="*/ 129 w 131"/>
                <a:gd name="T73" fmla="*/ 119 h 183"/>
                <a:gd name="T74" fmla="*/ 2 w 131"/>
                <a:gd name="T75" fmla="*/ 79 h 183"/>
                <a:gd name="T76" fmla="*/ 0 w 131"/>
                <a:gd name="T77" fmla="*/ 77 h 183"/>
                <a:gd name="T78" fmla="*/ 0 w 131"/>
                <a:gd name="T79" fmla="*/ 16 h 183"/>
                <a:gd name="T80" fmla="*/ 16 w 131"/>
                <a:gd name="T81" fmla="*/ 0 h 183"/>
                <a:gd name="T82" fmla="*/ 90 w 131"/>
                <a:gd name="T83" fmla="*/ 0 h 183"/>
                <a:gd name="T84" fmla="*/ 93 w 131"/>
                <a:gd name="T85" fmla="*/ 3 h 183"/>
                <a:gd name="T86" fmla="*/ 90 w 131"/>
                <a:gd name="T87" fmla="*/ 5 h 183"/>
                <a:gd name="T88" fmla="*/ 16 w 131"/>
                <a:gd name="T89" fmla="*/ 5 h 183"/>
                <a:gd name="T90" fmla="*/ 5 w 131"/>
                <a:gd name="T91" fmla="*/ 16 h 183"/>
                <a:gd name="T92" fmla="*/ 5 w 131"/>
                <a:gd name="T93" fmla="*/ 77 h 183"/>
                <a:gd name="T94" fmla="*/ 2 w 131"/>
                <a:gd name="T95" fmla="*/ 7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1" h="183">
                  <a:moveTo>
                    <a:pt x="115" y="183"/>
                  </a:moveTo>
                  <a:cubicBezTo>
                    <a:pt x="115" y="183"/>
                    <a:pt x="115" y="183"/>
                    <a:pt x="115" y="183"/>
                  </a:cubicBezTo>
                  <a:cubicBezTo>
                    <a:pt x="16" y="183"/>
                    <a:pt x="16" y="183"/>
                    <a:pt x="16" y="183"/>
                  </a:cubicBezTo>
                  <a:cubicBezTo>
                    <a:pt x="10" y="183"/>
                    <a:pt x="5" y="181"/>
                    <a:pt x="2" y="176"/>
                  </a:cubicBezTo>
                  <a:cubicBezTo>
                    <a:pt x="2" y="175"/>
                    <a:pt x="2" y="174"/>
                    <a:pt x="3" y="173"/>
                  </a:cubicBezTo>
                  <a:cubicBezTo>
                    <a:pt x="4" y="172"/>
                    <a:pt x="6" y="172"/>
                    <a:pt x="7" y="174"/>
                  </a:cubicBezTo>
                  <a:cubicBezTo>
                    <a:pt x="9" y="177"/>
                    <a:pt x="12" y="178"/>
                    <a:pt x="16" y="178"/>
                  </a:cubicBezTo>
                  <a:cubicBezTo>
                    <a:pt x="115" y="178"/>
                    <a:pt x="115" y="178"/>
                    <a:pt x="115" y="178"/>
                  </a:cubicBezTo>
                  <a:cubicBezTo>
                    <a:pt x="121" y="178"/>
                    <a:pt x="126" y="174"/>
                    <a:pt x="126" y="168"/>
                  </a:cubicBezTo>
                  <a:cubicBezTo>
                    <a:pt x="126" y="124"/>
                    <a:pt x="126" y="124"/>
                    <a:pt x="126" y="124"/>
                  </a:cubicBezTo>
                  <a:cubicBezTo>
                    <a:pt x="126" y="123"/>
                    <a:pt x="127" y="122"/>
                    <a:pt x="129" y="122"/>
                  </a:cubicBezTo>
                  <a:cubicBezTo>
                    <a:pt x="130" y="122"/>
                    <a:pt x="131" y="123"/>
                    <a:pt x="131" y="124"/>
                  </a:cubicBezTo>
                  <a:cubicBezTo>
                    <a:pt x="131" y="168"/>
                    <a:pt x="131" y="168"/>
                    <a:pt x="131" y="168"/>
                  </a:cubicBezTo>
                  <a:cubicBezTo>
                    <a:pt x="131" y="176"/>
                    <a:pt x="124" y="183"/>
                    <a:pt x="115" y="183"/>
                  </a:cubicBezTo>
                  <a:close/>
                  <a:moveTo>
                    <a:pt x="2" y="170"/>
                  </a:moveTo>
                  <a:cubicBezTo>
                    <a:pt x="2" y="170"/>
                    <a:pt x="2" y="170"/>
                    <a:pt x="2" y="170"/>
                  </a:cubicBezTo>
                  <a:cubicBezTo>
                    <a:pt x="1" y="170"/>
                    <a:pt x="0" y="169"/>
                    <a:pt x="0" y="168"/>
                  </a:cubicBezTo>
                  <a:cubicBezTo>
                    <a:pt x="0" y="167"/>
                    <a:pt x="0" y="167"/>
                    <a:pt x="0" y="166"/>
                  </a:cubicBezTo>
                  <a:cubicBezTo>
                    <a:pt x="1" y="166"/>
                    <a:pt x="2" y="165"/>
                    <a:pt x="2" y="165"/>
                  </a:cubicBezTo>
                  <a:cubicBezTo>
                    <a:pt x="2" y="165"/>
                    <a:pt x="2" y="165"/>
                    <a:pt x="2" y="165"/>
                  </a:cubicBezTo>
                  <a:cubicBezTo>
                    <a:pt x="4" y="165"/>
                    <a:pt x="5" y="166"/>
                    <a:pt x="5" y="168"/>
                  </a:cubicBezTo>
                  <a:cubicBezTo>
                    <a:pt x="5" y="168"/>
                    <a:pt x="5" y="169"/>
                    <a:pt x="4" y="170"/>
                  </a:cubicBezTo>
                  <a:cubicBezTo>
                    <a:pt x="4" y="170"/>
                    <a:pt x="3" y="170"/>
                    <a:pt x="2" y="170"/>
                  </a:cubicBezTo>
                  <a:close/>
                  <a:moveTo>
                    <a:pt x="2" y="163"/>
                  </a:moveTo>
                  <a:cubicBezTo>
                    <a:pt x="1" y="163"/>
                    <a:pt x="0" y="162"/>
                    <a:pt x="0" y="160"/>
                  </a:cubicBezTo>
                  <a:cubicBezTo>
                    <a:pt x="0" y="84"/>
                    <a:pt x="0" y="84"/>
                    <a:pt x="0" y="84"/>
                  </a:cubicBezTo>
                  <a:cubicBezTo>
                    <a:pt x="0" y="83"/>
                    <a:pt x="1" y="82"/>
                    <a:pt x="2" y="82"/>
                  </a:cubicBezTo>
                  <a:cubicBezTo>
                    <a:pt x="4" y="82"/>
                    <a:pt x="5" y="83"/>
                    <a:pt x="5" y="84"/>
                  </a:cubicBezTo>
                  <a:cubicBezTo>
                    <a:pt x="5" y="160"/>
                    <a:pt x="5" y="160"/>
                    <a:pt x="5" y="160"/>
                  </a:cubicBezTo>
                  <a:cubicBezTo>
                    <a:pt x="5" y="162"/>
                    <a:pt x="4" y="163"/>
                    <a:pt x="2" y="163"/>
                  </a:cubicBezTo>
                  <a:close/>
                  <a:moveTo>
                    <a:pt x="129" y="119"/>
                  </a:moveTo>
                  <a:cubicBezTo>
                    <a:pt x="127" y="119"/>
                    <a:pt x="126" y="118"/>
                    <a:pt x="126" y="117"/>
                  </a:cubicBezTo>
                  <a:cubicBezTo>
                    <a:pt x="126" y="41"/>
                    <a:pt x="126" y="41"/>
                    <a:pt x="126" y="41"/>
                  </a:cubicBezTo>
                  <a:cubicBezTo>
                    <a:pt x="126" y="40"/>
                    <a:pt x="127" y="39"/>
                    <a:pt x="129" y="39"/>
                  </a:cubicBezTo>
                  <a:cubicBezTo>
                    <a:pt x="130" y="39"/>
                    <a:pt x="131" y="40"/>
                    <a:pt x="131" y="41"/>
                  </a:cubicBezTo>
                  <a:cubicBezTo>
                    <a:pt x="131" y="117"/>
                    <a:pt x="131" y="117"/>
                    <a:pt x="131" y="117"/>
                  </a:cubicBezTo>
                  <a:cubicBezTo>
                    <a:pt x="131" y="118"/>
                    <a:pt x="130" y="119"/>
                    <a:pt x="129" y="119"/>
                  </a:cubicBezTo>
                  <a:close/>
                  <a:moveTo>
                    <a:pt x="2" y="79"/>
                  </a:moveTo>
                  <a:cubicBezTo>
                    <a:pt x="1" y="79"/>
                    <a:pt x="0" y="78"/>
                    <a:pt x="0" y="77"/>
                  </a:cubicBezTo>
                  <a:cubicBezTo>
                    <a:pt x="0" y="16"/>
                    <a:pt x="0" y="16"/>
                    <a:pt x="0" y="16"/>
                  </a:cubicBezTo>
                  <a:cubicBezTo>
                    <a:pt x="0" y="7"/>
                    <a:pt x="7" y="0"/>
                    <a:pt x="16" y="0"/>
                  </a:cubicBezTo>
                  <a:cubicBezTo>
                    <a:pt x="90" y="0"/>
                    <a:pt x="90" y="0"/>
                    <a:pt x="90" y="0"/>
                  </a:cubicBezTo>
                  <a:cubicBezTo>
                    <a:pt x="92" y="0"/>
                    <a:pt x="93" y="1"/>
                    <a:pt x="93" y="3"/>
                  </a:cubicBezTo>
                  <a:cubicBezTo>
                    <a:pt x="93" y="4"/>
                    <a:pt x="92" y="5"/>
                    <a:pt x="90" y="5"/>
                  </a:cubicBezTo>
                  <a:cubicBezTo>
                    <a:pt x="16" y="5"/>
                    <a:pt x="16" y="5"/>
                    <a:pt x="16" y="5"/>
                  </a:cubicBezTo>
                  <a:cubicBezTo>
                    <a:pt x="10" y="5"/>
                    <a:pt x="5" y="10"/>
                    <a:pt x="5" y="16"/>
                  </a:cubicBezTo>
                  <a:cubicBezTo>
                    <a:pt x="5" y="77"/>
                    <a:pt x="5" y="77"/>
                    <a:pt x="5" y="77"/>
                  </a:cubicBezTo>
                  <a:cubicBezTo>
                    <a:pt x="5" y="78"/>
                    <a:pt x="4" y="79"/>
                    <a:pt x="2" y="7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5" name="Freeform 101">
              <a:extLst>
                <a:ext uri="{FF2B5EF4-FFF2-40B4-BE49-F238E27FC236}">
                  <a16:creationId xmlns:a16="http://schemas.microsoft.com/office/drawing/2014/main" id="{8994AB1E-7110-4601-9785-B87EFEC050C1}"/>
                </a:ext>
              </a:extLst>
            </p:cNvPr>
            <p:cNvSpPr>
              <a:spLocks noEditPoints="1"/>
            </p:cNvSpPr>
            <p:nvPr/>
          </p:nvSpPr>
          <p:spPr bwMode="auto">
            <a:xfrm>
              <a:off x="7689851" y="2479675"/>
              <a:ext cx="136525" cy="136525"/>
            </a:xfrm>
            <a:custGeom>
              <a:avLst/>
              <a:gdLst>
                <a:gd name="T0" fmla="*/ 41 w 43"/>
                <a:gd name="T1" fmla="*/ 43 h 43"/>
                <a:gd name="T2" fmla="*/ 2 w 43"/>
                <a:gd name="T3" fmla="*/ 43 h 43"/>
                <a:gd name="T4" fmla="*/ 0 w 43"/>
                <a:gd name="T5" fmla="*/ 42 h 43"/>
                <a:gd name="T6" fmla="*/ 0 w 43"/>
                <a:gd name="T7" fmla="*/ 40 h 43"/>
                <a:gd name="T8" fmla="*/ 0 w 43"/>
                <a:gd name="T9" fmla="*/ 3 h 43"/>
                <a:gd name="T10" fmla="*/ 2 w 43"/>
                <a:gd name="T11" fmla="*/ 0 h 43"/>
                <a:gd name="T12" fmla="*/ 5 w 43"/>
                <a:gd name="T13" fmla="*/ 3 h 43"/>
                <a:gd name="T14" fmla="*/ 5 w 43"/>
                <a:gd name="T15" fmla="*/ 5 h 43"/>
                <a:gd name="T16" fmla="*/ 5 w 43"/>
                <a:gd name="T17" fmla="*/ 4 h 43"/>
                <a:gd name="T18" fmla="*/ 8 w 43"/>
                <a:gd name="T19" fmla="*/ 4 h 43"/>
                <a:gd name="T20" fmla="*/ 42 w 43"/>
                <a:gd name="T21" fmla="*/ 38 h 43"/>
                <a:gd name="T22" fmla="*/ 43 w 43"/>
                <a:gd name="T23" fmla="*/ 41 h 43"/>
                <a:gd name="T24" fmla="*/ 41 w 43"/>
                <a:gd name="T25" fmla="*/ 43 h 43"/>
                <a:gd name="T26" fmla="*/ 5 w 43"/>
                <a:gd name="T27" fmla="*/ 38 h 43"/>
                <a:gd name="T28" fmla="*/ 35 w 43"/>
                <a:gd name="T29" fmla="*/ 38 h 43"/>
                <a:gd name="T30" fmla="*/ 5 w 43"/>
                <a:gd name="T31" fmla="*/ 8 h 43"/>
                <a:gd name="T32" fmla="*/ 5 w 43"/>
                <a:gd name="T33" fmla="*/ 8 h 43"/>
                <a:gd name="T34" fmla="*/ 5 w 43"/>
                <a:gd name="T35" fmla="*/ 8 h 43"/>
                <a:gd name="T36" fmla="*/ 5 w 43"/>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3">
                  <a:moveTo>
                    <a:pt x="41" y="43"/>
                  </a:moveTo>
                  <a:cubicBezTo>
                    <a:pt x="2" y="43"/>
                    <a:pt x="2" y="43"/>
                    <a:pt x="2" y="43"/>
                  </a:cubicBezTo>
                  <a:cubicBezTo>
                    <a:pt x="1" y="43"/>
                    <a:pt x="1" y="42"/>
                    <a:pt x="0" y="42"/>
                  </a:cubicBezTo>
                  <a:cubicBezTo>
                    <a:pt x="0" y="41"/>
                    <a:pt x="0" y="41"/>
                    <a:pt x="0" y="40"/>
                  </a:cubicBezTo>
                  <a:cubicBezTo>
                    <a:pt x="0" y="3"/>
                    <a:pt x="0" y="3"/>
                    <a:pt x="0" y="3"/>
                  </a:cubicBezTo>
                  <a:cubicBezTo>
                    <a:pt x="0" y="1"/>
                    <a:pt x="1" y="0"/>
                    <a:pt x="2" y="0"/>
                  </a:cubicBezTo>
                  <a:cubicBezTo>
                    <a:pt x="4" y="0"/>
                    <a:pt x="5" y="1"/>
                    <a:pt x="5" y="3"/>
                  </a:cubicBezTo>
                  <a:cubicBezTo>
                    <a:pt x="5" y="5"/>
                    <a:pt x="5" y="5"/>
                    <a:pt x="5" y="5"/>
                  </a:cubicBezTo>
                  <a:cubicBezTo>
                    <a:pt x="5" y="4"/>
                    <a:pt x="5" y="4"/>
                    <a:pt x="5" y="4"/>
                  </a:cubicBezTo>
                  <a:cubicBezTo>
                    <a:pt x="6" y="3"/>
                    <a:pt x="7" y="3"/>
                    <a:pt x="8" y="4"/>
                  </a:cubicBezTo>
                  <a:cubicBezTo>
                    <a:pt x="42" y="38"/>
                    <a:pt x="42" y="38"/>
                    <a:pt x="42" y="38"/>
                  </a:cubicBezTo>
                  <a:cubicBezTo>
                    <a:pt x="43" y="39"/>
                    <a:pt x="43" y="40"/>
                    <a:pt x="43" y="41"/>
                  </a:cubicBezTo>
                  <a:cubicBezTo>
                    <a:pt x="43" y="42"/>
                    <a:pt x="42" y="43"/>
                    <a:pt x="41" y="43"/>
                  </a:cubicBezTo>
                  <a:close/>
                  <a:moveTo>
                    <a:pt x="5" y="38"/>
                  </a:moveTo>
                  <a:cubicBezTo>
                    <a:pt x="35" y="38"/>
                    <a:pt x="35" y="38"/>
                    <a:pt x="35" y="38"/>
                  </a:cubicBezTo>
                  <a:cubicBezTo>
                    <a:pt x="5" y="8"/>
                    <a:pt x="5" y="8"/>
                    <a:pt x="5" y="8"/>
                  </a:cubicBezTo>
                  <a:cubicBezTo>
                    <a:pt x="5" y="8"/>
                    <a:pt x="5" y="8"/>
                    <a:pt x="5" y="8"/>
                  </a:cubicBezTo>
                  <a:cubicBezTo>
                    <a:pt x="5" y="8"/>
                    <a:pt x="5" y="8"/>
                    <a:pt x="5" y="8"/>
                  </a:cubicBezTo>
                  <a:lnTo>
                    <a:pt x="5" y="38"/>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6" name="Freeform 102">
              <a:extLst>
                <a:ext uri="{FF2B5EF4-FFF2-40B4-BE49-F238E27FC236}">
                  <a16:creationId xmlns:a16="http://schemas.microsoft.com/office/drawing/2014/main" id="{450CE5BB-22A3-4D8E-87E9-00451E79481B}"/>
                </a:ext>
              </a:extLst>
            </p:cNvPr>
            <p:cNvSpPr>
              <a:spLocks/>
            </p:cNvSpPr>
            <p:nvPr/>
          </p:nvSpPr>
          <p:spPr bwMode="auto">
            <a:xfrm>
              <a:off x="7283451" y="2565400"/>
              <a:ext cx="44450" cy="15875"/>
            </a:xfrm>
            <a:custGeom>
              <a:avLst/>
              <a:gdLst>
                <a:gd name="T0" fmla="*/ 12 w 14"/>
                <a:gd name="T1" fmla="*/ 5 h 5"/>
                <a:gd name="T2" fmla="*/ 3 w 14"/>
                <a:gd name="T3" fmla="*/ 5 h 5"/>
                <a:gd name="T4" fmla="*/ 0 w 14"/>
                <a:gd name="T5" fmla="*/ 3 h 5"/>
                <a:gd name="T6" fmla="*/ 3 w 14"/>
                <a:gd name="T7" fmla="*/ 0 h 5"/>
                <a:gd name="T8" fmla="*/ 12 w 14"/>
                <a:gd name="T9" fmla="*/ 0 h 5"/>
                <a:gd name="T10" fmla="*/ 14 w 14"/>
                <a:gd name="T11" fmla="*/ 3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3" y="5"/>
                    <a:pt x="3" y="5"/>
                    <a:pt x="3" y="5"/>
                  </a:cubicBezTo>
                  <a:cubicBezTo>
                    <a:pt x="2" y="5"/>
                    <a:pt x="0" y="4"/>
                    <a:pt x="0" y="3"/>
                  </a:cubicBezTo>
                  <a:cubicBezTo>
                    <a:pt x="0" y="1"/>
                    <a:pt x="2" y="0"/>
                    <a:pt x="3" y="0"/>
                  </a:cubicBezTo>
                  <a:cubicBezTo>
                    <a:pt x="12" y="0"/>
                    <a:pt x="12" y="0"/>
                    <a:pt x="12" y="0"/>
                  </a:cubicBezTo>
                  <a:cubicBezTo>
                    <a:pt x="13" y="0"/>
                    <a:pt x="14" y="1"/>
                    <a:pt x="14" y="3"/>
                  </a:cubicBezTo>
                  <a:cubicBezTo>
                    <a:pt x="14" y="4"/>
                    <a:pt x="13" y="5"/>
                    <a:pt x="12"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7" name="Freeform 103">
              <a:extLst>
                <a:ext uri="{FF2B5EF4-FFF2-40B4-BE49-F238E27FC236}">
                  <a16:creationId xmlns:a16="http://schemas.microsoft.com/office/drawing/2014/main" id="{89FCE2F7-C18A-4400-8258-0FFDF6612363}"/>
                </a:ext>
              </a:extLst>
            </p:cNvPr>
            <p:cNvSpPr>
              <a:spLocks/>
            </p:cNvSpPr>
            <p:nvPr/>
          </p:nvSpPr>
          <p:spPr bwMode="auto">
            <a:xfrm>
              <a:off x="7299326" y="2552700"/>
              <a:ext cx="15875" cy="44450"/>
            </a:xfrm>
            <a:custGeom>
              <a:avLst/>
              <a:gdLst>
                <a:gd name="T0" fmla="*/ 2 w 5"/>
                <a:gd name="T1" fmla="*/ 14 h 14"/>
                <a:gd name="T2" fmla="*/ 0 w 5"/>
                <a:gd name="T3" fmla="*/ 11 h 14"/>
                <a:gd name="T4" fmla="*/ 0 w 5"/>
                <a:gd name="T5" fmla="*/ 2 h 14"/>
                <a:gd name="T6" fmla="*/ 2 w 5"/>
                <a:gd name="T7" fmla="*/ 0 h 14"/>
                <a:gd name="T8" fmla="*/ 5 w 5"/>
                <a:gd name="T9" fmla="*/ 2 h 14"/>
                <a:gd name="T10" fmla="*/ 5 w 5"/>
                <a:gd name="T11" fmla="*/ 11 h 14"/>
                <a:gd name="T12" fmla="*/ 2 w 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2" y="14"/>
                  </a:moveTo>
                  <a:cubicBezTo>
                    <a:pt x="1" y="14"/>
                    <a:pt x="0" y="13"/>
                    <a:pt x="0" y="11"/>
                  </a:cubicBezTo>
                  <a:cubicBezTo>
                    <a:pt x="0" y="2"/>
                    <a:pt x="0" y="2"/>
                    <a:pt x="0" y="2"/>
                  </a:cubicBezTo>
                  <a:cubicBezTo>
                    <a:pt x="0" y="1"/>
                    <a:pt x="1" y="0"/>
                    <a:pt x="2" y="0"/>
                  </a:cubicBezTo>
                  <a:cubicBezTo>
                    <a:pt x="4" y="0"/>
                    <a:pt x="5" y="1"/>
                    <a:pt x="5" y="2"/>
                  </a:cubicBezTo>
                  <a:cubicBezTo>
                    <a:pt x="5" y="11"/>
                    <a:pt x="5" y="11"/>
                    <a:pt x="5" y="11"/>
                  </a:cubicBezTo>
                  <a:cubicBezTo>
                    <a:pt x="5" y="13"/>
                    <a:pt x="4" y="14"/>
                    <a:pt x="2" y="1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8" name="Freeform 104">
              <a:extLst>
                <a:ext uri="{FF2B5EF4-FFF2-40B4-BE49-F238E27FC236}">
                  <a16:creationId xmlns:a16="http://schemas.microsoft.com/office/drawing/2014/main" id="{3D065AFA-81F7-48C9-A994-76459F3FE14D}"/>
                </a:ext>
              </a:extLst>
            </p:cNvPr>
            <p:cNvSpPr>
              <a:spLocks noEditPoints="1"/>
            </p:cNvSpPr>
            <p:nvPr/>
          </p:nvSpPr>
          <p:spPr bwMode="auto">
            <a:xfrm>
              <a:off x="7315201" y="2641600"/>
              <a:ext cx="53975" cy="57150"/>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5 h 18"/>
                <a:gd name="T12" fmla="*/ 5 w 17"/>
                <a:gd name="T13" fmla="*/ 9 h 18"/>
                <a:gd name="T14" fmla="*/ 9 w 17"/>
                <a:gd name="T15" fmla="*/ 13 h 18"/>
                <a:gd name="T16" fmla="*/ 12 w 17"/>
                <a:gd name="T17" fmla="*/ 9 h 18"/>
                <a:gd name="T18" fmla="*/ 9 w 17"/>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5"/>
                  </a:moveTo>
                  <a:cubicBezTo>
                    <a:pt x="7" y="5"/>
                    <a:pt x="5" y="7"/>
                    <a:pt x="5" y="9"/>
                  </a:cubicBezTo>
                  <a:cubicBezTo>
                    <a:pt x="5" y="11"/>
                    <a:pt x="7" y="13"/>
                    <a:pt x="9" y="13"/>
                  </a:cubicBezTo>
                  <a:cubicBezTo>
                    <a:pt x="11" y="13"/>
                    <a:pt x="12" y="11"/>
                    <a:pt x="12" y="9"/>
                  </a:cubicBezTo>
                  <a:cubicBezTo>
                    <a:pt x="12" y="7"/>
                    <a:pt x="11" y="5"/>
                    <a:pt x="9"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9" name="Freeform 105">
              <a:extLst>
                <a:ext uri="{FF2B5EF4-FFF2-40B4-BE49-F238E27FC236}">
                  <a16:creationId xmlns:a16="http://schemas.microsoft.com/office/drawing/2014/main" id="{DB96903A-1F61-42F5-B21D-20A8442FD914}"/>
                </a:ext>
              </a:extLst>
            </p:cNvPr>
            <p:cNvSpPr>
              <a:spLocks/>
            </p:cNvSpPr>
            <p:nvPr/>
          </p:nvSpPr>
          <p:spPr bwMode="auto">
            <a:xfrm>
              <a:off x="7242176" y="2755900"/>
              <a:ext cx="57150" cy="15875"/>
            </a:xfrm>
            <a:custGeom>
              <a:avLst/>
              <a:gdLst>
                <a:gd name="T0" fmla="*/ 16 w 18"/>
                <a:gd name="T1" fmla="*/ 5 h 5"/>
                <a:gd name="T2" fmla="*/ 3 w 18"/>
                <a:gd name="T3" fmla="*/ 5 h 5"/>
                <a:gd name="T4" fmla="*/ 0 w 18"/>
                <a:gd name="T5" fmla="*/ 3 h 5"/>
                <a:gd name="T6" fmla="*/ 3 w 18"/>
                <a:gd name="T7" fmla="*/ 0 h 5"/>
                <a:gd name="T8" fmla="*/ 16 w 18"/>
                <a:gd name="T9" fmla="*/ 0 h 5"/>
                <a:gd name="T10" fmla="*/ 18 w 18"/>
                <a:gd name="T11" fmla="*/ 3 h 5"/>
                <a:gd name="T12" fmla="*/ 16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6" y="5"/>
                  </a:moveTo>
                  <a:cubicBezTo>
                    <a:pt x="3" y="5"/>
                    <a:pt x="3" y="5"/>
                    <a:pt x="3" y="5"/>
                  </a:cubicBezTo>
                  <a:cubicBezTo>
                    <a:pt x="1" y="5"/>
                    <a:pt x="0" y="4"/>
                    <a:pt x="0" y="3"/>
                  </a:cubicBezTo>
                  <a:cubicBezTo>
                    <a:pt x="0" y="1"/>
                    <a:pt x="1" y="0"/>
                    <a:pt x="3" y="0"/>
                  </a:cubicBezTo>
                  <a:cubicBezTo>
                    <a:pt x="16" y="0"/>
                    <a:pt x="16" y="0"/>
                    <a:pt x="16" y="0"/>
                  </a:cubicBezTo>
                  <a:cubicBezTo>
                    <a:pt x="17" y="0"/>
                    <a:pt x="18" y="1"/>
                    <a:pt x="18" y="3"/>
                  </a:cubicBezTo>
                  <a:cubicBezTo>
                    <a:pt x="18" y="4"/>
                    <a:pt x="17" y="5"/>
                    <a:pt x="16"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0" name="Freeform 106">
              <a:extLst>
                <a:ext uri="{FF2B5EF4-FFF2-40B4-BE49-F238E27FC236}">
                  <a16:creationId xmlns:a16="http://schemas.microsoft.com/office/drawing/2014/main" id="{8263559B-53D8-4F25-8525-9AEDFA9E3E3D}"/>
                </a:ext>
              </a:extLst>
            </p:cNvPr>
            <p:cNvSpPr>
              <a:spLocks/>
            </p:cNvSpPr>
            <p:nvPr/>
          </p:nvSpPr>
          <p:spPr bwMode="auto">
            <a:xfrm>
              <a:off x="7264401" y="2736850"/>
              <a:ext cx="15875" cy="57150"/>
            </a:xfrm>
            <a:custGeom>
              <a:avLst/>
              <a:gdLst>
                <a:gd name="T0" fmla="*/ 2 w 5"/>
                <a:gd name="T1" fmla="*/ 18 h 18"/>
                <a:gd name="T2" fmla="*/ 0 w 5"/>
                <a:gd name="T3" fmla="*/ 15 h 18"/>
                <a:gd name="T4" fmla="*/ 0 w 5"/>
                <a:gd name="T5" fmla="*/ 2 h 18"/>
                <a:gd name="T6" fmla="*/ 2 w 5"/>
                <a:gd name="T7" fmla="*/ 0 h 18"/>
                <a:gd name="T8" fmla="*/ 5 w 5"/>
                <a:gd name="T9" fmla="*/ 2 h 18"/>
                <a:gd name="T10" fmla="*/ 5 w 5"/>
                <a:gd name="T11" fmla="*/ 15 h 18"/>
                <a:gd name="T12" fmla="*/ 2 w 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2" y="18"/>
                  </a:moveTo>
                  <a:cubicBezTo>
                    <a:pt x="1" y="18"/>
                    <a:pt x="0" y="17"/>
                    <a:pt x="0" y="15"/>
                  </a:cubicBezTo>
                  <a:cubicBezTo>
                    <a:pt x="0" y="2"/>
                    <a:pt x="0" y="2"/>
                    <a:pt x="0" y="2"/>
                  </a:cubicBezTo>
                  <a:cubicBezTo>
                    <a:pt x="0" y="1"/>
                    <a:pt x="1" y="0"/>
                    <a:pt x="2" y="0"/>
                  </a:cubicBezTo>
                  <a:cubicBezTo>
                    <a:pt x="4" y="0"/>
                    <a:pt x="5" y="1"/>
                    <a:pt x="5" y="2"/>
                  </a:cubicBezTo>
                  <a:cubicBezTo>
                    <a:pt x="5" y="15"/>
                    <a:pt x="5" y="15"/>
                    <a:pt x="5" y="15"/>
                  </a:cubicBezTo>
                  <a:cubicBezTo>
                    <a:pt x="5" y="17"/>
                    <a:pt x="4" y="18"/>
                    <a:pt x="2" y="18"/>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1" name="Freeform 107">
              <a:extLst>
                <a:ext uri="{FF2B5EF4-FFF2-40B4-BE49-F238E27FC236}">
                  <a16:creationId xmlns:a16="http://schemas.microsoft.com/office/drawing/2014/main" id="{C5AC7763-537A-46BD-BFE6-E847ECCEDA57}"/>
                </a:ext>
              </a:extLst>
            </p:cNvPr>
            <p:cNvSpPr>
              <a:spLocks noEditPoints="1"/>
            </p:cNvSpPr>
            <p:nvPr/>
          </p:nvSpPr>
          <p:spPr bwMode="auto">
            <a:xfrm>
              <a:off x="7308851" y="2797175"/>
              <a:ext cx="79375" cy="76200"/>
            </a:xfrm>
            <a:custGeom>
              <a:avLst/>
              <a:gdLst>
                <a:gd name="T0" fmla="*/ 13 w 25"/>
                <a:gd name="T1" fmla="*/ 24 h 24"/>
                <a:gd name="T2" fmla="*/ 6 w 25"/>
                <a:gd name="T3" fmla="*/ 22 h 24"/>
                <a:gd name="T4" fmla="*/ 1 w 25"/>
                <a:gd name="T5" fmla="*/ 14 h 24"/>
                <a:gd name="T6" fmla="*/ 3 w 25"/>
                <a:gd name="T7" fmla="*/ 5 h 24"/>
                <a:gd name="T8" fmla="*/ 11 w 25"/>
                <a:gd name="T9" fmla="*/ 0 h 24"/>
                <a:gd name="T10" fmla="*/ 20 w 25"/>
                <a:gd name="T11" fmla="*/ 2 h 24"/>
                <a:gd name="T12" fmla="*/ 25 w 25"/>
                <a:gd name="T13" fmla="*/ 10 h 24"/>
                <a:gd name="T14" fmla="*/ 23 w 25"/>
                <a:gd name="T15" fmla="*/ 19 h 24"/>
                <a:gd name="T16" fmla="*/ 15 w 25"/>
                <a:gd name="T17" fmla="*/ 24 h 24"/>
                <a:gd name="T18" fmla="*/ 13 w 25"/>
                <a:gd name="T19" fmla="*/ 24 h 24"/>
                <a:gd name="T20" fmla="*/ 13 w 25"/>
                <a:gd name="T21" fmla="*/ 5 h 24"/>
                <a:gd name="T22" fmla="*/ 11 w 25"/>
                <a:gd name="T23" fmla="*/ 5 h 24"/>
                <a:gd name="T24" fmla="*/ 7 w 25"/>
                <a:gd name="T25" fmla="*/ 8 h 24"/>
                <a:gd name="T26" fmla="*/ 6 w 25"/>
                <a:gd name="T27" fmla="*/ 14 h 24"/>
                <a:gd name="T28" fmla="*/ 9 w 25"/>
                <a:gd name="T29" fmla="*/ 18 h 24"/>
                <a:gd name="T30" fmla="*/ 14 w 25"/>
                <a:gd name="T31" fmla="*/ 19 h 24"/>
                <a:gd name="T32" fmla="*/ 19 w 25"/>
                <a:gd name="T33" fmla="*/ 16 h 24"/>
                <a:gd name="T34" fmla="*/ 20 w 25"/>
                <a:gd name="T35" fmla="*/ 11 h 24"/>
                <a:gd name="T36" fmla="*/ 17 w 25"/>
                <a:gd name="T37" fmla="*/ 6 h 24"/>
                <a:gd name="T38" fmla="*/ 13 w 25"/>
                <a:gd name="T39"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3" y="24"/>
                  </a:moveTo>
                  <a:cubicBezTo>
                    <a:pt x="10" y="24"/>
                    <a:pt x="8" y="24"/>
                    <a:pt x="6" y="22"/>
                  </a:cubicBezTo>
                  <a:cubicBezTo>
                    <a:pt x="3" y="20"/>
                    <a:pt x="1" y="18"/>
                    <a:pt x="1" y="14"/>
                  </a:cubicBezTo>
                  <a:cubicBezTo>
                    <a:pt x="0" y="11"/>
                    <a:pt x="1" y="8"/>
                    <a:pt x="3" y="5"/>
                  </a:cubicBezTo>
                  <a:cubicBezTo>
                    <a:pt x="5" y="3"/>
                    <a:pt x="7" y="1"/>
                    <a:pt x="11" y="0"/>
                  </a:cubicBezTo>
                  <a:cubicBezTo>
                    <a:pt x="14" y="0"/>
                    <a:pt x="17" y="0"/>
                    <a:pt x="20" y="2"/>
                  </a:cubicBezTo>
                  <a:cubicBezTo>
                    <a:pt x="22" y="4"/>
                    <a:pt x="24" y="7"/>
                    <a:pt x="25" y="10"/>
                  </a:cubicBezTo>
                  <a:cubicBezTo>
                    <a:pt x="25" y="13"/>
                    <a:pt x="25" y="17"/>
                    <a:pt x="23" y="19"/>
                  </a:cubicBezTo>
                  <a:cubicBezTo>
                    <a:pt x="21" y="22"/>
                    <a:pt x="18" y="24"/>
                    <a:pt x="15" y="24"/>
                  </a:cubicBezTo>
                  <a:cubicBezTo>
                    <a:pt x="14" y="24"/>
                    <a:pt x="13" y="24"/>
                    <a:pt x="13" y="24"/>
                  </a:cubicBezTo>
                  <a:close/>
                  <a:moveTo>
                    <a:pt x="13" y="5"/>
                  </a:moveTo>
                  <a:cubicBezTo>
                    <a:pt x="12" y="5"/>
                    <a:pt x="12" y="5"/>
                    <a:pt x="11" y="5"/>
                  </a:cubicBezTo>
                  <a:cubicBezTo>
                    <a:pt x="10" y="6"/>
                    <a:pt x="8" y="7"/>
                    <a:pt x="7" y="8"/>
                  </a:cubicBezTo>
                  <a:cubicBezTo>
                    <a:pt x="6" y="10"/>
                    <a:pt x="5" y="12"/>
                    <a:pt x="6" y="14"/>
                  </a:cubicBezTo>
                  <a:cubicBezTo>
                    <a:pt x="6" y="15"/>
                    <a:pt x="7" y="17"/>
                    <a:pt x="9" y="18"/>
                  </a:cubicBezTo>
                  <a:cubicBezTo>
                    <a:pt x="10" y="19"/>
                    <a:pt x="12" y="20"/>
                    <a:pt x="14" y="19"/>
                  </a:cubicBezTo>
                  <a:cubicBezTo>
                    <a:pt x="16" y="19"/>
                    <a:pt x="18" y="18"/>
                    <a:pt x="19" y="16"/>
                  </a:cubicBezTo>
                  <a:cubicBezTo>
                    <a:pt x="20" y="15"/>
                    <a:pt x="20" y="13"/>
                    <a:pt x="20" y="11"/>
                  </a:cubicBezTo>
                  <a:cubicBezTo>
                    <a:pt x="19" y="9"/>
                    <a:pt x="18" y="7"/>
                    <a:pt x="17" y="6"/>
                  </a:cubicBezTo>
                  <a:cubicBezTo>
                    <a:pt x="16" y="6"/>
                    <a:pt x="14" y="5"/>
                    <a:pt x="13"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2" name="Freeform 108">
              <a:extLst>
                <a:ext uri="{FF2B5EF4-FFF2-40B4-BE49-F238E27FC236}">
                  <a16:creationId xmlns:a16="http://schemas.microsoft.com/office/drawing/2014/main" id="{2160FCD4-E67C-4850-8685-7209DD76941F}"/>
                </a:ext>
              </a:extLst>
            </p:cNvPr>
            <p:cNvSpPr>
              <a:spLocks/>
            </p:cNvSpPr>
            <p:nvPr/>
          </p:nvSpPr>
          <p:spPr bwMode="auto">
            <a:xfrm>
              <a:off x="7302501" y="2905125"/>
              <a:ext cx="34925" cy="38100"/>
            </a:xfrm>
            <a:custGeom>
              <a:avLst/>
              <a:gdLst>
                <a:gd name="T0" fmla="*/ 9 w 11"/>
                <a:gd name="T1" fmla="*/ 12 h 12"/>
                <a:gd name="T2" fmla="*/ 7 w 11"/>
                <a:gd name="T3" fmla="*/ 11 h 12"/>
                <a:gd name="T4" fmla="*/ 1 w 11"/>
                <a:gd name="T5" fmla="*/ 5 h 12"/>
                <a:gd name="T6" fmla="*/ 1 w 11"/>
                <a:gd name="T7" fmla="*/ 1 h 12"/>
                <a:gd name="T8" fmla="*/ 4 w 11"/>
                <a:gd name="T9" fmla="*/ 1 h 12"/>
                <a:gd name="T10" fmla="*/ 10 w 11"/>
                <a:gd name="T11" fmla="*/ 7 h 12"/>
                <a:gd name="T12" fmla="*/ 10 w 11"/>
                <a:gd name="T13" fmla="*/ 11 h 12"/>
                <a:gd name="T14" fmla="*/ 9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9" y="12"/>
                  </a:moveTo>
                  <a:cubicBezTo>
                    <a:pt x="8" y="12"/>
                    <a:pt x="7" y="11"/>
                    <a:pt x="7" y="11"/>
                  </a:cubicBezTo>
                  <a:cubicBezTo>
                    <a:pt x="1" y="5"/>
                    <a:pt x="1" y="5"/>
                    <a:pt x="1" y="5"/>
                  </a:cubicBezTo>
                  <a:cubicBezTo>
                    <a:pt x="0" y="4"/>
                    <a:pt x="0" y="2"/>
                    <a:pt x="1" y="1"/>
                  </a:cubicBezTo>
                  <a:cubicBezTo>
                    <a:pt x="2" y="0"/>
                    <a:pt x="3" y="0"/>
                    <a:pt x="4" y="1"/>
                  </a:cubicBezTo>
                  <a:cubicBezTo>
                    <a:pt x="10" y="7"/>
                    <a:pt x="10" y="7"/>
                    <a:pt x="10" y="7"/>
                  </a:cubicBezTo>
                  <a:cubicBezTo>
                    <a:pt x="11" y="8"/>
                    <a:pt x="11" y="10"/>
                    <a:pt x="10" y="11"/>
                  </a:cubicBezTo>
                  <a:cubicBezTo>
                    <a:pt x="10" y="11"/>
                    <a:pt x="9" y="12"/>
                    <a:pt x="9" y="1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3" name="Freeform 109">
              <a:extLst>
                <a:ext uri="{FF2B5EF4-FFF2-40B4-BE49-F238E27FC236}">
                  <a16:creationId xmlns:a16="http://schemas.microsoft.com/office/drawing/2014/main" id="{8B39BF73-C7F0-4025-8A69-3E80849FCA1E}"/>
                </a:ext>
              </a:extLst>
            </p:cNvPr>
            <p:cNvSpPr>
              <a:spLocks/>
            </p:cNvSpPr>
            <p:nvPr/>
          </p:nvSpPr>
          <p:spPr bwMode="auto">
            <a:xfrm>
              <a:off x="7302501" y="2905125"/>
              <a:ext cx="34925" cy="38100"/>
            </a:xfrm>
            <a:custGeom>
              <a:avLst/>
              <a:gdLst>
                <a:gd name="T0" fmla="*/ 2 w 11"/>
                <a:gd name="T1" fmla="*/ 12 h 12"/>
                <a:gd name="T2" fmla="*/ 1 w 11"/>
                <a:gd name="T3" fmla="*/ 11 h 12"/>
                <a:gd name="T4" fmla="*/ 1 w 11"/>
                <a:gd name="T5" fmla="*/ 7 h 12"/>
                <a:gd name="T6" fmla="*/ 7 w 11"/>
                <a:gd name="T7" fmla="*/ 1 h 12"/>
                <a:gd name="T8" fmla="*/ 10 w 11"/>
                <a:gd name="T9" fmla="*/ 1 h 12"/>
                <a:gd name="T10" fmla="*/ 10 w 11"/>
                <a:gd name="T11" fmla="*/ 5 h 12"/>
                <a:gd name="T12" fmla="*/ 4 w 11"/>
                <a:gd name="T13" fmla="*/ 11 h 12"/>
                <a:gd name="T14" fmla="*/ 2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2" y="12"/>
                  </a:moveTo>
                  <a:cubicBezTo>
                    <a:pt x="2" y="12"/>
                    <a:pt x="1" y="11"/>
                    <a:pt x="1" y="11"/>
                  </a:cubicBezTo>
                  <a:cubicBezTo>
                    <a:pt x="0" y="10"/>
                    <a:pt x="0" y="8"/>
                    <a:pt x="1" y="7"/>
                  </a:cubicBezTo>
                  <a:cubicBezTo>
                    <a:pt x="7" y="1"/>
                    <a:pt x="7" y="1"/>
                    <a:pt x="7" y="1"/>
                  </a:cubicBezTo>
                  <a:cubicBezTo>
                    <a:pt x="8" y="0"/>
                    <a:pt x="9" y="0"/>
                    <a:pt x="10" y="1"/>
                  </a:cubicBezTo>
                  <a:cubicBezTo>
                    <a:pt x="11" y="2"/>
                    <a:pt x="11" y="4"/>
                    <a:pt x="10" y="5"/>
                  </a:cubicBezTo>
                  <a:cubicBezTo>
                    <a:pt x="4" y="11"/>
                    <a:pt x="4" y="11"/>
                    <a:pt x="4" y="11"/>
                  </a:cubicBezTo>
                  <a:cubicBezTo>
                    <a:pt x="4" y="11"/>
                    <a:pt x="3" y="12"/>
                    <a:pt x="2" y="1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4" name="Freeform 110">
              <a:extLst>
                <a:ext uri="{FF2B5EF4-FFF2-40B4-BE49-F238E27FC236}">
                  <a16:creationId xmlns:a16="http://schemas.microsoft.com/office/drawing/2014/main" id="{64E2F0B4-FE9C-4F75-9D89-B65F574E62BA}"/>
                </a:ext>
              </a:extLst>
            </p:cNvPr>
            <p:cNvSpPr>
              <a:spLocks noEditPoints="1"/>
            </p:cNvSpPr>
            <p:nvPr/>
          </p:nvSpPr>
          <p:spPr bwMode="auto">
            <a:xfrm>
              <a:off x="7493001" y="2660650"/>
              <a:ext cx="238125" cy="215900"/>
            </a:xfrm>
            <a:custGeom>
              <a:avLst/>
              <a:gdLst>
                <a:gd name="T0" fmla="*/ 39 w 75"/>
                <a:gd name="T1" fmla="*/ 68 h 68"/>
                <a:gd name="T2" fmla="*/ 38 w 75"/>
                <a:gd name="T3" fmla="*/ 67 h 68"/>
                <a:gd name="T4" fmla="*/ 6 w 75"/>
                <a:gd name="T5" fmla="*/ 2 h 68"/>
                <a:gd name="T6" fmla="*/ 8 w 75"/>
                <a:gd name="T7" fmla="*/ 0 h 68"/>
                <a:gd name="T8" fmla="*/ 11 w 75"/>
                <a:gd name="T9" fmla="*/ 2 h 68"/>
                <a:gd name="T10" fmla="*/ 24 w 75"/>
                <a:gd name="T11" fmla="*/ 5 h 68"/>
                <a:gd name="T12" fmla="*/ 37 w 75"/>
                <a:gd name="T13" fmla="*/ 2 h 68"/>
                <a:gd name="T14" fmla="*/ 39 w 75"/>
                <a:gd name="T15" fmla="*/ 0 h 68"/>
                <a:gd name="T16" fmla="*/ 42 w 75"/>
                <a:gd name="T17" fmla="*/ 2 h 68"/>
                <a:gd name="T18" fmla="*/ 55 w 75"/>
                <a:gd name="T19" fmla="*/ 5 h 68"/>
                <a:gd name="T20" fmla="*/ 68 w 75"/>
                <a:gd name="T21" fmla="*/ 2 h 68"/>
                <a:gd name="T22" fmla="*/ 70 w 75"/>
                <a:gd name="T23" fmla="*/ 0 h 68"/>
                <a:gd name="T24" fmla="*/ 71 w 75"/>
                <a:gd name="T25" fmla="*/ 0 h 68"/>
                <a:gd name="T26" fmla="*/ 73 w 75"/>
                <a:gd name="T27" fmla="*/ 2 h 68"/>
                <a:gd name="T28" fmla="*/ 73 w 75"/>
                <a:gd name="T29" fmla="*/ 3 h 68"/>
                <a:gd name="T30" fmla="*/ 41 w 75"/>
                <a:gd name="T31" fmla="*/ 67 h 68"/>
                <a:gd name="T32" fmla="*/ 39 w 75"/>
                <a:gd name="T33" fmla="*/ 68 h 68"/>
                <a:gd name="T34" fmla="*/ 10 w 75"/>
                <a:gd name="T35" fmla="*/ 8 h 68"/>
                <a:gd name="T36" fmla="*/ 39 w 75"/>
                <a:gd name="T37" fmla="*/ 62 h 68"/>
                <a:gd name="T38" fmla="*/ 69 w 75"/>
                <a:gd name="T39" fmla="*/ 8 h 68"/>
                <a:gd name="T40" fmla="*/ 55 w 75"/>
                <a:gd name="T41" fmla="*/ 10 h 68"/>
                <a:gd name="T42" fmla="*/ 40 w 75"/>
                <a:gd name="T43" fmla="*/ 6 h 68"/>
                <a:gd name="T44" fmla="*/ 24 w 75"/>
                <a:gd name="T45" fmla="*/ 10 h 68"/>
                <a:gd name="T46" fmla="*/ 10 w 75"/>
                <a:gd name="T47" fmla="*/ 8 h 68"/>
                <a:gd name="T48" fmla="*/ 42 w 75"/>
                <a:gd name="T49" fmla="*/ 2 h 68"/>
                <a:gd name="T50" fmla="*/ 42 w 75"/>
                <a:gd name="T51" fmla="*/ 2 h 68"/>
                <a:gd name="T52" fmla="*/ 37 w 75"/>
                <a:gd name="T53" fmla="*/ 2 h 68"/>
                <a:gd name="T54" fmla="*/ 37 w 75"/>
                <a:gd name="T55" fmla="*/ 2 h 68"/>
                <a:gd name="T56" fmla="*/ 11 w 75"/>
                <a:gd name="T57" fmla="*/ 2 h 68"/>
                <a:gd name="T58" fmla="*/ 11 w 75"/>
                <a:gd name="T59"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68">
                  <a:moveTo>
                    <a:pt x="39" y="68"/>
                  </a:moveTo>
                  <a:cubicBezTo>
                    <a:pt x="39" y="68"/>
                    <a:pt x="39" y="68"/>
                    <a:pt x="38" y="67"/>
                  </a:cubicBezTo>
                  <a:cubicBezTo>
                    <a:pt x="0" y="46"/>
                    <a:pt x="6" y="3"/>
                    <a:pt x="6" y="2"/>
                  </a:cubicBezTo>
                  <a:cubicBezTo>
                    <a:pt x="6" y="1"/>
                    <a:pt x="7" y="0"/>
                    <a:pt x="8" y="0"/>
                  </a:cubicBezTo>
                  <a:cubicBezTo>
                    <a:pt x="10" y="0"/>
                    <a:pt x="10" y="1"/>
                    <a:pt x="11" y="2"/>
                  </a:cubicBezTo>
                  <a:cubicBezTo>
                    <a:pt x="12" y="3"/>
                    <a:pt x="16" y="5"/>
                    <a:pt x="24" y="5"/>
                  </a:cubicBezTo>
                  <a:cubicBezTo>
                    <a:pt x="31" y="5"/>
                    <a:pt x="36" y="3"/>
                    <a:pt x="37" y="2"/>
                  </a:cubicBezTo>
                  <a:cubicBezTo>
                    <a:pt x="37" y="1"/>
                    <a:pt x="38" y="0"/>
                    <a:pt x="39" y="0"/>
                  </a:cubicBezTo>
                  <a:cubicBezTo>
                    <a:pt x="41" y="0"/>
                    <a:pt x="42" y="1"/>
                    <a:pt x="42" y="2"/>
                  </a:cubicBezTo>
                  <a:cubicBezTo>
                    <a:pt x="43" y="3"/>
                    <a:pt x="48" y="5"/>
                    <a:pt x="55" y="5"/>
                  </a:cubicBezTo>
                  <a:cubicBezTo>
                    <a:pt x="62" y="5"/>
                    <a:pt x="67" y="3"/>
                    <a:pt x="68" y="2"/>
                  </a:cubicBezTo>
                  <a:cubicBezTo>
                    <a:pt x="68" y="1"/>
                    <a:pt x="69" y="0"/>
                    <a:pt x="70" y="0"/>
                  </a:cubicBezTo>
                  <a:cubicBezTo>
                    <a:pt x="71" y="0"/>
                    <a:pt x="71" y="0"/>
                    <a:pt x="71" y="0"/>
                  </a:cubicBezTo>
                  <a:cubicBezTo>
                    <a:pt x="72" y="0"/>
                    <a:pt x="73" y="1"/>
                    <a:pt x="73" y="2"/>
                  </a:cubicBezTo>
                  <a:cubicBezTo>
                    <a:pt x="73" y="3"/>
                    <a:pt x="73" y="3"/>
                    <a:pt x="73" y="3"/>
                  </a:cubicBezTo>
                  <a:cubicBezTo>
                    <a:pt x="74" y="10"/>
                    <a:pt x="75" y="48"/>
                    <a:pt x="41" y="67"/>
                  </a:cubicBezTo>
                  <a:cubicBezTo>
                    <a:pt x="40" y="68"/>
                    <a:pt x="40" y="68"/>
                    <a:pt x="39" y="68"/>
                  </a:cubicBezTo>
                  <a:close/>
                  <a:moveTo>
                    <a:pt x="10" y="8"/>
                  </a:moveTo>
                  <a:cubicBezTo>
                    <a:pt x="10" y="19"/>
                    <a:pt x="12" y="46"/>
                    <a:pt x="39" y="62"/>
                  </a:cubicBezTo>
                  <a:cubicBezTo>
                    <a:pt x="67" y="46"/>
                    <a:pt x="69" y="19"/>
                    <a:pt x="69" y="8"/>
                  </a:cubicBezTo>
                  <a:cubicBezTo>
                    <a:pt x="65" y="9"/>
                    <a:pt x="60" y="10"/>
                    <a:pt x="55" y="10"/>
                  </a:cubicBezTo>
                  <a:cubicBezTo>
                    <a:pt x="49" y="10"/>
                    <a:pt x="43" y="9"/>
                    <a:pt x="40" y="6"/>
                  </a:cubicBezTo>
                  <a:cubicBezTo>
                    <a:pt x="36" y="9"/>
                    <a:pt x="30" y="10"/>
                    <a:pt x="24" y="10"/>
                  </a:cubicBezTo>
                  <a:cubicBezTo>
                    <a:pt x="19" y="10"/>
                    <a:pt x="14" y="9"/>
                    <a:pt x="10" y="8"/>
                  </a:cubicBezTo>
                  <a:close/>
                  <a:moveTo>
                    <a:pt x="42" y="2"/>
                  </a:moveTo>
                  <a:cubicBezTo>
                    <a:pt x="42" y="2"/>
                    <a:pt x="42" y="2"/>
                    <a:pt x="42" y="2"/>
                  </a:cubicBezTo>
                  <a:close/>
                  <a:moveTo>
                    <a:pt x="37" y="2"/>
                  </a:moveTo>
                  <a:cubicBezTo>
                    <a:pt x="37" y="2"/>
                    <a:pt x="37" y="2"/>
                    <a:pt x="37" y="2"/>
                  </a:cubicBezTo>
                  <a:close/>
                  <a:moveTo>
                    <a:pt x="11" y="2"/>
                  </a:moveTo>
                  <a:cubicBezTo>
                    <a:pt x="11" y="2"/>
                    <a:pt x="11" y="2"/>
                    <a:pt x="11" y="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5" name="Freeform 111">
              <a:extLst>
                <a:ext uri="{FF2B5EF4-FFF2-40B4-BE49-F238E27FC236}">
                  <a16:creationId xmlns:a16="http://schemas.microsoft.com/office/drawing/2014/main" id="{8D644ABE-8BE3-4873-A3CA-AF5521A959A7}"/>
                </a:ext>
              </a:extLst>
            </p:cNvPr>
            <p:cNvSpPr>
              <a:spLocks/>
            </p:cNvSpPr>
            <p:nvPr/>
          </p:nvSpPr>
          <p:spPr bwMode="auto">
            <a:xfrm>
              <a:off x="7610476" y="2740025"/>
              <a:ext cx="82550" cy="104775"/>
            </a:xfrm>
            <a:custGeom>
              <a:avLst/>
              <a:gdLst>
                <a:gd name="T0" fmla="*/ 2 w 26"/>
                <a:gd name="T1" fmla="*/ 33 h 33"/>
                <a:gd name="T2" fmla="*/ 0 w 26"/>
                <a:gd name="T3" fmla="*/ 32 h 33"/>
                <a:gd name="T4" fmla="*/ 1 w 26"/>
                <a:gd name="T5" fmla="*/ 29 h 33"/>
                <a:gd name="T6" fmla="*/ 21 w 26"/>
                <a:gd name="T7" fmla="*/ 2 h 33"/>
                <a:gd name="T8" fmla="*/ 24 w 26"/>
                <a:gd name="T9" fmla="*/ 1 h 33"/>
                <a:gd name="T10" fmla="*/ 26 w 26"/>
                <a:gd name="T11" fmla="*/ 4 h 33"/>
                <a:gd name="T12" fmla="*/ 4 w 26"/>
                <a:gd name="T13" fmla="*/ 33 h 33"/>
                <a:gd name="T14" fmla="*/ 2 w 26"/>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3">
                  <a:moveTo>
                    <a:pt x="2" y="33"/>
                  </a:moveTo>
                  <a:cubicBezTo>
                    <a:pt x="2" y="33"/>
                    <a:pt x="1" y="33"/>
                    <a:pt x="0" y="32"/>
                  </a:cubicBezTo>
                  <a:cubicBezTo>
                    <a:pt x="0" y="31"/>
                    <a:pt x="0" y="29"/>
                    <a:pt x="1" y="29"/>
                  </a:cubicBezTo>
                  <a:cubicBezTo>
                    <a:pt x="12" y="23"/>
                    <a:pt x="18" y="14"/>
                    <a:pt x="21" y="2"/>
                  </a:cubicBezTo>
                  <a:cubicBezTo>
                    <a:pt x="21" y="1"/>
                    <a:pt x="23" y="0"/>
                    <a:pt x="24" y="1"/>
                  </a:cubicBezTo>
                  <a:cubicBezTo>
                    <a:pt x="25" y="1"/>
                    <a:pt x="26" y="2"/>
                    <a:pt x="26" y="4"/>
                  </a:cubicBezTo>
                  <a:cubicBezTo>
                    <a:pt x="24" y="13"/>
                    <a:pt x="18" y="25"/>
                    <a:pt x="4" y="33"/>
                  </a:cubicBezTo>
                  <a:cubicBezTo>
                    <a:pt x="3" y="33"/>
                    <a:pt x="3" y="33"/>
                    <a:pt x="2" y="3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41" name="Group 240">
            <a:extLst>
              <a:ext uri="{FF2B5EF4-FFF2-40B4-BE49-F238E27FC236}">
                <a16:creationId xmlns:a16="http://schemas.microsoft.com/office/drawing/2014/main" id="{EFB21562-BC28-45E4-B448-C6DF8563CD85}"/>
              </a:ext>
            </a:extLst>
          </p:cNvPr>
          <p:cNvGrpSpPr/>
          <p:nvPr/>
        </p:nvGrpSpPr>
        <p:grpSpPr>
          <a:xfrm>
            <a:off x="2699867" y="2192394"/>
            <a:ext cx="330951" cy="240475"/>
            <a:chOff x="4727576" y="4367213"/>
            <a:chExt cx="661988" cy="481013"/>
          </a:xfrm>
        </p:grpSpPr>
        <p:sp>
          <p:nvSpPr>
            <p:cNvPr id="146" name="Freeform 112">
              <a:extLst>
                <a:ext uri="{FF2B5EF4-FFF2-40B4-BE49-F238E27FC236}">
                  <a16:creationId xmlns:a16="http://schemas.microsoft.com/office/drawing/2014/main" id="{648E9359-0C88-452B-87A5-09E67943421B}"/>
                </a:ext>
              </a:extLst>
            </p:cNvPr>
            <p:cNvSpPr>
              <a:spLocks/>
            </p:cNvSpPr>
            <p:nvPr/>
          </p:nvSpPr>
          <p:spPr bwMode="auto">
            <a:xfrm>
              <a:off x="4727576" y="4367213"/>
              <a:ext cx="661988" cy="481013"/>
            </a:xfrm>
            <a:custGeom>
              <a:avLst/>
              <a:gdLst>
                <a:gd name="T0" fmla="*/ 208 w 208"/>
                <a:gd name="T1" fmla="*/ 74 h 151"/>
                <a:gd name="T2" fmla="*/ 25 w 208"/>
                <a:gd name="T3" fmla="*/ 0 h 151"/>
                <a:gd name="T4" fmla="*/ 0 w 208"/>
                <a:gd name="T5" fmla="*/ 118 h 151"/>
                <a:gd name="T6" fmla="*/ 182 w 208"/>
                <a:gd name="T7" fmla="*/ 151 h 151"/>
                <a:gd name="T8" fmla="*/ 208 w 208"/>
                <a:gd name="T9" fmla="*/ 74 h 151"/>
              </a:gdLst>
              <a:ahLst/>
              <a:cxnLst>
                <a:cxn ang="0">
                  <a:pos x="T0" y="T1"/>
                </a:cxn>
                <a:cxn ang="0">
                  <a:pos x="T2" y="T3"/>
                </a:cxn>
                <a:cxn ang="0">
                  <a:pos x="T4" y="T5"/>
                </a:cxn>
                <a:cxn ang="0">
                  <a:pos x="T6" y="T7"/>
                </a:cxn>
                <a:cxn ang="0">
                  <a:pos x="T8" y="T9"/>
                </a:cxn>
              </a:cxnLst>
              <a:rect l="0" t="0" r="r" b="b"/>
              <a:pathLst>
                <a:path w="208" h="151">
                  <a:moveTo>
                    <a:pt x="208" y="74"/>
                  </a:moveTo>
                  <a:cubicBezTo>
                    <a:pt x="208" y="74"/>
                    <a:pt x="69" y="38"/>
                    <a:pt x="25" y="0"/>
                  </a:cubicBezTo>
                  <a:cubicBezTo>
                    <a:pt x="0" y="118"/>
                    <a:pt x="0" y="118"/>
                    <a:pt x="0" y="118"/>
                  </a:cubicBezTo>
                  <a:cubicBezTo>
                    <a:pt x="182" y="151"/>
                    <a:pt x="182" y="151"/>
                    <a:pt x="182" y="151"/>
                  </a:cubicBezTo>
                  <a:cubicBezTo>
                    <a:pt x="182" y="151"/>
                    <a:pt x="179" y="110"/>
                    <a:pt x="208" y="74"/>
                  </a:cubicBezTo>
                  <a:close/>
                </a:path>
              </a:pathLst>
            </a:custGeom>
            <a:solidFill>
              <a:srgbClr val="FF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7" name="Freeform 113">
              <a:extLst>
                <a:ext uri="{FF2B5EF4-FFF2-40B4-BE49-F238E27FC236}">
                  <a16:creationId xmlns:a16="http://schemas.microsoft.com/office/drawing/2014/main" id="{3F453CDB-A4F4-48B1-B82D-C30294227320}"/>
                </a:ext>
              </a:extLst>
            </p:cNvPr>
            <p:cNvSpPr>
              <a:spLocks/>
            </p:cNvSpPr>
            <p:nvPr/>
          </p:nvSpPr>
          <p:spPr bwMode="auto">
            <a:xfrm>
              <a:off x="4835526" y="4443413"/>
              <a:ext cx="509588" cy="201613"/>
            </a:xfrm>
            <a:custGeom>
              <a:avLst/>
              <a:gdLst>
                <a:gd name="T0" fmla="*/ 160 w 160"/>
                <a:gd name="T1" fmla="*/ 54 h 63"/>
                <a:gd name="T2" fmla="*/ 67 w 160"/>
                <a:gd name="T3" fmla="*/ 63 h 63"/>
                <a:gd name="T4" fmla="*/ 0 w 160"/>
                <a:gd name="T5" fmla="*/ 0 h 63"/>
                <a:gd name="T6" fmla="*/ 70 w 160"/>
                <a:gd name="T7" fmla="*/ 51 h 63"/>
                <a:gd name="T8" fmla="*/ 160 w 160"/>
                <a:gd name="T9" fmla="*/ 54 h 63"/>
              </a:gdLst>
              <a:ahLst/>
              <a:cxnLst>
                <a:cxn ang="0">
                  <a:pos x="T0" y="T1"/>
                </a:cxn>
                <a:cxn ang="0">
                  <a:pos x="T2" y="T3"/>
                </a:cxn>
                <a:cxn ang="0">
                  <a:pos x="T4" y="T5"/>
                </a:cxn>
                <a:cxn ang="0">
                  <a:pos x="T6" y="T7"/>
                </a:cxn>
                <a:cxn ang="0">
                  <a:pos x="T8" y="T9"/>
                </a:cxn>
              </a:cxnLst>
              <a:rect l="0" t="0" r="r" b="b"/>
              <a:pathLst>
                <a:path w="160" h="63">
                  <a:moveTo>
                    <a:pt x="160" y="54"/>
                  </a:moveTo>
                  <a:cubicBezTo>
                    <a:pt x="160" y="54"/>
                    <a:pt x="93" y="53"/>
                    <a:pt x="67" y="63"/>
                  </a:cubicBezTo>
                  <a:cubicBezTo>
                    <a:pt x="67" y="63"/>
                    <a:pt x="31" y="16"/>
                    <a:pt x="0" y="0"/>
                  </a:cubicBezTo>
                  <a:cubicBezTo>
                    <a:pt x="0" y="0"/>
                    <a:pt x="67" y="41"/>
                    <a:pt x="70" y="51"/>
                  </a:cubicBezTo>
                  <a:lnTo>
                    <a:pt x="160" y="54"/>
                  </a:ln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8" name="Freeform 114">
              <a:extLst>
                <a:ext uri="{FF2B5EF4-FFF2-40B4-BE49-F238E27FC236}">
                  <a16:creationId xmlns:a16="http://schemas.microsoft.com/office/drawing/2014/main" id="{7686E2E5-CD18-46DD-8239-3B8277F50C33}"/>
                </a:ext>
              </a:extLst>
            </p:cNvPr>
            <p:cNvSpPr>
              <a:spLocks/>
            </p:cNvSpPr>
            <p:nvPr/>
          </p:nvSpPr>
          <p:spPr bwMode="auto">
            <a:xfrm>
              <a:off x="5114926" y="4686300"/>
              <a:ext cx="125413" cy="104775"/>
            </a:xfrm>
            <a:custGeom>
              <a:avLst/>
              <a:gdLst>
                <a:gd name="T0" fmla="*/ 0 w 39"/>
                <a:gd name="T1" fmla="*/ 0 h 33"/>
                <a:gd name="T2" fmla="*/ 34 w 39"/>
                <a:gd name="T3" fmla="*/ 28 h 33"/>
                <a:gd name="T4" fmla="*/ 0 w 39"/>
                <a:gd name="T5" fmla="*/ 0 h 33"/>
              </a:gdLst>
              <a:ahLst/>
              <a:cxnLst>
                <a:cxn ang="0">
                  <a:pos x="T0" y="T1"/>
                </a:cxn>
                <a:cxn ang="0">
                  <a:pos x="T2" y="T3"/>
                </a:cxn>
                <a:cxn ang="0">
                  <a:pos x="T4" y="T5"/>
                </a:cxn>
              </a:cxnLst>
              <a:rect l="0" t="0" r="r" b="b"/>
              <a:pathLst>
                <a:path w="39" h="33">
                  <a:moveTo>
                    <a:pt x="0" y="0"/>
                  </a:moveTo>
                  <a:cubicBezTo>
                    <a:pt x="0" y="0"/>
                    <a:pt x="28" y="22"/>
                    <a:pt x="34" y="28"/>
                  </a:cubicBezTo>
                  <a:cubicBezTo>
                    <a:pt x="39" y="33"/>
                    <a:pt x="5" y="17"/>
                    <a:pt x="0" y="0"/>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49" name="Freeform 115">
              <a:extLst>
                <a:ext uri="{FF2B5EF4-FFF2-40B4-BE49-F238E27FC236}">
                  <a16:creationId xmlns:a16="http://schemas.microsoft.com/office/drawing/2014/main" id="{258175B5-A91A-4031-8C44-13774D9C3B31}"/>
                </a:ext>
              </a:extLst>
            </p:cNvPr>
            <p:cNvSpPr>
              <a:spLocks/>
            </p:cNvSpPr>
            <p:nvPr/>
          </p:nvSpPr>
          <p:spPr bwMode="auto">
            <a:xfrm>
              <a:off x="4816476" y="4638675"/>
              <a:ext cx="152400" cy="66675"/>
            </a:xfrm>
            <a:custGeom>
              <a:avLst/>
              <a:gdLst>
                <a:gd name="T0" fmla="*/ 0 w 48"/>
                <a:gd name="T1" fmla="*/ 16 h 21"/>
                <a:gd name="T2" fmla="*/ 41 w 48"/>
                <a:gd name="T3" fmla="*/ 2 h 21"/>
                <a:gd name="T4" fmla="*/ 0 w 48"/>
                <a:gd name="T5" fmla="*/ 16 h 21"/>
              </a:gdLst>
              <a:ahLst/>
              <a:cxnLst>
                <a:cxn ang="0">
                  <a:pos x="T0" y="T1"/>
                </a:cxn>
                <a:cxn ang="0">
                  <a:pos x="T2" y="T3"/>
                </a:cxn>
                <a:cxn ang="0">
                  <a:pos x="T4" y="T5"/>
                </a:cxn>
              </a:cxnLst>
              <a:rect l="0" t="0" r="r" b="b"/>
              <a:pathLst>
                <a:path w="48" h="21">
                  <a:moveTo>
                    <a:pt x="0" y="16"/>
                  </a:moveTo>
                  <a:cubicBezTo>
                    <a:pt x="0" y="16"/>
                    <a:pt x="33" y="4"/>
                    <a:pt x="41" y="2"/>
                  </a:cubicBezTo>
                  <a:cubicBezTo>
                    <a:pt x="48" y="0"/>
                    <a:pt x="17" y="21"/>
                    <a:pt x="0" y="16"/>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42" name="Group 241">
            <a:extLst>
              <a:ext uri="{FF2B5EF4-FFF2-40B4-BE49-F238E27FC236}">
                <a16:creationId xmlns:a16="http://schemas.microsoft.com/office/drawing/2014/main" id="{FD88E15E-4E4B-459B-8760-3E6935FAC338}"/>
              </a:ext>
            </a:extLst>
          </p:cNvPr>
          <p:cNvGrpSpPr/>
          <p:nvPr/>
        </p:nvGrpSpPr>
        <p:grpSpPr>
          <a:xfrm>
            <a:off x="3673672" y="2260648"/>
            <a:ext cx="251586" cy="181745"/>
            <a:chOff x="6675438" y="4503738"/>
            <a:chExt cx="503238" cy="363538"/>
          </a:xfrm>
        </p:grpSpPr>
        <p:sp>
          <p:nvSpPr>
            <p:cNvPr id="150" name="Freeform 116">
              <a:extLst>
                <a:ext uri="{FF2B5EF4-FFF2-40B4-BE49-F238E27FC236}">
                  <a16:creationId xmlns:a16="http://schemas.microsoft.com/office/drawing/2014/main" id="{755AE993-4CB2-495F-A9C8-53F3DA1E6E54}"/>
                </a:ext>
              </a:extLst>
            </p:cNvPr>
            <p:cNvSpPr>
              <a:spLocks/>
            </p:cNvSpPr>
            <p:nvPr/>
          </p:nvSpPr>
          <p:spPr bwMode="auto">
            <a:xfrm>
              <a:off x="6675438" y="4503738"/>
              <a:ext cx="503238" cy="363538"/>
            </a:xfrm>
            <a:custGeom>
              <a:avLst/>
              <a:gdLst>
                <a:gd name="T0" fmla="*/ 0 w 158"/>
                <a:gd name="T1" fmla="*/ 56 h 114"/>
                <a:gd name="T2" fmla="*/ 138 w 158"/>
                <a:gd name="T3" fmla="*/ 0 h 114"/>
                <a:gd name="T4" fmla="*/ 158 w 158"/>
                <a:gd name="T5" fmla="*/ 89 h 114"/>
                <a:gd name="T6" fmla="*/ 20 w 158"/>
                <a:gd name="T7" fmla="*/ 114 h 114"/>
                <a:gd name="T8" fmla="*/ 0 w 158"/>
                <a:gd name="T9" fmla="*/ 56 h 114"/>
              </a:gdLst>
              <a:ahLst/>
              <a:cxnLst>
                <a:cxn ang="0">
                  <a:pos x="T0" y="T1"/>
                </a:cxn>
                <a:cxn ang="0">
                  <a:pos x="T2" y="T3"/>
                </a:cxn>
                <a:cxn ang="0">
                  <a:pos x="T4" y="T5"/>
                </a:cxn>
                <a:cxn ang="0">
                  <a:pos x="T6" y="T7"/>
                </a:cxn>
                <a:cxn ang="0">
                  <a:pos x="T8" y="T9"/>
                </a:cxn>
              </a:cxnLst>
              <a:rect l="0" t="0" r="r" b="b"/>
              <a:pathLst>
                <a:path w="158" h="114">
                  <a:moveTo>
                    <a:pt x="0" y="56"/>
                  </a:moveTo>
                  <a:cubicBezTo>
                    <a:pt x="0" y="56"/>
                    <a:pt x="105" y="29"/>
                    <a:pt x="138" y="0"/>
                  </a:cubicBezTo>
                  <a:cubicBezTo>
                    <a:pt x="158" y="89"/>
                    <a:pt x="158" y="89"/>
                    <a:pt x="158" y="89"/>
                  </a:cubicBezTo>
                  <a:cubicBezTo>
                    <a:pt x="20" y="114"/>
                    <a:pt x="20" y="114"/>
                    <a:pt x="20" y="114"/>
                  </a:cubicBezTo>
                  <a:cubicBezTo>
                    <a:pt x="20" y="114"/>
                    <a:pt x="22" y="83"/>
                    <a:pt x="0" y="56"/>
                  </a:cubicBezTo>
                  <a:close/>
                </a:path>
              </a:pathLst>
            </a:custGeom>
            <a:solidFill>
              <a:srgbClr val="FF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1" name="Freeform 117">
              <a:extLst>
                <a:ext uri="{FF2B5EF4-FFF2-40B4-BE49-F238E27FC236}">
                  <a16:creationId xmlns:a16="http://schemas.microsoft.com/office/drawing/2014/main" id="{772349C9-9008-4174-91EA-AAF68265FA8F}"/>
                </a:ext>
              </a:extLst>
            </p:cNvPr>
            <p:cNvSpPr>
              <a:spLocks/>
            </p:cNvSpPr>
            <p:nvPr/>
          </p:nvSpPr>
          <p:spPr bwMode="auto">
            <a:xfrm>
              <a:off x="6710363" y="4562475"/>
              <a:ext cx="385763" cy="152400"/>
            </a:xfrm>
            <a:custGeom>
              <a:avLst/>
              <a:gdLst>
                <a:gd name="T0" fmla="*/ 0 w 121"/>
                <a:gd name="T1" fmla="*/ 41 h 48"/>
                <a:gd name="T2" fmla="*/ 70 w 121"/>
                <a:gd name="T3" fmla="*/ 48 h 48"/>
                <a:gd name="T4" fmla="*/ 121 w 121"/>
                <a:gd name="T5" fmla="*/ 0 h 48"/>
                <a:gd name="T6" fmla="*/ 68 w 121"/>
                <a:gd name="T7" fmla="*/ 39 h 48"/>
                <a:gd name="T8" fmla="*/ 0 w 121"/>
                <a:gd name="T9" fmla="*/ 41 h 48"/>
              </a:gdLst>
              <a:ahLst/>
              <a:cxnLst>
                <a:cxn ang="0">
                  <a:pos x="T0" y="T1"/>
                </a:cxn>
                <a:cxn ang="0">
                  <a:pos x="T2" y="T3"/>
                </a:cxn>
                <a:cxn ang="0">
                  <a:pos x="T4" y="T5"/>
                </a:cxn>
                <a:cxn ang="0">
                  <a:pos x="T6" y="T7"/>
                </a:cxn>
                <a:cxn ang="0">
                  <a:pos x="T8" y="T9"/>
                </a:cxn>
              </a:cxnLst>
              <a:rect l="0" t="0" r="r" b="b"/>
              <a:pathLst>
                <a:path w="121" h="48">
                  <a:moveTo>
                    <a:pt x="0" y="41"/>
                  </a:moveTo>
                  <a:cubicBezTo>
                    <a:pt x="0" y="41"/>
                    <a:pt x="50" y="40"/>
                    <a:pt x="70" y="48"/>
                  </a:cubicBezTo>
                  <a:cubicBezTo>
                    <a:pt x="70" y="48"/>
                    <a:pt x="97" y="13"/>
                    <a:pt x="121" y="0"/>
                  </a:cubicBezTo>
                  <a:cubicBezTo>
                    <a:pt x="121" y="0"/>
                    <a:pt x="70" y="31"/>
                    <a:pt x="68" y="39"/>
                  </a:cubicBezTo>
                  <a:lnTo>
                    <a:pt x="0" y="41"/>
                  </a:ln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2" name="Freeform 118">
              <a:extLst>
                <a:ext uri="{FF2B5EF4-FFF2-40B4-BE49-F238E27FC236}">
                  <a16:creationId xmlns:a16="http://schemas.microsoft.com/office/drawing/2014/main" id="{4A0B2886-0BB7-499A-9998-7306D74563CC}"/>
                </a:ext>
              </a:extLst>
            </p:cNvPr>
            <p:cNvSpPr>
              <a:spLocks/>
            </p:cNvSpPr>
            <p:nvPr/>
          </p:nvSpPr>
          <p:spPr bwMode="auto">
            <a:xfrm>
              <a:off x="6786563" y="4746625"/>
              <a:ext cx="95250" cy="79375"/>
            </a:xfrm>
            <a:custGeom>
              <a:avLst/>
              <a:gdLst>
                <a:gd name="T0" fmla="*/ 30 w 30"/>
                <a:gd name="T1" fmla="*/ 0 h 25"/>
                <a:gd name="T2" fmla="*/ 5 w 30"/>
                <a:gd name="T3" fmla="*/ 21 h 25"/>
                <a:gd name="T4" fmla="*/ 30 w 30"/>
                <a:gd name="T5" fmla="*/ 0 h 25"/>
              </a:gdLst>
              <a:ahLst/>
              <a:cxnLst>
                <a:cxn ang="0">
                  <a:pos x="T0" y="T1"/>
                </a:cxn>
                <a:cxn ang="0">
                  <a:pos x="T2" y="T3"/>
                </a:cxn>
                <a:cxn ang="0">
                  <a:pos x="T4" y="T5"/>
                </a:cxn>
              </a:cxnLst>
              <a:rect l="0" t="0" r="r" b="b"/>
              <a:pathLst>
                <a:path w="30" h="25">
                  <a:moveTo>
                    <a:pt x="30" y="0"/>
                  </a:moveTo>
                  <a:cubicBezTo>
                    <a:pt x="30" y="0"/>
                    <a:pt x="9" y="17"/>
                    <a:pt x="5" y="21"/>
                  </a:cubicBezTo>
                  <a:cubicBezTo>
                    <a:pt x="0" y="25"/>
                    <a:pt x="26" y="13"/>
                    <a:pt x="30" y="0"/>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3" name="Freeform 119">
              <a:extLst>
                <a:ext uri="{FF2B5EF4-FFF2-40B4-BE49-F238E27FC236}">
                  <a16:creationId xmlns:a16="http://schemas.microsoft.com/office/drawing/2014/main" id="{89921145-1ECD-4CF5-9366-6117759ABD0F}"/>
                </a:ext>
              </a:extLst>
            </p:cNvPr>
            <p:cNvSpPr>
              <a:spLocks/>
            </p:cNvSpPr>
            <p:nvPr/>
          </p:nvSpPr>
          <p:spPr bwMode="auto">
            <a:xfrm>
              <a:off x="6994526" y="4711700"/>
              <a:ext cx="114300" cy="47625"/>
            </a:xfrm>
            <a:custGeom>
              <a:avLst/>
              <a:gdLst>
                <a:gd name="T0" fmla="*/ 36 w 36"/>
                <a:gd name="T1" fmla="*/ 12 h 15"/>
                <a:gd name="T2" fmla="*/ 5 w 36"/>
                <a:gd name="T3" fmla="*/ 1 h 15"/>
                <a:gd name="T4" fmla="*/ 36 w 36"/>
                <a:gd name="T5" fmla="*/ 12 h 15"/>
              </a:gdLst>
              <a:ahLst/>
              <a:cxnLst>
                <a:cxn ang="0">
                  <a:pos x="T0" y="T1"/>
                </a:cxn>
                <a:cxn ang="0">
                  <a:pos x="T2" y="T3"/>
                </a:cxn>
                <a:cxn ang="0">
                  <a:pos x="T4" y="T5"/>
                </a:cxn>
              </a:cxnLst>
              <a:rect l="0" t="0" r="r" b="b"/>
              <a:pathLst>
                <a:path w="36" h="15">
                  <a:moveTo>
                    <a:pt x="36" y="12"/>
                  </a:moveTo>
                  <a:cubicBezTo>
                    <a:pt x="36" y="12"/>
                    <a:pt x="11" y="3"/>
                    <a:pt x="5" y="1"/>
                  </a:cubicBezTo>
                  <a:cubicBezTo>
                    <a:pt x="0" y="0"/>
                    <a:pt x="23" y="15"/>
                    <a:pt x="36" y="12"/>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40" name="Group 239">
            <a:extLst>
              <a:ext uri="{FF2B5EF4-FFF2-40B4-BE49-F238E27FC236}">
                <a16:creationId xmlns:a16="http://schemas.microsoft.com/office/drawing/2014/main" id="{7D57797F-9A39-44DE-905E-FB30B66E61BD}"/>
              </a:ext>
            </a:extLst>
          </p:cNvPr>
          <p:cNvGrpSpPr/>
          <p:nvPr/>
        </p:nvGrpSpPr>
        <p:grpSpPr>
          <a:xfrm>
            <a:off x="3942718" y="2755089"/>
            <a:ext cx="501585" cy="357935"/>
            <a:chOff x="7213601" y="5492750"/>
            <a:chExt cx="1003300" cy="715963"/>
          </a:xfrm>
        </p:grpSpPr>
        <p:sp>
          <p:nvSpPr>
            <p:cNvPr id="154" name="Freeform 120">
              <a:extLst>
                <a:ext uri="{FF2B5EF4-FFF2-40B4-BE49-F238E27FC236}">
                  <a16:creationId xmlns:a16="http://schemas.microsoft.com/office/drawing/2014/main" id="{F4BFD02A-E7F3-41F4-8430-1CE5D6F29AFD}"/>
                </a:ext>
              </a:extLst>
            </p:cNvPr>
            <p:cNvSpPr>
              <a:spLocks/>
            </p:cNvSpPr>
            <p:nvPr/>
          </p:nvSpPr>
          <p:spPr bwMode="auto">
            <a:xfrm>
              <a:off x="7213601" y="5492750"/>
              <a:ext cx="1003300" cy="715963"/>
            </a:xfrm>
            <a:custGeom>
              <a:avLst/>
              <a:gdLst>
                <a:gd name="T0" fmla="*/ 0 w 316"/>
                <a:gd name="T1" fmla="*/ 110 h 225"/>
                <a:gd name="T2" fmla="*/ 277 w 316"/>
                <a:gd name="T3" fmla="*/ 0 h 225"/>
                <a:gd name="T4" fmla="*/ 316 w 316"/>
                <a:gd name="T5" fmla="*/ 175 h 225"/>
                <a:gd name="T6" fmla="*/ 39 w 316"/>
                <a:gd name="T7" fmla="*/ 225 h 225"/>
                <a:gd name="T8" fmla="*/ 0 w 316"/>
                <a:gd name="T9" fmla="*/ 110 h 225"/>
              </a:gdLst>
              <a:ahLst/>
              <a:cxnLst>
                <a:cxn ang="0">
                  <a:pos x="T0" y="T1"/>
                </a:cxn>
                <a:cxn ang="0">
                  <a:pos x="T2" y="T3"/>
                </a:cxn>
                <a:cxn ang="0">
                  <a:pos x="T4" y="T5"/>
                </a:cxn>
                <a:cxn ang="0">
                  <a:pos x="T6" y="T7"/>
                </a:cxn>
                <a:cxn ang="0">
                  <a:pos x="T8" y="T9"/>
                </a:cxn>
              </a:cxnLst>
              <a:rect l="0" t="0" r="r" b="b"/>
              <a:pathLst>
                <a:path w="316" h="225">
                  <a:moveTo>
                    <a:pt x="0" y="110"/>
                  </a:moveTo>
                  <a:cubicBezTo>
                    <a:pt x="0" y="110"/>
                    <a:pt x="211" y="56"/>
                    <a:pt x="277" y="0"/>
                  </a:cubicBezTo>
                  <a:cubicBezTo>
                    <a:pt x="316" y="175"/>
                    <a:pt x="316" y="175"/>
                    <a:pt x="316" y="175"/>
                  </a:cubicBezTo>
                  <a:cubicBezTo>
                    <a:pt x="39" y="225"/>
                    <a:pt x="39" y="225"/>
                    <a:pt x="39" y="225"/>
                  </a:cubicBezTo>
                  <a:cubicBezTo>
                    <a:pt x="39" y="225"/>
                    <a:pt x="43" y="164"/>
                    <a:pt x="0" y="110"/>
                  </a:cubicBezTo>
                  <a:close/>
                </a:path>
              </a:pathLst>
            </a:custGeom>
            <a:solidFill>
              <a:srgbClr val="FF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5" name="Freeform 121">
              <a:extLst>
                <a:ext uri="{FF2B5EF4-FFF2-40B4-BE49-F238E27FC236}">
                  <a16:creationId xmlns:a16="http://schemas.microsoft.com/office/drawing/2014/main" id="{D143C344-6094-4E19-8497-DE43802BA0EE}"/>
                </a:ext>
              </a:extLst>
            </p:cNvPr>
            <p:cNvSpPr>
              <a:spLocks/>
            </p:cNvSpPr>
            <p:nvPr/>
          </p:nvSpPr>
          <p:spPr bwMode="auto">
            <a:xfrm>
              <a:off x="7283451" y="5603875"/>
              <a:ext cx="768350" cy="301625"/>
            </a:xfrm>
            <a:custGeom>
              <a:avLst/>
              <a:gdLst>
                <a:gd name="T0" fmla="*/ 0 w 242"/>
                <a:gd name="T1" fmla="*/ 81 h 95"/>
                <a:gd name="T2" fmla="*/ 140 w 242"/>
                <a:gd name="T3" fmla="*/ 95 h 95"/>
                <a:gd name="T4" fmla="*/ 242 w 242"/>
                <a:gd name="T5" fmla="*/ 0 h 95"/>
                <a:gd name="T6" fmla="*/ 136 w 242"/>
                <a:gd name="T7" fmla="*/ 77 h 95"/>
                <a:gd name="T8" fmla="*/ 0 w 242"/>
                <a:gd name="T9" fmla="*/ 81 h 95"/>
              </a:gdLst>
              <a:ahLst/>
              <a:cxnLst>
                <a:cxn ang="0">
                  <a:pos x="T0" y="T1"/>
                </a:cxn>
                <a:cxn ang="0">
                  <a:pos x="T2" y="T3"/>
                </a:cxn>
                <a:cxn ang="0">
                  <a:pos x="T4" y="T5"/>
                </a:cxn>
                <a:cxn ang="0">
                  <a:pos x="T6" y="T7"/>
                </a:cxn>
                <a:cxn ang="0">
                  <a:pos x="T8" y="T9"/>
                </a:cxn>
              </a:cxnLst>
              <a:rect l="0" t="0" r="r" b="b"/>
              <a:pathLst>
                <a:path w="242" h="95">
                  <a:moveTo>
                    <a:pt x="0" y="81"/>
                  </a:moveTo>
                  <a:cubicBezTo>
                    <a:pt x="0" y="81"/>
                    <a:pt x="100" y="80"/>
                    <a:pt x="140" y="95"/>
                  </a:cubicBezTo>
                  <a:cubicBezTo>
                    <a:pt x="140" y="95"/>
                    <a:pt x="195" y="25"/>
                    <a:pt x="242" y="0"/>
                  </a:cubicBezTo>
                  <a:cubicBezTo>
                    <a:pt x="242" y="0"/>
                    <a:pt x="140" y="62"/>
                    <a:pt x="136" y="77"/>
                  </a:cubicBezTo>
                  <a:lnTo>
                    <a:pt x="0" y="81"/>
                  </a:ln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6" name="Freeform 122">
              <a:extLst>
                <a:ext uri="{FF2B5EF4-FFF2-40B4-BE49-F238E27FC236}">
                  <a16:creationId xmlns:a16="http://schemas.microsoft.com/office/drawing/2014/main" id="{7E09F14E-B757-4638-A6AA-C44EF919EFC7}"/>
                </a:ext>
              </a:extLst>
            </p:cNvPr>
            <p:cNvSpPr>
              <a:spLocks/>
            </p:cNvSpPr>
            <p:nvPr/>
          </p:nvSpPr>
          <p:spPr bwMode="auto">
            <a:xfrm>
              <a:off x="7439026" y="5969000"/>
              <a:ext cx="190500" cy="153988"/>
            </a:xfrm>
            <a:custGeom>
              <a:avLst/>
              <a:gdLst>
                <a:gd name="T0" fmla="*/ 60 w 60"/>
                <a:gd name="T1" fmla="*/ 0 h 48"/>
                <a:gd name="T2" fmla="*/ 8 w 60"/>
                <a:gd name="T3" fmla="*/ 40 h 48"/>
                <a:gd name="T4" fmla="*/ 60 w 60"/>
                <a:gd name="T5" fmla="*/ 0 h 48"/>
              </a:gdLst>
              <a:ahLst/>
              <a:cxnLst>
                <a:cxn ang="0">
                  <a:pos x="T0" y="T1"/>
                </a:cxn>
                <a:cxn ang="0">
                  <a:pos x="T2" y="T3"/>
                </a:cxn>
                <a:cxn ang="0">
                  <a:pos x="T4" y="T5"/>
                </a:cxn>
              </a:cxnLst>
              <a:rect l="0" t="0" r="r" b="b"/>
              <a:pathLst>
                <a:path w="60" h="48">
                  <a:moveTo>
                    <a:pt x="60" y="0"/>
                  </a:moveTo>
                  <a:cubicBezTo>
                    <a:pt x="60" y="0"/>
                    <a:pt x="17" y="33"/>
                    <a:pt x="8" y="40"/>
                  </a:cubicBezTo>
                  <a:cubicBezTo>
                    <a:pt x="0" y="48"/>
                    <a:pt x="51" y="25"/>
                    <a:pt x="60" y="0"/>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7" name="Freeform 123">
              <a:extLst>
                <a:ext uri="{FF2B5EF4-FFF2-40B4-BE49-F238E27FC236}">
                  <a16:creationId xmlns:a16="http://schemas.microsoft.com/office/drawing/2014/main" id="{6E971716-6970-4A7A-A217-2C72207275E3}"/>
                </a:ext>
              </a:extLst>
            </p:cNvPr>
            <p:cNvSpPr>
              <a:spLocks/>
            </p:cNvSpPr>
            <p:nvPr/>
          </p:nvSpPr>
          <p:spPr bwMode="auto">
            <a:xfrm>
              <a:off x="7848601" y="5895975"/>
              <a:ext cx="234950" cy="98425"/>
            </a:xfrm>
            <a:custGeom>
              <a:avLst/>
              <a:gdLst>
                <a:gd name="T0" fmla="*/ 74 w 74"/>
                <a:gd name="T1" fmla="*/ 24 h 31"/>
                <a:gd name="T2" fmla="*/ 11 w 74"/>
                <a:gd name="T3" fmla="*/ 3 h 31"/>
                <a:gd name="T4" fmla="*/ 74 w 74"/>
                <a:gd name="T5" fmla="*/ 24 h 31"/>
              </a:gdLst>
              <a:ahLst/>
              <a:cxnLst>
                <a:cxn ang="0">
                  <a:pos x="T0" y="T1"/>
                </a:cxn>
                <a:cxn ang="0">
                  <a:pos x="T2" y="T3"/>
                </a:cxn>
                <a:cxn ang="0">
                  <a:pos x="T4" y="T5"/>
                </a:cxn>
              </a:cxnLst>
              <a:rect l="0" t="0" r="r" b="b"/>
              <a:pathLst>
                <a:path w="74" h="31">
                  <a:moveTo>
                    <a:pt x="74" y="24"/>
                  </a:moveTo>
                  <a:cubicBezTo>
                    <a:pt x="74" y="24"/>
                    <a:pt x="22" y="7"/>
                    <a:pt x="11" y="3"/>
                  </a:cubicBezTo>
                  <a:cubicBezTo>
                    <a:pt x="0" y="0"/>
                    <a:pt x="47" y="31"/>
                    <a:pt x="74" y="24"/>
                  </a:cubicBezTo>
                  <a:close/>
                </a:path>
              </a:pathLst>
            </a:custGeom>
            <a:solidFill>
              <a:srgbClr val="F8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6" name="Group 235">
            <a:extLst>
              <a:ext uri="{FF2B5EF4-FFF2-40B4-BE49-F238E27FC236}">
                <a16:creationId xmlns:a16="http://schemas.microsoft.com/office/drawing/2014/main" id="{E611BCA6-C8C2-4DB0-AB4D-B3D67FCCFCA2}"/>
              </a:ext>
            </a:extLst>
          </p:cNvPr>
          <p:cNvGrpSpPr/>
          <p:nvPr/>
        </p:nvGrpSpPr>
        <p:grpSpPr>
          <a:xfrm>
            <a:off x="3141928" y="1099542"/>
            <a:ext cx="487299" cy="569045"/>
            <a:chOff x="5611813" y="2181225"/>
            <a:chExt cx="974725" cy="1138238"/>
          </a:xfrm>
        </p:grpSpPr>
        <p:sp>
          <p:nvSpPr>
            <p:cNvPr id="158" name="Freeform 124">
              <a:extLst>
                <a:ext uri="{FF2B5EF4-FFF2-40B4-BE49-F238E27FC236}">
                  <a16:creationId xmlns:a16="http://schemas.microsoft.com/office/drawing/2014/main" id="{04EF1F49-A060-4407-B95F-61E4318FA5A7}"/>
                </a:ext>
              </a:extLst>
            </p:cNvPr>
            <p:cNvSpPr>
              <a:spLocks noEditPoints="1"/>
            </p:cNvSpPr>
            <p:nvPr/>
          </p:nvSpPr>
          <p:spPr bwMode="auto">
            <a:xfrm>
              <a:off x="5773738" y="2181225"/>
              <a:ext cx="574675" cy="625475"/>
            </a:xfrm>
            <a:custGeom>
              <a:avLst/>
              <a:gdLst>
                <a:gd name="T0" fmla="*/ 5 w 181"/>
                <a:gd name="T1" fmla="*/ 197 h 197"/>
                <a:gd name="T2" fmla="*/ 0 w 181"/>
                <a:gd name="T3" fmla="*/ 192 h 197"/>
                <a:gd name="T4" fmla="*/ 0 w 181"/>
                <a:gd name="T5" fmla="*/ 45 h 197"/>
                <a:gd name="T6" fmla="*/ 5 w 181"/>
                <a:gd name="T7" fmla="*/ 40 h 197"/>
                <a:gd name="T8" fmla="*/ 9 w 181"/>
                <a:gd name="T9" fmla="*/ 45 h 197"/>
                <a:gd name="T10" fmla="*/ 9 w 181"/>
                <a:gd name="T11" fmla="*/ 192 h 197"/>
                <a:gd name="T12" fmla="*/ 5 w 181"/>
                <a:gd name="T13" fmla="*/ 197 h 197"/>
                <a:gd name="T14" fmla="*/ 5 w 181"/>
                <a:gd name="T15" fmla="*/ 35 h 197"/>
                <a:gd name="T16" fmla="*/ 4 w 181"/>
                <a:gd name="T17" fmla="*/ 35 h 197"/>
                <a:gd name="T18" fmla="*/ 1 w 181"/>
                <a:gd name="T19" fmla="*/ 33 h 197"/>
                <a:gd name="T20" fmla="*/ 0 w 181"/>
                <a:gd name="T21" fmla="*/ 30 h 197"/>
                <a:gd name="T22" fmla="*/ 31 w 181"/>
                <a:gd name="T23" fmla="*/ 0 h 197"/>
                <a:gd name="T24" fmla="*/ 176 w 181"/>
                <a:gd name="T25" fmla="*/ 0 h 197"/>
                <a:gd name="T26" fmla="*/ 181 w 181"/>
                <a:gd name="T27" fmla="*/ 5 h 197"/>
                <a:gd name="T28" fmla="*/ 176 w 181"/>
                <a:gd name="T29" fmla="*/ 10 h 197"/>
                <a:gd name="T30" fmla="*/ 31 w 181"/>
                <a:gd name="T31" fmla="*/ 10 h 197"/>
                <a:gd name="T32" fmla="*/ 10 w 181"/>
                <a:gd name="T33" fmla="*/ 30 h 197"/>
                <a:gd name="T34" fmla="*/ 5 w 181"/>
                <a:gd name="T35" fmla="*/ 3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97">
                  <a:moveTo>
                    <a:pt x="5" y="197"/>
                  </a:moveTo>
                  <a:cubicBezTo>
                    <a:pt x="2" y="197"/>
                    <a:pt x="0" y="195"/>
                    <a:pt x="0" y="192"/>
                  </a:cubicBezTo>
                  <a:cubicBezTo>
                    <a:pt x="0" y="45"/>
                    <a:pt x="0" y="45"/>
                    <a:pt x="0" y="45"/>
                  </a:cubicBezTo>
                  <a:cubicBezTo>
                    <a:pt x="0" y="42"/>
                    <a:pt x="2" y="40"/>
                    <a:pt x="5" y="40"/>
                  </a:cubicBezTo>
                  <a:cubicBezTo>
                    <a:pt x="7" y="40"/>
                    <a:pt x="9" y="42"/>
                    <a:pt x="9" y="45"/>
                  </a:cubicBezTo>
                  <a:cubicBezTo>
                    <a:pt x="9" y="192"/>
                    <a:pt x="9" y="192"/>
                    <a:pt x="9" y="192"/>
                  </a:cubicBezTo>
                  <a:cubicBezTo>
                    <a:pt x="9" y="195"/>
                    <a:pt x="7" y="197"/>
                    <a:pt x="5" y="197"/>
                  </a:cubicBezTo>
                  <a:close/>
                  <a:moveTo>
                    <a:pt x="5" y="35"/>
                  </a:moveTo>
                  <a:cubicBezTo>
                    <a:pt x="4" y="35"/>
                    <a:pt x="4" y="35"/>
                    <a:pt x="4" y="35"/>
                  </a:cubicBezTo>
                  <a:cubicBezTo>
                    <a:pt x="3" y="35"/>
                    <a:pt x="2" y="34"/>
                    <a:pt x="1" y="33"/>
                  </a:cubicBezTo>
                  <a:cubicBezTo>
                    <a:pt x="0" y="32"/>
                    <a:pt x="0" y="31"/>
                    <a:pt x="0" y="30"/>
                  </a:cubicBezTo>
                  <a:cubicBezTo>
                    <a:pt x="0" y="13"/>
                    <a:pt x="14" y="0"/>
                    <a:pt x="31" y="0"/>
                  </a:cubicBezTo>
                  <a:cubicBezTo>
                    <a:pt x="176" y="0"/>
                    <a:pt x="176" y="0"/>
                    <a:pt x="176" y="0"/>
                  </a:cubicBezTo>
                  <a:cubicBezTo>
                    <a:pt x="178" y="0"/>
                    <a:pt x="181" y="3"/>
                    <a:pt x="181" y="5"/>
                  </a:cubicBezTo>
                  <a:cubicBezTo>
                    <a:pt x="181" y="8"/>
                    <a:pt x="178" y="10"/>
                    <a:pt x="176" y="10"/>
                  </a:cubicBezTo>
                  <a:cubicBezTo>
                    <a:pt x="31" y="10"/>
                    <a:pt x="31" y="10"/>
                    <a:pt x="31" y="10"/>
                  </a:cubicBezTo>
                  <a:cubicBezTo>
                    <a:pt x="19" y="10"/>
                    <a:pt x="10" y="19"/>
                    <a:pt x="10" y="30"/>
                  </a:cubicBezTo>
                  <a:cubicBezTo>
                    <a:pt x="9" y="33"/>
                    <a:pt x="7" y="35"/>
                    <a:pt x="5" y="3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59" name="Freeform 125">
              <a:extLst>
                <a:ext uri="{FF2B5EF4-FFF2-40B4-BE49-F238E27FC236}">
                  <a16:creationId xmlns:a16="http://schemas.microsoft.com/office/drawing/2014/main" id="{C602C302-9665-48F6-BC09-EE63317BF9EE}"/>
                </a:ext>
              </a:extLst>
            </p:cNvPr>
            <p:cNvSpPr>
              <a:spLocks noEditPoints="1"/>
            </p:cNvSpPr>
            <p:nvPr/>
          </p:nvSpPr>
          <p:spPr bwMode="auto">
            <a:xfrm>
              <a:off x="5773738" y="2419350"/>
              <a:ext cx="812800" cy="900113"/>
            </a:xfrm>
            <a:custGeom>
              <a:avLst/>
              <a:gdLst>
                <a:gd name="T0" fmla="*/ 225 w 256"/>
                <a:gd name="T1" fmla="*/ 283 h 283"/>
                <a:gd name="T2" fmla="*/ 31 w 256"/>
                <a:gd name="T3" fmla="*/ 283 h 283"/>
                <a:gd name="T4" fmla="*/ 5 w 256"/>
                <a:gd name="T5" fmla="*/ 269 h 283"/>
                <a:gd name="T6" fmla="*/ 4 w 256"/>
                <a:gd name="T7" fmla="*/ 265 h 283"/>
                <a:gd name="T8" fmla="*/ 6 w 256"/>
                <a:gd name="T9" fmla="*/ 262 h 283"/>
                <a:gd name="T10" fmla="*/ 13 w 256"/>
                <a:gd name="T11" fmla="*/ 263 h 283"/>
                <a:gd name="T12" fmla="*/ 31 w 256"/>
                <a:gd name="T13" fmla="*/ 273 h 283"/>
                <a:gd name="T14" fmla="*/ 225 w 256"/>
                <a:gd name="T15" fmla="*/ 273 h 283"/>
                <a:gd name="T16" fmla="*/ 246 w 256"/>
                <a:gd name="T17" fmla="*/ 252 h 283"/>
                <a:gd name="T18" fmla="*/ 246 w 256"/>
                <a:gd name="T19" fmla="*/ 168 h 283"/>
                <a:gd name="T20" fmla="*/ 246 w 256"/>
                <a:gd name="T21" fmla="*/ 168 h 283"/>
                <a:gd name="T22" fmla="*/ 251 w 256"/>
                <a:gd name="T23" fmla="*/ 163 h 283"/>
                <a:gd name="T24" fmla="*/ 256 w 256"/>
                <a:gd name="T25" fmla="*/ 168 h 283"/>
                <a:gd name="T26" fmla="*/ 256 w 256"/>
                <a:gd name="T27" fmla="*/ 252 h 283"/>
                <a:gd name="T28" fmla="*/ 225 w 256"/>
                <a:gd name="T29" fmla="*/ 283 h 283"/>
                <a:gd name="T30" fmla="*/ 5 w 256"/>
                <a:gd name="T31" fmla="*/ 257 h 283"/>
                <a:gd name="T32" fmla="*/ 4 w 256"/>
                <a:gd name="T33" fmla="*/ 257 h 283"/>
                <a:gd name="T34" fmla="*/ 0 w 256"/>
                <a:gd name="T35" fmla="*/ 252 h 283"/>
                <a:gd name="T36" fmla="*/ 4 w 256"/>
                <a:gd name="T37" fmla="*/ 247 h 283"/>
                <a:gd name="T38" fmla="*/ 5 w 256"/>
                <a:gd name="T39" fmla="*/ 247 h 283"/>
                <a:gd name="T40" fmla="*/ 9 w 256"/>
                <a:gd name="T41" fmla="*/ 252 h 283"/>
                <a:gd name="T42" fmla="*/ 5 w 256"/>
                <a:gd name="T43" fmla="*/ 257 h 283"/>
                <a:gd name="T44" fmla="*/ 5 w 256"/>
                <a:gd name="T45" fmla="*/ 242 h 283"/>
                <a:gd name="T46" fmla="*/ 0 w 256"/>
                <a:gd name="T47" fmla="*/ 238 h 283"/>
                <a:gd name="T48" fmla="*/ 0 w 256"/>
                <a:gd name="T49" fmla="*/ 204 h 283"/>
                <a:gd name="T50" fmla="*/ 5 w 256"/>
                <a:gd name="T51" fmla="*/ 199 h 283"/>
                <a:gd name="T52" fmla="*/ 9 w 256"/>
                <a:gd name="T53" fmla="*/ 204 h 283"/>
                <a:gd name="T54" fmla="*/ 9 w 256"/>
                <a:gd name="T55" fmla="*/ 238 h 283"/>
                <a:gd name="T56" fmla="*/ 5 w 256"/>
                <a:gd name="T57" fmla="*/ 242 h 283"/>
                <a:gd name="T58" fmla="*/ 251 w 256"/>
                <a:gd name="T59" fmla="*/ 158 h 283"/>
                <a:gd name="T60" fmla="*/ 246 w 256"/>
                <a:gd name="T61" fmla="*/ 153 h 283"/>
                <a:gd name="T62" fmla="*/ 246 w 256"/>
                <a:gd name="T63" fmla="*/ 5 h 283"/>
                <a:gd name="T64" fmla="*/ 251 w 256"/>
                <a:gd name="T65" fmla="*/ 0 h 283"/>
                <a:gd name="T66" fmla="*/ 256 w 256"/>
                <a:gd name="T67" fmla="*/ 5 h 283"/>
                <a:gd name="T68" fmla="*/ 256 w 256"/>
                <a:gd name="T69" fmla="*/ 153 h 283"/>
                <a:gd name="T70" fmla="*/ 251 w 256"/>
                <a:gd name="T71" fmla="*/ 15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83">
                  <a:moveTo>
                    <a:pt x="225" y="283"/>
                  </a:moveTo>
                  <a:cubicBezTo>
                    <a:pt x="31" y="283"/>
                    <a:pt x="31" y="283"/>
                    <a:pt x="31" y="283"/>
                  </a:cubicBezTo>
                  <a:cubicBezTo>
                    <a:pt x="20" y="283"/>
                    <a:pt x="11" y="278"/>
                    <a:pt x="5" y="269"/>
                  </a:cubicBezTo>
                  <a:cubicBezTo>
                    <a:pt x="4" y="268"/>
                    <a:pt x="4" y="267"/>
                    <a:pt x="4" y="265"/>
                  </a:cubicBezTo>
                  <a:cubicBezTo>
                    <a:pt x="4" y="264"/>
                    <a:pt x="5" y="263"/>
                    <a:pt x="6" y="262"/>
                  </a:cubicBezTo>
                  <a:cubicBezTo>
                    <a:pt x="8" y="261"/>
                    <a:pt x="11" y="261"/>
                    <a:pt x="13" y="263"/>
                  </a:cubicBezTo>
                  <a:cubicBezTo>
                    <a:pt x="17" y="269"/>
                    <a:pt x="23" y="273"/>
                    <a:pt x="31" y="273"/>
                  </a:cubicBezTo>
                  <a:cubicBezTo>
                    <a:pt x="225" y="273"/>
                    <a:pt x="225" y="273"/>
                    <a:pt x="225" y="273"/>
                  </a:cubicBezTo>
                  <a:cubicBezTo>
                    <a:pt x="236" y="273"/>
                    <a:pt x="246" y="263"/>
                    <a:pt x="246" y="252"/>
                  </a:cubicBezTo>
                  <a:cubicBezTo>
                    <a:pt x="246" y="168"/>
                    <a:pt x="246" y="168"/>
                    <a:pt x="246" y="168"/>
                  </a:cubicBezTo>
                  <a:cubicBezTo>
                    <a:pt x="246" y="168"/>
                    <a:pt x="246" y="168"/>
                    <a:pt x="246" y="168"/>
                  </a:cubicBezTo>
                  <a:cubicBezTo>
                    <a:pt x="246" y="165"/>
                    <a:pt x="248" y="163"/>
                    <a:pt x="251" y="163"/>
                  </a:cubicBezTo>
                  <a:cubicBezTo>
                    <a:pt x="253" y="163"/>
                    <a:pt x="256" y="165"/>
                    <a:pt x="256" y="168"/>
                  </a:cubicBezTo>
                  <a:cubicBezTo>
                    <a:pt x="256" y="252"/>
                    <a:pt x="256" y="252"/>
                    <a:pt x="256" y="252"/>
                  </a:cubicBezTo>
                  <a:cubicBezTo>
                    <a:pt x="256" y="269"/>
                    <a:pt x="242" y="283"/>
                    <a:pt x="225" y="283"/>
                  </a:cubicBezTo>
                  <a:close/>
                  <a:moveTo>
                    <a:pt x="5" y="257"/>
                  </a:moveTo>
                  <a:cubicBezTo>
                    <a:pt x="4" y="257"/>
                    <a:pt x="4" y="257"/>
                    <a:pt x="4" y="257"/>
                  </a:cubicBezTo>
                  <a:cubicBezTo>
                    <a:pt x="2" y="257"/>
                    <a:pt x="0" y="255"/>
                    <a:pt x="0" y="252"/>
                  </a:cubicBezTo>
                  <a:cubicBezTo>
                    <a:pt x="0" y="250"/>
                    <a:pt x="2" y="247"/>
                    <a:pt x="4" y="247"/>
                  </a:cubicBezTo>
                  <a:cubicBezTo>
                    <a:pt x="5" y="247"/>
                    <a:pt x="5" y="247"/>
                    <a:pt x="5" y="247"/>
                  </a:cubicBezTo>
                  <a:cubicBezTo>
                    <a:pt x="7" y="247"/>
                    <a:pt x="9" y="250"/>
                    <a:pt x="9" y="252"/>
                  </a:cubicBezTo>
                  <a:cubicBezTo>
                    <a:pt x="10" y="255"/>
                    <a:pt x="7" y="257"/>
                    <a:pt x="5" y="257"/>
                  </a:cubicBezTo>
                  <a:close/>
                  <a:moveTo>
                    <a:pt x="5" y="242"/>
                  </a:moveTo>
                  <a:cubicBezTo>
                    <a:pt x="2" y="242"/>
                    <a:pt x="0" y="240"/>
                    <a:pt x="0" y="238"/>
                  </a:cubicBezTo>
                  <a:cubicBezTo>
                    <a:pt x="0" y="204"/>
                    <a:pt x="0" y="204"/>
                    <a:pt x="0" y="204"/>
                  </a:cubicBezTo>
                  <a:cubicBezTo>
                    <a:pt x="0" y="202"/>
                    <a:pt x="2" y="199"/>
                    <a:pt x="5" y="199"/>
                  </a:cubicBezTo>
                  <a:cubicBezTo>
                    <a:pt x="7" y="199"/>
                    <a:pt x="9" y="202"/>
                    <a:pt x="9" y="204"/>
                  </a:cubicBezTo>
                  <a:cubicBezTo>
                    <a:pt x="9" y="238"/>
                    <a:pt x="9" y="238"/>
                    <a:pt x="9" y="238"/>
                  </a:cubicBezTo>
                  <a:cubicBezTo>
                    <a:pt x="9" y="240"/>
                    <a:pt x="7" y="242"/>
                    <a:pt x="5" y="242"/>
                  </a:cubicBezTo>
                  <a:close/>
                  <a:moveTo>
                    <a:pt x="251" y="158"/>
                  </a:moveTo>
                  <a:cubicBezTo>
                    <a:pt x="248" y="158"/>
                    <a:pt x="246" y="156"/>
                    <a:pt x="246" y="153"/>
                  </a:cubicBezTo>
                  <a:cubicBezTo>
                    <a:pt x="246" y="5"/>
                    <a:pt x="246" y="5"/>
                    <a:pt x="246" y="5"/>
                  </a:cubicBezTo>
                  <a:cubicBezTo>
                    <a:pt x="246" y="3"/>
                    <a:pt x="248" y="0"/>
                    <a:pt x="251" y="0"/>
                  </a:cubicBezTo>
                  <a:cubicBezTo>
                    <a:pt x="253" y="0"/>
                    <a:pt x="256" y="3"/>
                    <a:pt x="256" y="5"/>
                  </a:cubicBezTo>
                  <a:cubicBezTo>
                    <a:pt x="256" y="153"/>
                    <a:pt x="256" y="153"/>
                    <a:pt x="256" y="153"/>
                  </a:cubicBezTo>
                  <a:cubicBezTo>
                    <a:pt x="256" y="156"/>
                    <a:pt x="253" y="158"/>
                    <a:pt x="251" y="158"/>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0" name="Freeform 126">
              <a:extLst>
                <a:ext uri="{FF2B5EF4-FFF2-40B4-BE49-F238E27FC236}">
                  <a16:creationId xmlns:a16="http://schemas.microsoft.com/office/drawing/2014/main" id="{5CA104CD-5BC9-4632-99BD-3D0786CAB8E5}"/>
                </a:ext>
              </a:extLst>
            </p:cNvPr>
            <p:cNvSpPr>
              <a:spLocks noEditPoints="1"/>
            </p:cNvSpPr>
            <p:nvPr/>
          </p:nvSpPr>
          <p:spPr bwMode="auto">
            <a:xfrm>
              <a:off x="6316663" y="2190750"/>
              <a:ext cx="269875" cy="260350"/>
            </a:xfrm>
            <a:custGeom>
              <a:avLst/>
              <a:gdLst>
                <a:gd name="T0" fmla="*/ 80 w 85"/>
                <a:gd name="T1" fmla="*/ 82 h 82"/>
                <a:gd name="T2" fmla="*/ 5 w 85"/>
                <a:gd name="T3" fmla="*/ 82 h 82"/>
                <a:gd name="T4" fmla="*/ 1 w 85"/>
                <a:gd name="T5" fmla="*/ 81 h 82"/>
                <a:gd name="T6" fmla="*/ 0 w 85"/>
                <a:gd name="T7" fmla="*/ 77 h 82"/>
                <a:gd name="T8" fmla="*/ 0 w 85"/>
                <a:gd name="T9" fmla="*/ 5 h 82"/>
                <a:gd name="T10" fmla="*/ 5 w 85"/>
                <a:gd name="T11" fmla="*/ 0 h 82"/>
                <a:gd name="T12" fmla="*/ 10 w 85"/>
                <a:gd name="T13" fmla="*/ 5 h 82"/>
                <a:gd name="T14" fmla="*/ 10 w 85"/>
                <a:gd name="T15" fmla="*/ 8 h 82"/>
                <a:gd name="T16" fmla="*/ 10 w 85"/>
                <a:gd name="T17" fmla="*/ 8 h 82"/>
                <a:gd name="T18" fmla="*/ 17 w 85"/>
                <a:gd name="T19" fmla="*/ 8 h 82"/>
                <a:gd name="T20" fmla="*/ 83 w 85"/>
                <a:gd name="T21" fmla="*/ 74 h 82"/>
                <a:gd name="T22" fmla="*/ 84 w 85"/>
                <a:gd name="T23" fmla="*/ 79 h 82"/>
                <a:gd name="T24" fmla="*/ 80 w 85"/>
                <a:gd name="T25" fmla="*/ 82 h 82"/>
                <a:gd name="T26" fmla="*/ 10 w 85"/>
                <a:gd name="T27" fmla="*/ 72 h 82"/>
                <a:gd name="T28" fmla="*/ 68 w 85"/>
                <a:gd name="T29" fmla="*/ 72 h 82"/>
                <a:gd name="T30" fmla="*/ 10 w 85"/>
                <a:gd name="T31" fmla="*/ 15 h 82"/>
                <a:gd name="T32" fmla="*/ 10 w 85"/>
                <a:gd name="T33" fmla="*/ 14 h 82"/>
                <a:gd name="T34" fmla="*/ 10 w 85"/>
                <a:gd name="T35"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82">
                  <a:moveTo>
                    <a:pt x="80" y="82"/>
                  </a:moveTo>
                  <a:cubicBezTo>
                    <a:pt x="5" y="82"/>
                    <a:pt x="5" y="82"/>
                    <a:pt x="5" y="82"/>
                  </a:cubicBezTo>
                  <a:cubicBezTo>
                    <a:pt x="3" y="82"/>
                    <a:pt x="2" y="82"/>
                    <a:pt x="1" y="81"/>
                  </a:cubicBezTo>
                  <a:cubicBezTo>
                    <a:pt x="0" y="80"/>
                    <a:pt x="0" y="79"/>
                    <a:pt x="0" y="77"/>
                  </a:cubicBezTo>
                  <a:cubicBezTo>
                    <a:pt x="0" y="5"/>
                    <a:pt x="0" y="5"/>
                    <a:pt x="0" y="5"/>
                  </a:cubicBezTo>
                  <a:cubicBezTo>
                    <a:pt x="0" y="2"/>
                    <a:pt x="2" y="0"/>
                    <a:pt x="5" y="0"/>
                  </a:cubicBezTo>
                  <a:cubicBezTo>
                    <a:pt x="7" y="0"/>
                    <a:pt x="10" y="2"/>
                    <a:pt x="10" y="5"/>
                  </a:cubicBezTo>
                  <a:cubicBezTo>
                    <a:pt x="10" y="8"/>
                    <a:pt x="10" y="8"/>
                    <a:pt x="10" y="8"/>
                  </a:cubicBezTo>
                  <a:cubicBezTo>
                    <a:pt x="10" y="8"/>
                    <a:pt x="10" y="8"/>
                    <a:pt x="10" y="8"/>
                  </a:cubicBezTo>
                  <a:cubicBezTo>
                    <a:pt x="12" y="6"/>
                    <a:pt x="15" y="6"/>
                    <a:pt x="17" y="8"/>
                  </a:cubicBezTo>
                  <a:cubicBezTo>
                    <a:pt x="83" y="74"/>
                    <a:pt x="83" y="74"/>
                    <a:pt x="83" y="74"/>
                  </a:cubicBezTo>
                  <a:cubicBezTo>
                    <a:pt x="85" y="75"/>
                    <a:pt x="85" y="77"/>
                    <a:pt x="84" y="79"/>
                  </a:cubicBezTo>
                  <a:cubicBezTo>
                    <a:pt x="84" y="81"/>
                    <a:pt x="82" y="82"/>
                    <a:pt x="80" y="82"/>
                  </a:cubicBezTo>
                  <a:close/>
                  <a:moveTo>
                    <a:pt x="10" y="72"/>
                  </a:moveTo>
                  <a:cubicBezTo>
                    <a:pt x="68" y="72"/>
                    <a:pt x="68" y="72"/>
                    <a:pt x="68" y="72"/>
                  </a:cubicBezTo>
                  <a:cubicBezTo>
                    <a:pt x="10" y="15"/>
                    <a:pt x="10" y="15"/>
                    <a:pt x="10" y="15"/>
                  </a:cubicBezTo>
                  <a:cubicBezTo>
                    <a:pt x="10" y="14"/>
                    <a:pt x="10" y="14"/>
                    <a:pt x="10" y="14"/>
                  </a:cubicBezTo>
                  <a:lnTo>
                    <a:pt x="10" y="72"/>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1" name="Freeform 127">
              <a:extLst>
                <a:ext uri="{FF2B5EF4-FFF2-40B4-BE49-F238E27FC236}">
                  <a16:creationId xmlns:a16="http://schemas.microsoft.com/office/drawing/2014/main" id="{E324543A-1B7C-4424-8F61-72153FEE82E7}"/>
                </a:ext>
              </a:extLst>
            </p:cNvPr>
            <p:cNvSpPr>
              <a:spLocks noEditPoints="1"/>
            </p:cNvSpPr>
            <p:nvPr/>
          </p:nvSpPr>
          <p:spPr bwMode="auto">
            <a:xfrm>
              <a:off x="5611813" y="2778125"/>
              <a:ext cx="730250" cy="303213"/>
            </a:xfrm>
            <a:custGeom>
              <a:avLst/>
              <a:gdLst>
                <a:gd name="T0" fmla="*/ 225 w 230"/>
                <a:gd name="T1" fmla="*/ 95 h 95"/>
                <a:gd name="T2" fmla="*/ 5 w 230"/>
                <a:gd name="T3" fmla="*/ 95 h 95"/>
                <a:gd name="T4" fmla="*/ 0 w 230"/>
                <a:gd name="T5" fmla="*/ 90 h 95"/>
                <a:gd name="T6" fmla="*/ 0 w 230"/>
                <a:gd name="T7" fmla="*/ 4 h 95"/>
                <a:gd name="T8" fmla="*/ 5 w 230"/>
                <a:gd name="T9" fmla="*/ 0 h 95"/>
                <a:gd name="T10" fmla="*/ 225 w 230"/>
                <a:gd name="T11" fmla="*/ 0 h 95"/>
                <a:gd name="T12" fmla="*/ 230 w 230"/>
                <a:gd name="T13" fmla="*/ 4 h 95"/>
                <a:gd name="T14" fmla="*/ 230 w 230"/>
                <a:gd name="T15" fmla="*/ 90 h 95"/>
                <a:gd name="T16" fmla="*/ 225 w 230"/>
                <a:gd name="T17" fmla="*/ 95 h 95"/>
                <a:gd name="T18" fmla="*/ 9 w 230"/>
                <a:gd name="T19" fmla="*/ 85 h 95"/>
                <a:gd name="T20" fmla="*/ 221 w 230"/>
                <a:gd name="T21" fmla="*/ 85 h 95"/>
                <a:gd name="T22" fmla="*/ 221 w 230"/>
                <a:gd name="T23" fmla="*/ 9 h 95"/>
                <a:gd name="T24" fmla="*/ 9 w 230"/>
                <a:gd name="T25" fmla="*/ 9 h 95"/>
                <a:gd name="T26" fmla="*/ 9 w 230"/>
                <a:gd name="T27"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95">
                  <a:moveTo>
                    <a:pt x="225" y="95"/>
                  </a:moveTo>
                  <a:cubicBezTo>
                    <a:pt x="5" y="95"/>
                    <a:pt x="5" y="95"/>
                    <a:pt x="5" y="95"/>
                  </a:cubicBezTo>
                  <a:cubicBezTo>
                    <a:pt x="2" y="95"/>
                    <a:pt x="0" y="92"/>
                    <a:pt x="0" y="90"/>
                  </a:cubicBezTo>
                  <a:cubicBezTo>
                    <a:pt x="0" y="4"/>
                    <a:pt x="0" y="4"/>
                    <a:pt x="0" y="4"/>
                  </a:cubicBezTo>
                  <a:cubicBezTo>
                    <a:pt x="0" y="2"/>
                    <a:pt x="2" y="0"/>
                    <a:pt x="5" y="0"/>
                  </a:cubicBezTo>
                  <a:cubicBezTo>
                    <a:pt x="225" y="0"/>
                    <a:pt x="225" y="0"/>
                    <a:pt x="225" y="0"/>
                  </a:cubicBezTo>
                  <a:cubicBezTo>
                    <a:pt x="228" y="0"/>
                    <a:pt x="230" y="2"/>
                    <a:pt x="230" y="4"/>
                  </a:cubicBezTo>
                  <a:cubicBezTo>
                    <a:pt x="230" y="90"/>
                    <a:pt x="230" y="90"/>
                    <a:pt x="230" y="90"/>
                  </a:cubicBezTo>
                  <a:cubicBezTo>
                    <a:pt x="230" y="92"/>
                    <a:pt x="228" y="95"/>
                    <a:pt x="225" y="95"/>
                  </a:cubicBezTo>
                  <a:close/>
                  <a:moveTo>
                    <a:pt x="9" y="85"/>
                  </a:moveTo>
                  <a:cubicBezTo>
                    <a:pt x="221" y="85"/>
                    <a:pt x="221" y="85"/>
                    <a:pt x="221" y="85"/>
                  </a:cubicBezTo>
                  <a:cubicBezTo>
                    <a:pt x="221" y="9"/>
                    <a:pt x="221" y="9"/>
                    <a:pt x="221" y="9"/>
                  </a:cubicBezTo>
                  <a:cubicBezTo>
                    <a:pt x="9" y="9"/>
                    <a:pt x="9" y="9"/>
                    <a:pt x="9" y="9"/>
                  </a:cubicBezTo>
                  <a:lnTo>
                    <a:pt x="9" y="85"/>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2" name="Freeform 128">
              <a:extLst>
                <a:ext uri="{FF2B5EF4-FFF2-40B4-BE49-F238E27FC236}">
                  <a16:creationId xmlns:a16="http://schemas.microsoft.com/office/drawing/2014/main" id="{ECBA5EAB-8B73-4A40-B0E1-6D13967B2409}"/>
                </a:ext>
              </a:extLst>
            </p:cNvPr>
            <p:cNvSpPr>
              <a:spLocks noEditPoints="1"/>
            </p:cNvSpPr>
            <p:nvPr/>
          </p:nvSpPr>
          <p:spPr bwMode="auto">
            <a:xfrm>
              <a:off x="5694363" y="2841625"/>
              <a:ext cx="120650" cy="176213"/>
            </a:xfrm>
            <a:custGeom>
              <a:avLst/>
              <a:gdLst>
                <a:gd name="T0" fmla="*/ 38 w 38"/>
                <a:gd name="T1" fmla="*/ 17 h 55"/>
                <a:gd name="T2" fmla="*/ 32 w 38"/>
                <a:gd name="T3" fmla="*/ 31 h 55"/>
                <a:gd name="T4" fmla="*/ 16 w 38"/>
                <a:gd name="T5" fmla="*/ 35 h 55"/>
                <a:gd name="T6" fmla="*/ 11 w 38"/>
                <a:gd name="T7" fmla="*/ 35 h 55"/>
                <a:gd name="T8" fmla="*/ 11 w 38"/>
                <a:gd name="T9" fmla="*/ 55 h 55"/>
                <a:gd name="T10" fmla="*/ 0 w 38"/>
                <a:gd name="T11" fmla="*/ 55 h 55"/>
                <a:gd name="T12" fmla="*/ 0 w 38"/>
                <a:gd name="T13" fmla="*/ 0 h 55"/>
                <a:gd name="T14" fmla="*/ 17 w 38"/>
                <a:gd name="T15" fmla="*/ 0 h 55"/>
                <a:gd name="T16" fmla="*/ 33 w 38"/>
                <a:gd name="T17" fmla="*/ 4 h 55"/>
                <a:gd name="T18" fmla="*/ 38 w 38"/>
                <a:gd name="T19" fmla="*/ 17 h 55"/>
                <a:gd name="T20" fmla="*/ 11 w 38"/>
                <a:gd name="T21" fmla="*/ 26 h 55"/>
                <a:gd name="T22" fmla="*/ 15 w 38"/>
                <a:gd name="T23" fmla="*/ 26 h 55"/>
                <a:gd name="T24" fmla="*/ 23 w 38"/>
                <a:gd name="T25" fmla="*/ 24 h 55"/>
                <a:gd name="T26" fmla="*/ 26 w 38"/>
                <a:gd name="T27" fmla="*/ 18 h 55"/>
                <a:gd name="T28" fmla="*/ 24 w 38"/>
                <a:gd name="T29" fmla="*/ 12 h 55"/>
                <a:gd name="T30" fmla="*/ 17 w 38"/>
                <a:gd name="T31" fmla="*/ 10 h 55"/>
                <a:gd name="T32" fmla="*/ 11 w 38"/>
                <a:gd name="T33" fmla="*/ 10 h 55"/>
                <a:gd name="T34" fmla="*/ 11 w 38"/>
                <a:gd name="T35"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55">
                  <a:moveTo>
                    <a:pt x="38" y="17"/>
                  </a:moveTo>
                  <a:cubicBezTo>
                    <a:pt x="38" y="23"/>
                    <a:pt x="36" y="28"/>
                    <a:pt x="32" y="31"/>
                  </a:cubicBezTo>
                  <a:cubicBezTo>
                    <a:pt x="29" y="34"/>
                    <a:pt x="23" y="35"/>
                    <a:pt x="16" y="35"/>
                  </a:cubicBezTo>
                  <a:cubicBezTo>
                    <a:pt x="11" y="35"/>
                    <a:pt x="11" y="35"/>
                    <a:pt x="11" y="35"/>
                  </a:cubicBezTo>
                  <a:cubicBezTo>
                    <a:pt x="11" y="55"/>
                    <a:pt x="11" y="55"/>
                    <a:pt x="11" y="55"/>
                  </a:cubicBezTo>
                  <a:cubicBezTo>
                    <a:pt x="0" y="55"/>
                    <a:pt x="0" y="55"/>
                    <a:pt x="0" y="55"/>
                  </a:cubicBezTo>
                  <a:cubicBezTo>
                    <a:pt x="0" y="0"/>
                    <a:pt x="0" y="0"/>
                    <a:pt x="0" y="0"/>
                  </a:cubicBezTo>
                  <a:cubicBezTo>
                    <a:pt x="17" y="0"/>
                    <a:pt x="17" y="0"/>
                    <a:pt x="17" y="0"/>
                  </a:cubicBezTo>
                  <a:cubicBezTo>
                    <a:pt x="24" y="0"/>
                    <a:pt x="29" y="2"/>
                    <a:pt x="33" y="4"/>
                  </a:cubicBezTo>
                  <a:cubicBezTo>
                    <a:pt x="36" y="7"/>
                    <a:pt x="38" y="12"/>
                    <a:pt x="38" y="17"/>
                  </a:cubicBezTo>
                  <a:close/>
                  <a:moveTo>
                    <a:pt x="11" y="26"/>
                  </a:moveTo>
                  <a:cubicBezTo>
                    <a:pt x="15" y="26"/>
                    <a:pt x="15" y="26"/>
                    <a:pt x="15" y="26"/>
                  </a:cubicBezTo>
                  <a:cubicBezTo>
                    <a:pt x="19" y="26"/>
                    <a:pt x="22" y="25"/>
                    <a:pt x="23" y="24"/>
                  </a:cubicBezTo>
                  <a:cubicBezTo>
                    <a:pt x="25" y="22"/>
                    <a:pt x="26" y="20"/>
                    <a:pt x="26" y="18"/>
                  </a:cubicBezTo>
                  <a:cubicBezTo>
                    <a:pt x="26" y="15"/>
                    <a:pt x="25" y="13"/>
                    <a:pt x="24" y="12"/>
                  </a:cubicBezTo>
                  <a:cubicBezTo>
                    <a:pt x="22" y="10"/>
                    <a:pt x="20" y="10"/>
                    <a:pt x="17" y="10"/>
                  </a:cubicBezTo>
                  <a:cubicBezTo>
                    <a:pt x="11" y="10"/>
                    <a:pt x="11" y="10"/>
                    <a:pt x="11" y="10"/>
                  </a:cubicBezTo>
                  <a:lnTo>
                    <a:pt x="11" y="26"/>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3" name="Freeform 129">
              <a:extLst>
                <a:ext uri="{FF2B5EF4-FFF2-40B4-BE49-F238E27FC236}">
                  <a16:creationId xmlns:a16="http://schemas.microsoft.com/office/drawing/2014/main" id="{04D94E38-B22A-47BF-849B-02241A7E93FF}"/>
                </a:ext>
              </a:extLst>
            </p:cNvPr>
            <p:cNvSpPr>
              <a:spLocks noEditPoints="1"/>
            </p:cNvSpPr>
            <p:nvPr/>
          </p:nvSpPr>
          <p:spPr bwMode="auto">
            <a:xfrm>
              <a:off x="5846763" y="2841625"/>
              <a:ext cx="120650" cy="176213"/>
            </a:xfrm>
            <a:custGeom>
              <a:avLst/>
              <a:gdLst>
                <a:gd name="T0" fmla="*/ 38 w 38"/>
                <a:gd name="T1" fmla="*/ 17 h 55"/>
                <a:gd name="T2" fmla="*/ 32 w 38"/>
                <a:gd name="T3" fmla="*/ 31 h 55"/>
                <a:gd name="T4" fmla="*/ 17 w 38"/>
                <a:gd name="T5" fmla="*/ 35 h 55"/>
                <a:gd name="T6" fmla="*/ 12 w 38"/>
                <a:gd name="T7" fmla="*/ 35 h 55"/>
                <a:gd name="T8" fmla="*/ 12 w 38"/>
                <a:gd name="T9" fmla="*/ 55 h 55"/>
                <a:gd name="T10" fmla="*/ 0 w 38"/>
                <a:gd name="T11" fmla="*/ 55 h 55"/>
                <a:gd name="T12" fmla="*/ 0 w 38"/>
                <a:gd name="T13" fmla="*/ 0 h 55"/>
                <a:gd name="T14" fmla="*/ 18 w 38"/>
                <a:gd name="T15" fmla="*/ 0 h 55"/>
                <a:gd name="T16" fmla="*/ 33 w 38"/>
                <a:gd name="T17" fmla="*/ 4 h 55"/>
                <a:gd name="T18" fmla="*/ 38 w 38"/>
                <a:gd name="T19" fmla="*/ 17 h 55"/>
                <a:gd name="T20" fmla="*/ 12 w 38"/>
                <a:gd name="T21" fmla="*/ 26 h 55"/>
                <a:gd name="T22" fmla="*/ 16 w 38"/>
                <a:gd name="T23" fmla="*/ 26 h 55"/>
                <a:gd name="T24" fmla="*/ 24 w 38"/>
                <a:gd name="T25" fmla="*/ 24 h 55"/>
                <a:gd name="T26" fmla="*/ 26 w 38"/>
                <a:gd name="T27" fmla="*/ 18 h 55"/>
                <a:gd name="T28" fmla="*/ 24 w 38"/>
                <a:gd name="T29" fmla="*/ 12 h 55"/>
                <a:gd name="T30" fmla="*/ 17 w 38"/>
                <a:gd name="T31" fmla="*/ 10 h 55"/>
                <a:gd name="T32" fmla="*/ 12 w 38"/>
                <a:gd name="T33" fmla="*/ 10 h 55"/>
                <a:gd name="T34" fmla="*/ 12 w 38"/>
                <a:gd name="T35"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55">
                  <a:moveTo>
                    <a:pt x="38" y="17"/>
                  </a:moveTo>
                  <a:cubicBezTo>
                    <a:pt x="38" y="23"/>
                    <a:pt x="36" y="28"/>
                    <a:pt x="32" y="31"/>
                  </a:cubicBezTo>
                  <a:cubicBezTo>
                    <a:pt x="29" y="34"/>
                    <a:pt x="23" y="35"/>
                    <a:pt x="17" y="35"/>
                  </a:cubicBezTo>
                  <a:cubicBezTo>
                    <a:pt x="12" y="35"/>
                    <a:pt x="12" y="35"/>
                    <a:pt x="12" y="35"/>
                  </a:cubicBezTo>
                  <a:cubicBezTo>
                    <a:pt x="12" y="55"/>
                    <a:pt x="12" y="55"/>
                    <a:pt x="12" y="55"/>
                  </a:cubicBezTo>
                  <a:cubicBezTo>
                    <a:pt x="0" y="55"/>
                    <a:pt x="0" y="55"/>
                    <a:pt x="0" y="55"/>
                  </a:cubicBezTo>
                  <a:cubicBezTo>
                    <a:pt x="0" y="0"/>
                    <a:pt x="0" y="0"/>
                    <a:pt x="0" y="0"/>
                  </a:cubicBezTo>
                  <a:cubicBezTo>
                    <a:pt x="18" y="0"/>
                    <a:pt x="18" y="0"/>
                    <a:pt x="18" y="0"/>
                  </a:cubicBezTo>
                  <a:cubicBezTo>
                    <a:pt x="24" y="0"/>
                    <a:pt x="29" y="2"/>
                    <a:pt x="33" y="4"/>
                  </a:cubicBezTo>
                  <a:cubicBezTo>
                    <a:pt x="36" y="7"/>
                    <a:pt x="38" y="12"/>
                    <a:pt x="38" y="17"/>
                  </a:cubicBezTo>
                  <a:close/>
                  <a:moveTo>
                    <a:pt x="12" y="26"/>
                  </a:moveTo>
                  <a:cubicBezTo>
                    <a:pt x="16" y="26"/>
                    <a:pt x="16" y="26"/>
                    <a:pt x="16" y="26"/>
                  </a:cubicBezTo>
                  <a:cubicBezTo>
                    <a:pt x="19" y="26"/>
                    <a:pt x="22" y="25"/>
                    <a:pt x="24" y="24"/>
                  </a:cubicBezTo>
                  <a:cubicBezTo>
                    <a:pt x="25" y="22"/>
                    <a:pt x="26" y="20"/>
                    <a:pt x="26" y="18"/>
                  </a:cubicBezTo>
                  <a:cubicBezTo>
                    <a:pt x="26" y="15"/>
                    <a:pt x="25" y="13"/>
                    <a:pt x="24" y="12"/>
                  </a:cubicBezTo>
                  <a:cubicBezTo>
                    <a:pt x="22" y="10"/>
                    <a:pt x="20" y="10"/>
                    <a:pt x="17" y="10"/>
                  </a:cubicBezTo>
                  <a:cubicBezTo>
                    <a:pt x="12" y="10"/>
                    <a:pt x="12" y="10"/>
                    <a:pt x="12" y="10"/>
                  </a:cubicBezTo>
                  <a:lnTo>
                    <a:pt x="12" y="26"/>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4" name="Freeform 130">
              <a:extLst>
                <a:ext uri="{FF2B5EF4-FFF2-40B4-BE49-F238E27FC236}">
                  <a16:creationId xmlns:a16="http://schemas.microsoft.com/office/drawing/2014/main" id="{42939DAB-B8B7-4A17-B7A6-009B48E0EB47}"/>
                </a:ext>
              </a:extLst>
            </p:cNvPr>
            <p:cNvSpPr>
              <a:spLocks/>
            </p:cNvSpPr>
            <p:nvPr/>
          </p:nvSpPr>
          <p:spPr bwMode="auto">
            <a:xfrm>
              <a:off x="5983288" y="2841625"/>
              <a:ext cx="130175" cy="176213"/>
            </a:xfrm>
            <a:custGeom>
              <a:avLst/>
              <a:gdLst>
                <a:gd name="T0" fmla="*/ 52 w 82"/>
                <a:gd name="T1" fmla="*/ 111 h 111"/>
                <a:gd name="T2" fmla="*/ 30 w 82"/>
                <a:gd name="T3" fmla="*/ 111 h 111"/>
                <a:gd name="T4" fmla="*/ 30 w 82"/>
                <a:gd name="T5" fmla="*/ 20 h 111"/>
                <a:gd name="T6" fmla="*/ 0 w 82"/>
                <a:gd name="T7" fmla="*/ 20 h 111"/>
                <a:gd name="T8" fmla="*/ 0 w 82"/>
                <a:gd name="T9" fmla="*/ 0 h 111"/>
                <a:gd name="T10" fmla="*/ 82 w 82"/>
                <a:gd name="T11" fmla="*/ 0 h 111"/>
                <a:gd name="T12" fmla="*/ 82 w 82"/>
                <a:gd name="T13" fmla="*/ 20 h 111"/>
                <a:gd name="T14" fmla="*/ 52 w 82"/>
                <a:gd name="T15" fmla="*/ 20 h 111"/>
                <a:gd name="T16" fmla="*/ 52 w 82"/>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11">
                  <a:moveTo>
                    <a:pt x="52" y="111"/>
                  </a:moveTo>
                  <a:lnTo>
                    <a:pt x="30" y="111"/>
                  </a:lnTo>
                  <a:lnTo>
                    <a:pt x="30" y="20"/>
                  </a:lnTo>
                  <a:lnTo>
                    <a:pt x="0" y="20"/>
                  </a:lnTo>
                  <a:lnTo>
                    <a:pt x="0" y="0"/>
                  </a:lnTo>
                  <a:lnTo>
                    <a:pt x="82" y="0"/>
                  </a:lnTo>
                  <a:lnTo>
                    <a:pt x="82" y="20"/>
                  </a:lnTo>
                  <a:lnTo>
                    <a:pt x="52" y="20"/>
                  </a:lnTo>
                  <a:lnTo>
                    <a:pt x="52" y="111"/>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5" name="Freeform 131">
              <a:extLst>
                <a:ext uri="{FF2B5EF4-FFF2-40B4-BE49-F238E27FC236}">
                  <a16:creationId xmlns:a16="http://schemas.microsoft.com/office/drawing/2014/main" id="{C8A2123E-995C-41AF-B730-C6FBF9E11186}"/>
                </a:ext>
              </a:extLst>
            </p:cNvPr>
            <p:cNvSpPr>
              <a:spLocks/>
            </p:cNvSpPr>
            <p:nvPr/>
          </p:nvSpPr>
          <p:spPr bwMode="auto">
            <a:xfrm>
              <a:off x="6119813" y="2841625"/>
              <a:ext cx="161925" cy="176213"/>
            </a:xfrm>
            <a:custGeom>
              <a:avLst/>
              <a:gdLst>
                <a:gd name="T0" fmla="*/ 102 w 102"/>
                <a:gd name="T1" fmla="*/ 111 h 111"/>
                <a:gd name="T2" fmla="*/ 76 w 102"/>
                <a:gd name="T3" fmla="*/ 111 h 111"/>
                <a:gd name="T4" fmla="*/ 50 w 102"/>
                <a:gd name="T5" fmla="*/ 68 h 111"/>
                <a:gd name="T6" fmla="*/ 24 w 102"/>
                <a:gd name="T7" fmla="*/ 111 h 111"/>
                <a:gd name="T8" fmla="*/ 0 w 102"/>
                <a:gd name="T9" fmla="*/ 111 h 111"/>
                <a:gd name="T10" fmla="*/ 36 w 102"/>
                <a:gd name="T11" fmla="*/ 54 h 111"/>
                <a:gd name="T12" fmla="*/ 2 w 102"/>
                <a:gd name="T13" fmla="*/ 0 h 111"/>
                <a:gd name="T14" fmla="*/ 28 w 102"/>
                <a:gd name="T15" fmla="*/ 0 h 111"/>
                <a:gd name="T16" fmla="*/ 52 w 102"/>
                <a:gd name="T17" fmla="*/ 40 h 111"/>
                <a:gd name="T18" fmla="*/ 74 w 102"/>
                <a:gd name="T19" fmla="*/ 0 h 111"/>
                <a:gd name="T20" fmla="*/ 100 w 102"/>
                <a:gd name="T21" fmla="*/ 0 h 111"/>
                <a:gd name="T22" fmla="*/ 66 w 102"/>
                <a:gd name="T23" fmla="*/ 54 h 111"/>
                <a:gd name="T24" fmla="*/ 102 w 102"/>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11">
                  <a:moveTo>
                    <a:pt x="102" y="111"/>
                  </a:moveTo>
                  <a:lnTo>
                    <a:pt x="76" y="111"/>
                  </a:lnTo>
                  <a:lnTo>
                    <a:pt x="50" y="68"/>
                  </a:lnTo>
                  <a:lnTo>
                    <a:pt x="24" y="111"/>
                  </a:lnTo>
                  <a:lnTo>
                    <a:pt x="0" y="111"/>
                  </a:lnTo>
                  <a:lnTo>
                    <a:pt x="36" y="54"/>
                  </a:lnTo>
                  <a:lnTo>
                    <a:pt x="2" y="0"/>
                  </a:lnTo>
                  <a:lnTo>
                    <a:pt x="28" y="0"/>
                  </a:lnTo>
                  <a:lnTo>
                    <a:pt x="52" y="40"/>
                  </a:lnTo>
                  <a:lnTo>
                    <a:pt x="74" y="0"/>
                  </a:lnTo>
                  <a:lnTo>
                    <a:pt x="100" y="0"/>
                  </a:lnTo>
                  <a:lnTo>
                    <a:pt x="66" y="54"/>
                  </a:lnTo>
                  <a:lnTo>
                    <a:pt x="102" y="111"/>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2" name="Group 231">
            <a:extLst>
              <a:ext uri="{FF2B5EF4-FFF2-40B4-BE49-F238E27FC236}">
                <a16:creationId xmlns:a16="http://schemas.microsoft.com/office/drawing/2014/main" id="{0737F113-2C76-4B2F-9C77-ED49BE1385B7}"/>
              </a:ext>
            </a:extLst>
          </p:cNvPr>
          <p:cNvGrpSpPr/>
          <p:nvPr/>
        </p:nvGrpSpPr>
        <p:grpSpPr>
          <a:xfrm>
            <a:off x="4824459" y="2609058"/>
            <a:ext cx="360316" cy="409522"/>
            <a:chOff x="8977313" y="5200650"/>
            <a:chExt cx="720725" cy="819150"/>
          </a:xfrm>
        </p:grpSpPr>
        <p:sp>
          <p:nvSpPr>
            <p:cNvPr id="166" name="Freeform 132">
              <a:extLst>
                <a:ext uri="{FF2B5EF4-FFF2-40B4-BE49-F238E27FC236}">
                  <a16:creationId xmlns:a16="http://schemas.microsoft.com/office/drawing/2014/main" id="{D2B10DB7-58E4-4FFC-B25D-735D6627E3A4}"/>
                </a:ext>
              </a:extLst>
            </p:cNvPr>
            <p:cNvSpPr>
              <a:spLocks noEditPoints="1"/>
            </p:cNvSpPr>
            <p:nvPr/>
          </p:nvSpPr>
          <p:spPr bwMode="auto">
            <a:xfrm>
              <a:off x="8996363" y="5299075"/>
              <a:ext cx="590550" cy="508000"/>
            </a:xfrm>
            <a:custGeom>
              <a:avLst/>
              <a:gdLst>
                <a:gd name="T0" fmla="*/ 9 w 186"/>
                <a:gd name="T1" fmla="*/ 160 h 160"/>
                <a:gd name="T2" fmla="*/ 0 w 186"/>
                <a:gd name="T3" fmla="*/ 153 h 160"/>
                <a:gd name="T4" fmla="*/ 0 w 186"/>
                <a:gd name="T5" fmla="*/ 153 h 160"/>
                <a:gd name="T6" fmla="*/ 1 w 186"/>
                <a:gd name="T7" fmla="*/ 151 h 160"/>
                <a:gd name="T8" fmla="*/ 2 w 186"/>
                <a:gd name="T9" fmla="*/ 150 h 160"/>
                <a:gd name="T10" fmla="*/ 5 w 186"/>
                <a:gd name="T11" fmla="*/ 152 h 160"/>
                <a:gd name="T12" fmla="*/ 9 w 186"/>
                <a:gd name="T13" fmla="*/ 154 h 160"/>
                <a:gd name="T14" fmla="*/ 12 w 186"/>
                <a:gd name="T15" fmla="*/ 152 h 160"/>
                <a:gd name="T16" fmla="*/ 12 w 186"/>
                <a:gd name="T17" fmla="*/ 152 h 160"/>
                <a:gd name="T18" fmla="*/ 12 w 186"/>
                <a:gd name="T19" fmla="*/ 152 h 160"/>
                <a:gd name="T20" fmla="*/ 15 w 186"/>
                <a:gd name="T21" fmla="*/ 150 h 160"/>
                <a:gd name="T22" fmla="*/ 17 w 186"/>
                <a:gd name="T23" fmla="*/ 153 h 160"/>
                <a:gd name="T24" fmla="*/ 17 w 186"/>
                <a:gd name="T25" fmla="*/ 153 h 160"/>
                <a:gd name="T26" fmla="*/ 17 w 186"/>
                <a:gd name="T27" fmla="*/ 154 h 160"/>
                <a:gd name="T28" fmla="*/ 17 w 186"/>
                <a:gd name="T29" fmla="*/ 154 h 160"/>
                <a:gd name="T30" fmla="*/ 17 w 186"/>
                <a:gd name="T31" fmla="*/ 154 h 160"/>
                <a:gd name="T32" fmla="*/ 9 w 186"/>
                <a:gd name="T33" fmla="*/ 160 h 160"/>
                <a:gd name="T34" fmla="*/ 3 w 186"/>
                <a:gd name="T35" fmla="*/ 147 h 160"/>
                <a:gd name="T36" fmla="*/ 0 w 186"/>
                <a:gd name="T37" fmla="*/ 145 h 160"/>
                <a:gd name="T38" fmla="*/ 0 w 186"/>
                <a:gd name="T39" fmla="*/ 68 h 160"/>
                <a:gd name="T40" fmla="*/ 3 w 186"/>
                <a:gd name="T41" fmla="*/ 66 h 160"/>
                <a:gd name="T42" fmla="*/ 5 w 186"/>
                <a:gd name="T43" fmla="*/ 68 h 160"/>
                <a:gd name="T44" fmla="*/ 5 w 186"/>
                <a:gd name="T45" fmla="*/ 145 h 160"/>
                <a:gd name="T46" fmla="*/ 3 w 186"/>
                <a:gd name="T47" fmla="*/ 147 h 160"/>
                <a:gd name="T48" fmla="*/ 3 w 186"/>
                <a:gd name="T49" fmla="*/ 63 h 160"/>
                <a:gd name="T50" fmla="*/ 0 w 186"/>
                <a:gd name="T51" fmla="*/ 60 h 160"/>
                <a:gd name="T52" fmla="*/ 3 w 186"/>
                <a:gd name="T53" fmla="*/ 58 h 160"/>
                <a:gd name="T54" fmla="*/ 5 w 186"/>
                <a:gd name="T55" fmla="*/ 60 h 160"/>
                <a:gd name="T56" fmla="*/ 3 w 186"/>
                <a:gd name="T57" fmla="*/ 63 h 160"/>
                <a:gd name="T58" fmla="*/ 3 w 186"/>
                <a:gd name="T59" fmla="*/ 55 h 160"/>
                <a:gd name="T60" fmla="*/ 0 w 186"/>
                <a:gd name="T61" fmla="*/ 53 h 160"/>
                <a:gd name="T62" fmla="*/ 0 w 186"/>
                <a:gd name="T63" fmla="*/ 3 h 160"/>
                <a:gd name="T64" fmla="*/ 1 w 186"/>
                <a:gd name="T65" fmla="*/ 1 h 160"/>
                <a:gd name="T66" fmla="*/ 3 w 186"/>
                <a:gd name="T67" fmla="*/ 0 h 160"/>
                <a:gd name="T68" fmla="*/ 48 w 186"/>
                <a:gd name="T69" fmla="*/ 0 h 160"/>
                <a:gd name="T70" fmla="*/ 51 w 186"/>
                <a:gd name="T71" fmla="*/ 1 h 160"/>
                <a:gd name="T72" fmla="*/ 68 w 186"/>
                <a:gd name="T73" fmla="*/ 26 h 160"/>
                <a:gd name="T74" fmla="*/ 118 w 186"/>
                <a:gd name="T75" fmla="*/ 26 h 160"/>
                <a:gd name="T76" fmla="*/ 118 w 186"/>
                <a:gd name="T77" fmla="*/ 26 h 160"/>
                <a:gd name="T78" fmla="*/ 120 w 186"/>
                <a:gd name="T79" fmla="*/ 29 h 160"/>
                <a:gd name="T80" fmla="*/ 118 w 186"/>
                <a:gd name="T81" fmla="*/ 32 h 160"/>
                <a:gd name="T82" fmla="*/ 67 w 186"/>
                <a:gd name="T83" fmla="*/ 32 h 160"/>
                <a:gd name="T84" fmla="*/ 65 w 186"/>
                <a:gd name="T85" fmla="*/ 31 h 160"/>
                <a:gd name="T86" fmla="*/ 47 w 186"/>
                <a:gd name="T87" fmla="*/ 5 h 160"/>
                <a:gd name="T88" fmla="*/ 5 w 186"/>
                <a:gd name="T89" fmla="*/ 5 h 160"/>
                <a:gd name="T90" fmla="*/ 5 w 186"/>
                <a:gd name="T91" fmla="*/ 53 h 160"/>
                <a:gd name="T92" fmla="*/ 3 w 186"/>
                <a:gd name="T93" fmla="*/ 55 h 160"/>
                <a:gd name="T94" fmla="*/ 184 w 186"/>
                <a:gd name="T95" fmla="*/ 50 h 160"/>
                <a:gd name="T96" fmla="*/ 181 w 186"/>
                <a:gd name="T97" fmla="*/ 48 h 160"/>
                <a:gd name="T98" fmla="*/ 181 w 186"/>
                <a:gd name="T99" fmla="*/ 32 h 160"/>
                <a:gd name="T100" fmla="*/ 126 w 186"/>
                <a:gd name="T101" fmla="*/ 32 h 160"/>
                <a:gd name="T102" fmla="*/ 123 w 186"/>
                <a:gd name="T103" fmla="*/ 29 h 160"/>
                <a:gd name="T104" fmla="*/ 126 w 186"/>
                <a:gd name="T105" fmla="*/ 26 h 160"/>
                <a:gd name="T106" fmla="*/ 184 w 186"/>
                <a:gd name="T107" fmla="*/ 26 h 160"/>
                <a:gd name="T108" fmla="*/ 185 w 186"/>
                <a:gd name="T109" fmla="*/ 27 h 160"/>
                <a:gd name="T110" fmla="*/ 186 w 186"/>
                <a:gd name="T111" fmla="*/ 29 h 160"/>
                <a:gd name="T112" fmla="*/ 186 w 186"/>
                <a:gd name="T113" fmla="*/ 48 h 160"/>
                <a:gd name="T114" fmla="*/ 184 w 186"/>
                <a:gd name="T115" fmla="*/ 5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6" h="160">
                  <a:moveTo>
                    <a:pt x="9" y="160"/>
                  </a:moveTo>
                  <a:cubicBezTo>
                    <a:pt x="5" y="160"/>
                    <a:pt x="1" y="157"/>
                    <a:pt x="0" y="153"/>
                  </a:cubicBezTo>
                  <a:cubicBezTo>
                    <a:pt x="0" y="153"/>
                    <a:pt x="0" y="153"/>
                    <a:pt x="0" y="153"/>
                  </a:cubicBezTo>
                  <a:cubicBezTo>
                    <a:pt x="0" y="153"/>
                    <a:pt x="0" y="152"/>
                    <a:pt x="1" y="151"/>
                  </a:cubicBezTo>
                  <a:cubicBezTo>
                    <a:pt x="1" y="151"/>
                    <a:pt x="1" y="150"/>
                    <a:pt x="2" y="150"/>
                  </a:cubicBezTo>
                  <a:cubicBezTo>
                    <a:pt x="3" y="150"/>
                    <a:pt x="5" y="151"/>
                    <a:pt x="5" y="152"/>
                  </a:cubicBezTo>
                  <a:cubicBezTo>
                    <a:pt x="6" y="153"/>
                    <a:pt x="7" y="154"/>
                    <a:pt x="9" y="154"/>
                  </a:cubicBezTo>
                  <a:cubicBezTo>
                    <a:pt x="10" y="154"/>
                    <a:pt x="11" y="154"/>
                    <a:pt x="12" y="152"/>
                  </a:cubicBezTo>
                  <a:cubicBezTo>
                    <a:pt x="12" y="152"/>
                    <a:pt x="12" y="152"/>
                    <a:pt x="12" y="152"/>
                  </a:cubicBezTo>
                  <a:cubicBezTo>
                    <a:pt x="12" y="152"/>
                    <a:pt x="12" y="152"/>
                    <a:pt x="12" y="152"/>
                  </a:cubicBezTo>
                  <a:cubicBezTo>
                    <a:pt x="12" y="151"/>
                    <a:pt x="14" y="150"/>
                    <a:pt x="15" y="150"/>
                  </a:cubicBezTo>
                  <a:cubicBezTo>
                    <a:pt x="17" y="150"/>
                    <a:pt x="17" y="152"/>
                    <a:pt x="17" y="153"/>
                  </a:cubicBezTo>
                  <a:cubicBezTo>
                    <a:pt x="17" y="153"/>
                    <a:pt x="17" y="153"/>
                    <a:pt x="17" y="153"/>
                  </a:cubicBezTo>
                  <a:cubicBezTo>
                    <a:pt x="17" y="153"/>
                    <a:pt x="17" y="153"/>
                    <a:pt x="17" y="154"/>
                  </a:cubicBezTo>
                  <a:cubicBezTo>
                    <a:pt x="17" y="154"/>
                    <a:pt x="17" y="154"/>
                    <a:pt x="17" y="154"/>
                  </a:cubicBezTo>
                  <a:cubicBezTo>
                    <a:pt x="17" y="154"/>
                    <a:pt x="17" y="154"/>
                    <a:pt x="17" y="154"/>
                  </a:cubicBezTo>
                  <a:cubicBezTo>
                    <a:pt x="15" y="158"/>
                    <a:pt x="12" y="160"/>
                    <a:pt x="9" y="160"/>
                  </a:cubicBezTo>
                  <a:close/>
                  <a:moveTo>
                    <a:pt x="3" y="147"/>
                  </a:moveTo>
                  <a:cubicBezTo>
                    <a:pt x="1" y="147"/>
                    <a:pt x="0" y="146"/>
                    <a:pt x="0" y="145"/>
                  </a:cubicBezTo>
                  <a:cubicBezTo>
                    <a:pt x="0" y="68"/>
                    <a:pt x="0" y="68"/>
                    <a:pt x="0" y="68"/>
                  </a:cubicBezTo>
                  <a:cubicBezTo>
                    <a:pt x="0" y="67"/>
                    <a:pt x="1" y="66"/>
                    <a:pt x="3" y="66"/>
                  </a:cubicBezTo>
                  <a:cubicBezTo>
                    <a:pt x="4" y="66"/>
                    <a:pt x="5" y="67"/>
                    <a:pt x="5" y="68"/>
                  </a:cubicBezTo>
                  <a:cubicBezTo>
                    <a:pt x="5" y="145"/>
                    <a:pt x="5" y="145"/>
                    <a:pt x="5" y="145"/>
                  </a:cubicBezTo>
                  <a:cubicBezTo>
                    <a:pt x="5" y="146"/>
                    <a:pt x="4" y="147"/>
                    <a:pt x="3" y="147"/>
                  </a:cubicBezTo>
                  <a:close/>
                  <a:moveTo>
                    <a:pt x="3" y="63"/>
                  </a:moveTo>
                  <a:cubicBezTo>
                    <a:pt x="1" y="63"/>
                    <a:pt x="0" y="62"/>
                    <a:pt x="0" y="60"/>
                  </a:cubicBezTo>
                  <a:cubicBezTo>
                    <a:pt x="0" y="59"/>
                    <a:pt x="1" y="58"/>
                    <a:pt x="3" y="58"/>
                  </a:cubicBezTo>
                  <a:cubicBezTo>
                    <a:pt x="4" y="58"/>
                    <a:pt x="5" y="59"/>
                    <a:pt x="5" y="60"/>
                  </a:cubicBezTo>
                  <a:cubicBezTo>
                    <a:pt x="5" y="62"/>
                    <a:pt x="4" y="63"/>
                    <a:pt x="3" y="63"/>
                  </a:cubicBezTo>
                  <a:close/>
                  <a:moveTo>
                    <a:pt x="3" y="55"/>
                  </a:moveTo>
                  <a:cubicBezTo>
                    <a:pt x="1" y="55"/>
                    <a:pt x="0" y="54"/>
                    <a:pt x="0" y="53"/>
                  </a:cubicBezTo>
                  <a:cubicBezTo>
                    <a:pt x="0" y="3"/>
                    <a:pt x="0" y="3"/>
                    <a:pt x="0" y="3"/>
                  </a:cubicBezTo>
                  <a:cubicBezTo>
                    <a:pt x="0" y="2"/>
                    <a:pt x="0" y="1"/>
                    <a:pt x="1" y="1"/>
                  </a:cubicBezTo>
                  <a:cubicBezTo>
                    <a:pt x="1" y="0"/>
                    <a:pt x="2" y="0"/>
                    <a:pt x="3" y="0"/>
                  </a:cubicBezTo>
                  <a:cubicBezTo>
                    <a:pt x="48" y="0"/>
                    <a:pt x="48" y="0"/>
                    <a:pt x="48" y="0"/>
                  </a:cubicBezTo>
                  <a:cubicBezTo>
                    <a:pt x="49" y="0"/>
                    <a:pt x="50" y="0"/>
                    <a:pt x="51" y="1"/>
                  </a:cubicBezTo>
                  <a:cubicBezTo>
                    <a:pt x="68" y="26"/>
                    <a:pt x="68" y="26"/>
                    <a:pt x="68" y="26"/>
                  </a:cubicBezTo>
                  <a:cubicBezTo>
                    <a:pt x="118" y="26"/>
                    <a:pt x="118" y="26"/>
                    <a:pt x="118" y="26"/>
                  </a:cubicBezTo>
                  <a:cubicBezTo>
                    <a:pt x="118" y="26"/>
                    <a:pt x="118" y="26"/>
                    <a:pt x="118" y="26"/>
                  </a:cubicBezTo>
                  <a:cubicBezTo>
                    <a:pt x="119" y="27"/>
                    <a:pt x="120" y="28"/>
                    <a:pt x="120" y="29"/>
                  </a:cubicBezTo>
                  <a:cubicBezTo>
                    <a:pt x="120" y="30"/>
                    <a:pt x="119" y="32"/>
                    <a:pt x="118" y="32"/>
                  </a:cubicBezTo>
                  <a:cubicBezTo>
                    <a:pt x="67" y="32"/>
                    <a:pt x="67" y="32"/>
                    <a:pt x="67" y="32"/>
                  </a:cubicBezTo>
                  <a:cubicBezTo>
                    <a:pt x="66" y="32"/>
                    <a:pt x="65" y="31"/>
                    <a:pt x="65" y="31"/>
                  </a:cubicBezTo>
                  <a:cubicBezTo>
                    <a:pt x="47" y="5"/>
                    <a:pt x="47" y="5"/>
                    <a:pt x="47" y="5"/>
                  </a:cubicBezTo>
                  <a:cubicBezTo>
                    <a:pt x="5" y="5"/>
                    <a:pt x="5" y="5"/>
                    <a:pt x="5" y="5"/>
                  </a:cubicBezTo>
                  <a:cubicBezTo>
                    <a:pt x="5" y="53"/>
                    <a:pt x="5" y="53"/>
                    <a:pt x="5" y="53"/>
                  </a:cubicBezTo>
                  <a:cubicBezTo>
                    <a:pt x="5" y="54"/>
                    <a:pt x="4" y="55"/>
                    <a:pt x="3" y="55"/>
                  </a:cubicBezTo>
                  <a:close/>
                  <a:moveTo>
                    <a:pt x="184" y="50"/>
                  </a:moveTo>
                  <a:cubicBezTo>
                    <a:pt x="182" y="50"/>
                    <a:pt x="181" y="49"/>
                    <a:pt x="181" y="48"/>
                  </a:cubicBezTo>
                  <a:cubicBezTo>
                    <a:pt x="181" y="32"/>
                    <a:pt x="181" y="32"/>
                    <a:pt x="181" y="32"/>
                  </a:cubicBezTo>
                  <a:cubicBezTo>
                    <a:pt x="126" y="32"/>
                    <a:pt x="126" y="32"/>
                    <a:pt x="126" y="32"/>
                  </a:cubicBezTo>
                  <a:cubicBezTo>
                    <a:pt x="124" y="32"/>
                    <a:pt x="123" y="30"/>
                    <a:pt x="123" y="29"/>
                  </a:cubicBezTo>
                  <a:cubicBezTo>
                    <a:pt x="123" y="28"/>
                    <a:pt x="124" y="26"/>
                    <a:pt x="126" y="26"/>
                  </a:cubicBezTo>
                  <a:cubicBezTo>
                    <a:pt x="184" y="26"/>
                    <a:pt x="184" y="26"/>
                    <a:pt x="184" y="26"/>
                  </a:cubicBezTo>
                  <a:cubicBezTo>
                    <a:pt x="184" y="26"/>
                    <a:pt x="185" y="27"/>
                    <a:pt x="185" y="27"/>
                  </a:cubicBezTo>
                  <a:cubicBezTo>
                    <a:pt x="186" y="28"/>
                    <a:pt x="186" y="28"/>
                    <a:pt x="186" y="29"/>
                  </a:cubicBezTo>
                  <a:cubicBezTo>
                    <a:pt x="186" y="48"/>
                    <a:pt x="186" y="48"/>
                    <a:pt x="186" y="48"/>
                  </a:cubicBezTo>
                  <a:cubicBezTo>
                    <a:pt x="186" y="49"/>
                    <a:pt x="185" y="50"/>
                    <a:pt x="184" y="5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7" name="Freeform 133">
              <a:extLst>
                <a:ext uri="{FF2B5EF4-FFF2-40B4-BE49-F238E27FC236}">
                  <a16:creationId xmlns:a16="http://schemas.microsoft.com/office/drawing/2014/main" id="{2A40F34E-F458-43C1-8C58-662F2A1A6465}"/>
                </a:ext>
              </a:extLst>
            </p:cNvPr>
            <p:cNvSpPr>
              <a:spLocks noEditPoints="1"/>
            </p:cNvSpPr>
            <p:nvPr/>
          </p:nvSpPr>
          <p:spPr bwMode="auto">
            <a:xfrm>
              <a:off x="9291638" y="5441950"/>
              <a:ext cx="406400" cy="365125"/>
            </a:xfrm>
            <a:custGeom>
              <a:avLst/>
              <a:gdLst>
                <a:gd name="T0" fmla="*/ 2 w 128"/>
                <a:gd name="T1" fmla="*/ 115 h 115"/>
                <a:gd name="T2" fmla="*/ 0 w 128"/>
                <a:gd name="T3" fmla="*/ 112 h 115"/>
                <a:gd name="T4" fmla="*/ 2 w 128"/>
                <a:gd name="T5" fmla="*/ 109 h 115"/>
                <a:gd name="T6" fmla="*/ 86 w 128"/>
                <a:gd name="T7" fmla="*/ 109 h 115"/>
                <a:gd name="T8" fmla="*/ 89 w 128"/>
                <a:gd name="T9" fmla="*/ 107 h 115"/>
                <a:gd name="T10" fmla="*/ 108 w 128"/>
                <a:gd name="T11" fmla="*/ 49 h 115"/>
                <a:gd name="T12" fmla="*/ 111 w 128"/>
                <a:gd name="T13" fmla="*/ 48 h 115"/>
                <a:gd name="T14" fmla="*/ 113 w 128"/>
                <a:gd name="T15" fmla="*/ 51 h 115"/>
                <a:gd name="T16" fmla="*/ 94 w 128"/>
                <a:gd name="T17" fmla="*/ 108 h 115"/>
                <a:gd name="T18" fmla="*/ 86 w 128"/>
                <a:gd name="T19" fmla="*/ 115 h 115"/>
                <a:gd name="T20" fmla="*/ 2 w 128"/>
                <a:gd name="T21" fmla="*/ 115 h 115"/>
                <a:gd name="T22" fmla="*/ 112 w 128"/>
                <a:gd name="T23" fmla="*/ 46 h 115"/>
                <a:gd name="T24" fmla="*/ 112 w 128"/>
                <a:gd name="T25" fmla="*/ 45 h 115"/>
                <a:gd name="T26" fmla="*/ 110 w 128"/>
                <a:gd name="T27" fmla="*/ 44 h 115"/>
                <a:gd name="T28" fmla="*/ 110 w 128"/>
                <a:gd name="T29" fmla="*/ 42 h 115"/>
                <a:gd name="T30" fmla="*/ 122 w 128"/>
                <a:gd name="T31" fmla="*/ 5 h 115"/>
                <a:gd name="T32" fmla="*/ 91 w 128"/>
                <a:gd name="T33" fmla="*/ 5 h 115"/>
                <a:gd name="T34" fmla="*/ 88 w 128"/>
                <a:gd name="T35" fmla="*/ 3 h 115"/>
                <a:gd name="T36" fmla="*/ 91 w 128"/>
                <a:gd name="T37" fmla="*/ 0 h 115"/>
                <a:gd name="T38" fmla="*/ 125 w 128"/>
                <a:gd name="T39" fmla="*/ 0 h 115"/>
                <a:gd name="T40" fmla="*/ 127 w 128"/>
                <a:gd name="T41" fmla="*/ 1 h 115"/>
                <a:gd name="T42" fmla="*/ 128 w 128"/>
                <a:gd name="T43" fmla="*/ 4 h 115"/>
                <a:gd name="T44" fmla="*/ 115 w 128"/>
                <a:gd name="T45" fmla="*/ 44 h 115"/>
                <a:gd name="T46" fmla="*/ 112 w 128"/>
                <a:gd name="T47" fmla="*/ 4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15">
                  <a:moveTo>
                    <a:pt x="2" y="115"/>
                  </a:moveTo>
                  <a:cubicBezTo>
                    <a:pt x="1" y="115"/>
                    <a:pt x="0" y="113"/>
                    <a:pt x="0" y="112"/>
                  </a:cubicBezTo>
                  <a:cubicBezTo>
                    <a:pt x="0" y="111"/>
                    <a:pt x="1" y="109"/>
                    <a:pt x="2" y="109"/>
                  </a:cubicBezTo>
                  <a:cubicBezTo>
                    <a:pt x="86" y="109"/>
                    <a:pt x="86" y="109"/>
                    <a:pt x="86" y="109"/>
                  </a:cubicBezTo>
                  <a:cubicBezTo>
                    <a:pt x="88" y="109"/>
                    <a:pt x="89" y="108"/>
                    <a:pt x="89" y="107"/>
                  </a:cubicBezTo>
                  <a:cubicBezTo>
                    <a:pt x="108" y="49"/>
                    <a:pt x="108" y="49"/>
                    <a:pt x="108" y="49"/>
                  </a:cubicBezTo>
                  <a:cubicBezTo>
                    <a:pt x="108" y="48"/>
                    <a:pt x="110" y="47"/>
                    <a:pt x="111" y="48"/>
                  </a:cubicBezTo>
                  <a:cubicBezTo>
                    <a:pt x="112" y="48"/>
                    <a:pt x="113" y="50"/>
                    <a:pt x="113" y="51"/>
                  </a:cubicBezTo>
                  <a:cubicBezTo>
                    <a:pt x="94" y="108"/>
                    <a:pt x="94" y="108"/>
                    <a:pt x="94" y="108"/>
                  </a:cubicBezTo>
                  <a:cubicBezTo>
                    <a:pt x="93" y="112"/>
                    <a:pt x="90" y="115"/>
                    <a:pt x="86" y="115"/>
                  </a:cubicBezTo>
                  <a:lnTo>
                    <a:pt x="2" y="115"/>
                  </a:lnTo>
                  <a:close/>
                  <a:moveTo>
                    <a:pt x="112" y="46"/>
                  </a:moveTo>
                  <a:cubicBezTo>
                    <a:pt x="112" y="46"/>
                    <a:pt x="112" y="45"/>
                    <a:pt x="112" y="45"/>
                  </a:cubicBezTo>
                  <a:cubicBezTo>
                    <a:pt x="111" y="45"/>
                    <a:pt x="111" y="45"/>
                    <a:pt x="110" y="44"/>
                  </a:cubicBezTo>
                  <a:cubicBezTo>
                    <a:pt x="110" y="44"/>
                    <a:pt x="110" y="43"/>
                    <a:pt x="110" y="42"/>
                  </a:cubicBezTo>
                  <a:cubicBezTo>
                    <a:pt x="122" y="5"/>
                    <a:pt x="122" y="5"/>
                    <a:pt x="122" y="5"/>
                  </a:cubicBezTo>
                  <a:cubicBezTo>
                    <a:pt x="91" y="5"/>
                    <a:pt x="91" y="5"/>
                    <a:pt x="91" y="5"/>
                  </a:cubicBezTo>
                  <a:cubicBezTo>
                    <a:pt x="89" y="5"/>
                    <a:pt x="88" y="4"/>
                    <a:pt x="88" y="3"/>
                  </a:cubicBezTo>
                  <a:cubicBezTo>
                    <a:pt x="88" y="1"/>
                    <a:pt x="89" y="0"/>
                    <a:pt x="91" y="0"/>
                  </a:cubicBezTo>
                  <a:cubicBezTo>
                    <a:pt x="125" y="0"/>
                    <a:pt x="125" y="0"/>
                    <a:pt x="125" y="0"/>
                  </a:cubicBezTo>
                  <a:cubicBezTo>
                    <a:pt x="126" y="0"/>
                    <a:pt x="127" y="1"/>
                    <a:pt x="127" y="1"/>
                  </a:cubicBezTo>
                  <a:cubicBezTo>
                    <a:pt x="128" y="2"/>
                    <a:pt x="128" y="3"/>
                    <a:pt x="128" y="4"/>
                  </a:cubicBezTo>
                  <a:cubicBezTo>
                    <a:pt x="115" y="44"/>
                    <a:pt x="115" y="44"/>
                    <a:pt x="115" y="44"/>
                  </a:cubicBezTo>
                  <a:cubicBezTo>
                    <a:pt x="115" y="45"/>
                    <a:pt x="114" y="46"/>
                    <a:pt x="112" y="46"/>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8" name="Freeform 134">
              <a:extLst>
                <a:ext uri="{FF2B5EF4-FFF2-40B4-BE49-F238E27FC236}">
                  <a16:creationId xmlns:a16="http://schemas.microsoft.com/office/drawing/2014/main" id="{F7C35D9A-ED8D-432C-8E0E-7A07D4DF4653}"/>
                </a:ext>
              </a:extLst>
            </p:cNvPr>
            <p:cNvSpPr>
              <a:spLocks/>
            </p:cNvSpPr>
            <p:nvPr/>
          </p:nvSpPr>
          <p:spPr bwMode="auto">
            <a:xfrm>
              <a:off x="9034463" y="5441950"/>
              <a:ext cx="552450" cy="352425"/>
            </a:xfrm>
            <a:custGeom>
              <a:avLst/>
              <a:gdLst>
                <a:gd name="T0" fmla="*/ 2 w 174"/>
                <a:gd name="T1" fmla="*/ 111 h 111"/>
                <a:gd name="T2" fmla="*/ 1 w 174"/>
                <a:gd name="T3" fmla="*/ 111 h 111"/>
                <a:gd name="T4" fmla="*/ 0 w 174"/>
                <a:gd name="T5" fmla="*/ 109 h 111"/>
                <a:gd name="T6" fmla="*/ 0 w 174"/>
                <a:gd name="T7" fmla="*/ 108 h 111"/>
                <a:gd name="T8" fmla="*/ 0 w 174"/>
                <a:gd name="T9" fmla="*/ 107 h 111"/>
                <a:gd name="T10" fmla="*/ 0 w 174"/>
                <a:gd name="T11" fmla="*/ 107 h 111"/>
                <a:gd name="T12" fmla="*/ 0 w 174"/>
                <a:gd name="T13" fmla="*/ 107 h 111"/>
                <a:gd name="T14" fmla="*/ 0 w 174"/>
                <a:gd name="T15" fmla="*/ 107 h 111"/>
                <a:gd name="T16" fmla="*/ 0 w 174"/>
                <a:gd name="T17" fmla="*/ 107 h 111"/>
                <a:gd name="T18" fmla="*/ 0 w 174"/>
                <a:gd name="T19" fmla="*/ 107 h 111"/>
                <a:gd name="T20" fmla="*/ 26 w 174"/>
                <a:gd name="T21" fmla="*/ 26 h 111"/>
                <a:gd name="T22" fmla="*/ 26 w 174"/>
                <a:gd name="T23" fmla="*/ 26 h 111"/>
                <a:gd name="T24" fmla="*/ 33 w 174"/>
                <a:gd name="T25" fmla="*/ 2 h 111"/>
                <a:gd name="T26" fmla="*/ 36 w 174"/>
                <a:gd name="T27" fmla="*/ 0 h 111"/>
                <a:gd name="T28" fmla="*/ 172 w 174"/>
                <a:gd name="T29" fmla="*/ 0 h 111"/>
                <a:gd name="T30" fmla="*/ 173 w 174"/>
                <a:gd name="T31" fmla="*/ 1 h 111"/>
                <a:gd name="T32" fmla="*/ 174 w 174"/>
                <a:gd name="T33" fmla="*/ 3 h 111"/>
                <a:gd name="T34" fmla="*/ 173 w 174"/>
                <a:gd name="T35" fmla="*/ 5 h 111"/>
                <a:gd name="T36" fmla="*/ 172 w 174"/>
                <a:gd name="T37" fmla="*/ 5 h 111"/>
                <a:gd name="T38" fmla="*/ 138 w 174"/>
                <a:gd name="T39" fmla="*/ 5 h 111"/>
                <a:gd name="T40" fmla="*/ 138 w 174"/>
                <a:gd name="T41" fmla="*/ 5 h 111"/>
                <a:gd name="T42" fmla="*/ 61 w 174"/>
                <a:gd name="T43" fmla="*/ 5 h 111"/>
                <a:gd name="T44" fmla="*/ 61 w 174"/>
                <a:gd name="T45" fmla="*/ 5 h 111"/>
                <a:gd name="T46" fmla="*/ 54 w 174"/>
                <a:gd name="T47" fmla="*/ 5 h 111"/>
                <a:gd name="T48" fmla="*/ 54 w 174"/>
                <a:gd name="T49" fmla="*/ 5 h 111"/>
                <a:gd name="T50" fmla="*/ 38 w 174"/>
                <a:gd name="T51" fmla="*/ 5 h 111"/>
                <a:gd name="T52" fmla="*/ 31 w 174"/>
                <a:gd name="T53" fmla="*/ 28 h 111"/>
                <a:gd name="T54" fmla="*/ 31 w 174"/>
                <a:gd name="T55" fmla="*/ 28 h 111"/>
                <a:gd name="T56" fmla="*/ 5 w 174"/>
                <a:gd name="T57" fmla="*/ 108 h 111"/>
                <a:gd name="T58" fmla="*/ 5 w 174"/>
                <a:gd name="T59" fmla="*/ 108 h 111"/>
                <a:gd name="T60" fmla="*/ 5 w 174"/>
                <a:gd name="T61" fmla="*/ 109 h 111"/>
                <a:gd name="T62" fmla="*/ 5 w 174"/>
                <a:gd name="T63" fmla="*/ 109 h 111"/>
                <a:gd name="T64" fmla="*/ 5 w 174"/>
                <a:gd name="T65" fmla="*/ 109 h 111"/>
                <a:gd name="T66" fmla="*/ 5 w 174"/>
                <a:gd name="T67" fmla="*/ 109 h 111"/>
                <a:gd name="T68" fmla="*/ 5 w 174"/>
                <a:gd name="T69" fmla="*/ 109 h 111"/>
                <a:gd name="T70" fmla="*/ 5 w 174"/>
                <a:gd name="T71" fmla="*/ 109 h 111"/>
                <a:gd name="T72" fmla="*/ 3 w 174"/>
                <a:gd name="T73" fmla="*/ 111 h 111"/>
                <a:gd name="T74" fmla="*/ 2 w 174"/>
                <a:gd name="T7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11">
                  <a:moveTo>
                    <a:pt x="2" y="111"/>
                  </a:moveTo>
                  <a:cubicBezTo>
                    <a:pt x="2" y="111"/>
                    <a:pt x="2" y="111"/>
                    <a:pt x="1" y="111"/>
                  </a:cubicBezTo>
                  <a:cubicBezTo>
                    <a:pt x="1" y="110"/>
                    <a:pt x="0" y="110"/>
                    <a:pt x="0" y="109"/>
                  </a:cubicBezTo>
                  <a:cubicBezTo>
                    <a:pt x="0" y="109"/>
                    <a:pt x="0" y="109"/>
                    <a:pt x="0" y="108"/>
                  </a:cubicBezTo>
                  <a:cubicBezTo>
                    <a:pt x="0" y="108"/>
                    <a:pt x="0" y="108"/>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0" y="107"/>
                    <a:pt x="0" y="107"/>
                    <a:pt x="0" y="107"/>
                  </a:cubicBezTo>
                  <a:cubicBezTo>
                    <a:pt x="26" y="26"/>
                    <a:pt x="26" y="26"/>
                    <a:pt x="26" y="26"/>
                  </a:cubicBezTo>
                  <a:cubicBezTo>
                    <a:pt x="26" y="26"/>
                    <a:pt x="26" y="26"/>
                    <a:pt x="26" y="26"/>
                  </a:cubicBezTo>
                  <a:cubicBezTo>
                    <a:pt x="33" y="2"/>
                    <a:pt x="33" y="2"/>
                    <a:pt x="33" y="2"/>
                  </a:cubicBezTo>
                  <a:cubicBezTo>
                    <a:pt x="34" y="1"/>
                    <a:pt x="35" y="0"/>
                    <a:pt x="36" y="0"/>
                  </a:cubicBezTo>
                  <a:cubicBezTo>
                    <a:pt x="172" y="0"/>
                    <a:pt x="172" y="0"/>
                    <a:pt x="172" y="0"/>
                  </a:cubicBezTo>
                  <a:cubicBezTo>
                    <a:pt x="172" y="0"/>
                    <a:pt x="173" y="0"/>
                    <a:pt x="173" y="1"/>
                  </a:cubicBezTo>
                  <a:cubicBezTo>
                    <a:pt x="174" y="1"/>
                    <a:pt x="174" y="2"/>
                    <a:pt x="174" y="3"/>
                  </a:cubicBezTo>
                  <a:cubicBezTo>
                    <a:pt x="174" y="3"/>
                    <a:pt x="174" y="4"/>
                    <a:pt x="173" y="5"/>
                  </a:cubicBezTo>
                  <a:cubicBezTo>
                    <a:pt x="173" y="5"/>
                    <a:pt x="172" y="5"/>
                    <a:pt x="172" y="5"/>
                  </a:cubicBezTo>
                  <a:cubicBezTo>
                    <a:pt x="138" y="5"/>
                    <a:pt x="138" y="5"/>
                    <a:pt x="138" y="5"/>
                  </a:cubicBezTo>
                  <a:cubicBezTo>
                    <a:pt x="138" y="5"/>
                    <a:pt x="138" y="5"/>
                    <a:pt x="138" y="5"/>
                  </a:cubicBezTo>
                  <a:cubicBezTo>
                    <a:pt x="61" y="5"/>
                    <a:pt x="61" y="5"/>
                    <a:pt x="61" y="5"/>
                  </a:cubicBezTo>
                  <a:cubicBezTo>
                    <a:pt x="61" y="5"/>
                    <a:pt x="61" y="5"/>
                    <a:pt x="61" y="5"/>
                  </a:cubicBezTo>
                  <a:cubicBezTo>
                    <a:pt x="54" y="5"/>
                    <a:pt x="54" y="5"/>
                    <a:pt x="54" y="5"/>
                  </a:cubicBezTo>
                  <a:cubicBezTo>
                    <a:pt x="54" y="5"/>
                    <a:pt x="54" y="5"/>
                    <a:pt x="54" y="5"/>
                  </a:cubicBezTo>
                  <a:cubicBezTo>
                    <a:pt x="38" y="5"/>
                    <a:pt x="38" y="5"/>
                    <a:pt x="38" y="5"/>
                  </a:cubicBezTo>
                  <a:cubicBezTo>
                    <a:pt x="31" y="28"/>
                    <a:pt x="31" y="28"/>
                    <a:pt x="31" y="28"/>
                  </a:cubicBezTo>
                  <a:cubicBezTo>
                    <a:pt x="31" y="28"/>
                    <a:pt x="31" y="28"/>
                    <a:pt x="31" y="28"/>
                  </a:cubicBezTo>
                  <a:cubicBezTo>
                    <a:pt x="5" y="108"/>
                    <a:pt x="5" y="108"/>
                    <a:pt x="5" y="108"/>
                  </a:cubicBezTo>
                  <a:cubicBezTo>
                    <a:pt x="5" y="108"/>
                    <a:pt x="5" y="108"/>
                    <a:pt x="5" y="108"/>
                  </a:cubicBezTo>
                  <a:cubicBezTo>
                    <a:pt x="5" y="108"/>
                    <a:pt x="5" y="109"/>
                    <a:pt x="5" y="109"/>
                  </a:cubicBezTo>
                  <a:cubicBezTo>
                    <a:pt x="5" y="109"/>
                    <a:pt x="5" y="109"/>
                    <a:pt x="5" y="109"/>
                  </a:cubicBezTo>
                  <a:cubicBezTo>
                    <a:pt x="5" y="109"/>
                    <a:pt x="5" y="109"/>
                    <a:pt x="5" y="109"/>
                  </a:cubicBezTo>
                  <a:cubicBezTo>
                    <a:pt x="5" y="109"/>
                    <a:pt x="5" y="109"/>
                    <a:pt x="5" y="109"/>
                  </a:cubicBezTo>
                  <a:cubicBezTo>
                    <a:pt x="5" y="109"/>
                    <a:pt x="5" y="109"/>
                    <a:pt x="5" y="109"/>
                  </a:cubicBezTo>
                  <a:cubicBezTo>
                    <a:pt x="5" y="109"/>
                    <a:pt x="5" y="109"/>
                    <a:pt x="5" y="109"/>
                  </a:cubicBezTo>
                  <a:cubicBezTo>
                    <a:pt x="4" y="110"/>
                    <a:pt x="4" y="110"/>
                    <a:pt x="3" y="111"/>
                  </a:cubicBezTo>
                  <a:cubicBezTo>
                    <a:pt x="3" y="111"/>
                    <a:pt x="3" y="111"/>
                    <a:pt x="2" y="111"/>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69" name="Freeform 135">
              <a:extLst>
                <a:ext uri="{FF2B5EF4-FFF2-40B4-BE49-F238E27FC236}">
                  <a16:creationId xmlns:a16="http://schemas.microsoft.com/office/drawing/2014/main" id="{471A2633-7FA2-474E-990D-F6921812600A}"/>
                </a:ext>
              </a:extLst>
            </p:cNvPr>
            <p:cNvSpPr>
              <a:spLocks/>
            </p:cNvSpPr>
            <p:nvPr/>
          </p:nvSpPr>
          <p:spPr bwMode="auto">
            <a:xfrm>
              <a:off x="9015413" y="5788025"/>
              <a:ext cx="88900" cy="19050"/>
            </a:xfrm>
            <a:custGeom>
              <a:avLst/>
              <a:gdLst>
                <a:gd name="T0" fmla="*/ 3 w 28"/>
                <a:gd name="T1" fmla="*/ 6 h 6"/>
                <a:gd name="T2" fmla="*/ 3 w 28"/>
                <a:gd name="T3" fmla="*/ 6 h 6"/>
                <a:gd name="T4" fmla="*/ 0 w 28"/>
                <a:gd name="T5" fmla="*/ 3 h 6"/>
                <a:gd name="T6" fmla="*/ 3 w 28"/>
                <a:gd name="T7" fmla="*/ 0 h 6"/>
                <a:gd name="T8" fmla="*/ 25 w 28"/>
                <a:gd name="T9" fmla="*/ 0 h 6"/>
                <a:gd name="T10" fmla="*/ 25 w 28"/>
                <a:gd name="T11" fmla="*/ 0 h 6"/>
                <a:gd name="T12" fmla="*/ 28 w 28"/>
                <a:gd name="T13" fmla="*/ 3 h 6"/>
                <a:gd name="T14" fmla="*/ 25 w 28"/>
                <a:gd name="T15" fmla="*/ 6 h 6"/>
                <a:gd name="T16" fmla="*/ 3 w 28"/>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
                  <a:moveTo>
                    <a:pt x="3" y="6"/>
                  </a:moveTo>
                  <a:cubicBezTo>
                    <a:pt x="3" y="6"/>
                    <a:pt x="3" y="6"/>
                    <a:pt x="3" y="6"/>
                  </a:cubicBezTo>
                  <a:cubicBezTo>
                    <a:pt x="1" y="6"/>
                    <a:pt x="0" y="4"/>
                    <a:pt x="0" y="3"/>
                  </a:cubicBezTo>
                  <a:cubicBezTo>
                    <a:pt x="0" y="2"/>
                    <a:pt x="1" y="0"/>
                    <a:pt x="3" y="0"/>
                  </a:cubicBezTo>
                  <a:cubicBezTo>
                    <a:pt x="25" y="0"/>
                    <a:pt x="25" y="0"/>
                    <a:pt x="25" y="0"/>
                  </a:cubicBezTo>
                  <a:cubicBezTo>
                    <a:pt x="25" y="0"/>
                    <a:pt x="25" y="0"/>
                    <a:pt x="25" y="0"/>
                  </a:cubicBezTo>
                  <a:cubicBezTo>
                    <a:pt x="26" y="1"/>
                    <a:pt x="28" y="2"/>
                    <a:pt x="28" y="3"/>
                  </a:cubicBezTo>
                  <a:cubicBezTo>
                    <a:pt x="28" y="4"/>
                    <a:pt x="26" y="6"/>
                    <a:pt x="25" y="6"/>
                  </a:cubicBezTo>
                  <a:lnTo>
                    <a:pt x="3" y="6"/>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0" name="Freeform 136">
              <a:extLst>
                <a:ext uri="{FF2B5EF4-FFF2-40B4-BE49-F238E27FC236}">
                  <a16:creationId xmlns:a16="http://schemas.microsoft.com/office/drawing/2014/main" id="{DDE7C12F-A74A-450A-98DF-D2DDCDAC4E65}"/>
                </a:ext>
              </a:extLst>
            </p:cNvPr>
            <p:cNvSpPr>
              <a:spLocks noEditPoints="1"/>
            </p:cNvSpPr>
            <p:nvPr/>
          </p:nvSpPr>
          <p:spPr bwMode="auto">
            <a:xfrm>
              <a:off x="8977313" y="5721350"/>
              <a:ext cx="301625" cy="298450"/>
            </a:xfrm>
            <a:custGeom>
              <a:avLst/>
              <a:gdLst>
                <a:gd name="T0" fmla="*/ 22 w 95"/>
                <a:gd name="T1" fmla="*/ 94 h 94"/>
                <a:gd name="T2" fmla="*/ 12 w 95"/>
                <a:gd name="T3" fmla="*/ 90 h 94"/>
                <a:gd name="T4" fmla="*/ 5 w 95"/>
                <a:gd name="T5" fmla="*/ 82 h 94"/>
                <a:gd name="T6" fmla="*/ 1 w 95"/>
                <a:gd name="T7" fmla="*/ 72 h 94"/>
                <a:gd name="T8" fmla="*/ 5 w 95"/>
                <a:gd name="T9" fmla="*/ 62 h 94"/>
                <a:gd name="T10" fmla="*/ 68 w 95"/>
                <a:gd name="T11" fmla="*/ 5 h 94"/>
                <a:gd name="T12" fmla="*/ 88 w 95"/>
                <a:gd name="T13" fmla="*/ 5 h 94"/>
                <a:gd name="T14" fmla="*/ 89 w 95"/>
                <a:gd name="T15" fmla="*/ 7 h 94"/>
                <a:gd name="T16" fmla="*/ 90 w 95"/>
                <a:gd name="T17" fmla="*/ 26 h 94"/>
                <a:gd name="T18" fmla="*/ 32 w 95"/>
                <a:gd name="T19" fmla="*/ 89 h 94"/>
                <a:gd name="T20" fmla="*/ 22 w 95"/>
                <a:gd name="T21" fmla="*/ 94 h 94"/>
                <a:gd name="T22" fmla="*/ 22 w 95"/>
                <a:gd name="T23" fmla="*/ 94 h 94"/>
                <a:gd name="T24" fmla="*/ 8 w 95"/>
                <a:gd name="T25" fmla="*/ 79 h 94"/>
                <a:gd name="T26" fmla="*/ 15 w 95"/>
                <a:gd name="T27" fmla="*/ 86 h 94"/>
                <a:gd name="T28" fmla="*/ 22 w 95"/>
                <a:gd name="T29" fmla="*/ 89 h 94"/>
                <a:gd name="T30" fmla="*/ 28 w 95"/>
                <a:gd name="T31" fmla="*/ 86 h 94"/>
                <a:gd name="T32" fmla="*/ 86 w 95"/>
                <a:gd name="T33" fmla="*/ 23 h 94"/>
                <a:gd name="T34" fmla="*/ 86 w 95"/>
                <a:gd name="T35" fmla="*/ 11 h 94"/>
                <a:gd name="T36" fmla="*/ 84 w 95"/>
                <a:gd name="T37" fmla="*/ 9 h 94"/>
                <a:gd name="T38" fmla="*/ 72 w 95"/>
                <a:gd name="T39" fmla="*/ 9 h 94"/>
                <a:gd name="T40" fmla="*/ 9 w 95"/>
                <a:gd name="T41" fmla="*/ 66 h 94"/>
                <a:gd name="T42" fmla="*/ 6 w 95"/>
                <a:gd name="T43" fmla="*/ 72 h 94"/>
                <a:gd name="T44" fmla="*/ 8 w 95"/>
                <a:gd name="T45" fmla="*/ 7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94">
                  <a:moveTo>
                    <a:pt x="22" y="94"/>
                  </a:moveTo>
                  <a:cubicBezTo>
                    <a:pt x="18" y="94"/>
                    <a:pt x="14" y="92"/>
                    <a:pt x="12" y="90"/>
                  </a:cubicBezTo>
                  <a:cubicBezTo>
                    <a:pt x="5" y="82"/>
                    <a:pt x="5" y="82"/>
                    <a:pt x="5" y="82"/>
                  </a:cubicBezTo>
                  <a:cubicBezTo>
                    <a:pt x="2" y="80"/>
                    <a:pt x="0" y="76"/>
                    <a:pt x="1" y="72"/>
                  </a:cubicBezTo>
                  <a:cubicBezTo>
                    <a:pt x="1" y="68"/>
                    <a:pt x="2" y="65"/>
                    <a:pt x="5" y="62"/>
                  </a:cubicBezTo>
                  <a:cubicBezTo>
                    <a:pt x="68" y="5"/>
                    <a:pt x="68" y="5"/>
                    <a:pt x="68" y="5"/>
                  </a:cubicBezTo>
                  <a:cubicBezTo>
                    <a:pt x="74" y="0"/>
                    <a:pt x="83" y="0"/>
                    <a:pt x="88" y="5"/>
                  </a:cubicBezTo>
                  <a:cubicBezTo>
                    <a:pt x="89" y="7"/>
                    <a:pt x="89" y="7"/>
                    <a:pt x="89" y="7"/>
                  </a:cubicBezTo>
                  <a:cubicBezTo>
                    <a:pt x="95" y="12"/>
                    <a:pt x="95" y="21"/>
                    <a:pt x="90" y="26"/>
                  </a:cubicBezTo>
                  <a:cubicBezTo>
                    <a:pt x="32" y="89"/>
                    <a:pt x="32" y="89"/>
                    <a:pt x="32" y="89"/>
                  </a:cubicBezTo>
                  <a:cubicBezTo>
                    <a:pt x="30" y="92"/>
                    <a:pt x="26" y="94"/>
                    <a:pt x="22" y="94"/>
                  </a:cubicBezTo>
                  <a:cubicBezTo>
                    <a:pt x="22" y="94"/>
                    <a:pt x="22" y="94"/>
                    <a:pt x="22" y="94"/>
                  </a:cubicBezTo>
                  <a:close/>
                  <a:moveTo>
                    <a:pt x="8" y="79"/>
                  </a:moveTo>
                  <a:cubicBezTo>
                    <a:pt x="15" y="86"/>
                    <a:pt x="15" y="86"/>
                    <a:pt x="15" y="86"/>
                  </a:cubicBezTo>
                  <a:cubicBezTo>
                    <a:pt x="17" y="88"/>
                    <a:pt x="20" y="89"/>
                    <a:pt x="22" y="89"/>
                  </a:cubicBezTo>
                  <a:cubicBezTo>
                    <a:pt x="24" y="88"/>
                    <a:pt x="27" y="87"/>
                    <a:pt x="28" y="86"/>
                  </a:cubicBezTo>
                  <a:cubicBezTo>
                    <a:pt x="86" y="23"/>
                    <a:pt x="86" y="23"/>
                    <a:pt x="86" y="23"/>
                  </a:cubicBezTo>
                  <a:cubicBezTo>
                    <a:pt x="89" y="19"/>
                    <a:pt x="89" y="14"/>
                    <a:pt x="86" y="11"/>
                  </a:cubicBezTo>
                  <a:cubicBezTo>
                    <a:pt x="84" y="9"/>
                    <a:pt x="84" y="9"/>
                    <a:pt x="84" y="9"/>
                  </a:cubicBezTo>
                  <a:cubicBezTo>
                    <a:pt x="81" y="6"/>
                    <a:pt x="75" y="6"/>
                    <a:pt x="72" y="9"/>
                  </a:cubicBezTo>
                  <a:cubicBezTo>
                    <a:pt x="9" y="66"/>
                    <a:pt x="9" y="66"/>
                    <a:pt x="9" y="66"/>
                  </a:cubicBezTo>
                  <a:cubicBezTo>
                    <a:pt x="7" y="67"/>
                    <a:pt x="6" y="70"/>
                    <a:pt x="6" y="72"/>
                  </a:cubicBezTo>
                  <a:cubicBezTo>
                    <a:pt x="6" y="75"/>
                    <a:pt x="7" y="77"/>
                    <a:pt x="8" y="7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1" name="Freeform 137">
              <a:extLst>
                <a:ext uri="{FF2B5EF4-FFF2-40B4-BE49-F238E27FC236}">
                  <a16:creationId xmlns:a16="http://schemas.microsoft.com/office/drawing/2014/main" id="{139B5A99-8A9D-4DBC-A9C1-8198A19D1816}"/>
                </a:ext>
              </a:extLst>
            </p:cNvPr>
            <p:cNvSpPr>
              <a:spLocks/>
            </p:cNvSpPr>
            <p:nvPr/>
          </p:nvSpPr>
          <p:spPr bwMode="auto">
            <a:xfrm>
              <a:off x="9056688" y="5778500"/>
              <a:ext cx="152400" cy="142875"/>
            </a:xfrm>
            <a:custGeom>
              <a:avLst/>
              <a:gdLst>
                <a:gd name="T0" fmla="*/ 3 w 48"/>
                <a:gd name="T1" fmla="*/ 45 h 45"/>
                <a:gd name="T2" fmla="*/ 1 w 48"/>
                <a:gd name="T3" fmla="*/ 44 h 45"/>
                <a:gd name="T4" fmla="*/ 1 w 48"/>
                <a:gd name="T5" fmla="*/ 40 h 45"/>
                <a:gd name="T6" fmla="*/ 43 w 48"/>
                <a:gd name="T7" fmla="*/ 1 h 45"/>
                <a:gd name="T8" fmla="*/ 47 w 48"/>
                <a:gd name="T9" fmla="*/ 1 h 45"/>
                <a:gd name="T10" fmla="*/ 47 w 48"/>
                <a:gd name="T11" fmla="*/ 4 h 45"/>
                <a:gd name="T12" fmla="*/ 5 w 48"/>
                <a:gd name="T13" fmla="*/ 44 h 45"/>
                <a:gd name="T14" fmla="*/ 3 w 48"/>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5">
                  <a:moveTo>
                    <a:pt x="3" y="45"/>
                  </a:moveTo>
                  <a:cubicBezTo>
                    <a:pt x="3" y="45"/>
                    <a:pt x="2" y="45"/>
                    <a:pt x="1" y="44"/>
                  </a:cubicBezTo>
                  <a:cubicBezTo>
                    <a:pt x="0" y="43"/>
                    <a:pt x="0" y="41"/>
                    <a:pt x="1" y="40"/>
                  </a:cubicBezTo>
                  <a:cubicBezTo>
                    <a:pt x="43" y="1"/>
                    <a:pt x="43" y="1"/>
                    <a:pt x="43" y="1"/>
                  </a:cubicBezTo>
                  <a:cubicBezTo>
                    <a:pt x="44" y="0"/>
                    <a:pt x="46" y="0"/>
                    <a:pt x="47" y="1"/>
                  </a:cubicBezTo>
                  <a:cubicBezTo>
                    <a:pt x="48" y="2"/>
                    <a:pt x="48" y="3"/>
                    <a:pt x="47" y="4"/>
                  </a:cubicBezTo>
                  <a:cubicBezTo>
                    <a:pt x="5" y="44"/>
                    <a:pt x="5" y="44"/>
                    <a:pt x="5" y="44"/>
                  </a:cubicBezTo>
                  <a:cubicBezTo>
                    <a:pt x="5" y="45"/>
                    <a:pt x="4" y="45"/>
                    <a:pt x="3" y="4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2" name="Freeform 138">
              <a:extLst>
                <a:ext uri="{FF2B5EF4-FFF2-40B4-BE49-F238E27FC236}">
                  <a16:creationId xmlns:a16="http://schemas.microsoft.com/office/drawing/2014/main" id="{AA3A54AC-1310-490F-A445-FBA09E8B182B}"/>
                </a:ext>
              </a:extLst>
            </p:cNvPr>
            <p:cNvSpPr>
              <a:spLocks noEditPoints="1"/>
            </p:cNvSpPr>
            <p:nvPr/>
          </p:nvSpPr>
          <p:spPr bwMode="auto">
            <a:xfrm>
              <a:off x="9228138" y="5499100"/>
              <a:ext cx="273050" cy="273050"/>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5 h 86"/>
                <a:gd name="T12" fmla="*/ 5 w 86"/>
                <a:gd name="T13" fmla="*/ 43 h 86"/>
                <a:gd name="T14" fmla="*/ 43 w 86"/>
                <a:gd name="T15" fmla="*/ 81 h 86"/>
                <a:gd name="T16" fmla="*/ 81 w 86"/>
                <a:gd name="T17" fmla="*/ 43 h 86"/>
                <a:gd name="T18" fmla="*/ 43 w 86"/>
                <a:gd name="T19"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19"/>
                    <a:pt x="19" y="0"/>
                    <a:pt x="43" y="0"/>
                  </a:cubicBezTo>
                  <a:cubicBezTo>
                    <a:pt x="67" y="0"/>
                    <a:pt x="86" y="19"/>
                    <a:pt x="86" y="43"/>
                  </a:cubicBezTo>
                  <a:cubicBezTo>
                    <a:pt x="86" y="67"/>
                    <a:pt x="67" y="86"/>
                    <a:pt x="43" y="86"/>
                  </a:cubicBezTo>
                  <a:close/>
                  <a:moveTo>
                    <a:pt x="43" y="5"/>
                  </a:moveTo>
                  <a:cubicBezTo>
                    <a:pt x="22" y="5"/>
                    <a:pt x="5" y="22"/>
                    <a:pt x="5" y="43"/>
                  </a:cubicBezTo>
                  <a:cubicBezTo>
                    <a:pt x="5" y="64"/>
                    <a:pt x="22" y="81"/>
                    <a:pt x="43" y="81"/>
                  </a:cubicBezTo>
                  <a:cubicBezTo>
                    <a:pt x="64" y="81"/>
                    <a:pt x="81" y="64"/>
                    <a:pt x="81" y="43"/>
                  </a:cubicBezTo>
                  <a:cubicBezTo>
                    <a:pt x="81" y="22"/>
                    <a:pt x="64" y="5"/>
                    <a:pt x="43"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3" name="Freeform 139">
              <a:extLst>
                <a:ext uri="{FF2B5EF4-FFF2-40B4-BE49-F238E27FC236}">
                  <a16:creationId xmlns:a16="http://schemas.microsoft.com/office/drawing/2014/main" id="{3CA3FC9D-5206-4803-B23F-F14EE4051BFA}"/>
                </a:ext>
              </a:extLst>
            </p:cNvPr>
            <p:cNvSpPr>
              <a:spLocks/>
            </p:cNvSpPr>
            <p:nvPr/>
          </p:nvSpPr>
          <p:spPr bwMode="auto">
            <a:xfrm>
              <a:off x="9358313" y="5626100"/>
              <a:ext cx="101600" cy="101600"/>
            </a:xfrm>
            <a:custGeom>
              <a:avLst/>
              <a:gdLst>
                <a:gd name="T0" fmla="*/ 2 w 32"/>
                <a:gd name="T1" fmla="*/ 32 h 32"/>
                <a:gd name="T2" fmla="*/ 0 w 32"/>
                <a:gd name="T3" fmla="*/ 30 h 32"/>
                <a:gd name="T4" fmla="*/ 2 w 32"/>
                <a:gd name="T5" fmla="*/ 27 h 32"/>
                <a:gd name="T6" fmla="*/ 27 w 32"/>
                <a:gd name="T7" fmla="*/ 3 h 32"/>
                <a:gd name="T8" fmla="*/ 29 w 32"/>
                <a:gd name="T9" fmla="*/ 0 h 32"/>
                <a:gd name="T10" fmla="*/ 32 w 32"/>
                <a:gd name="T11" fmla="*/ 3 h 32"/>
                <a:gd name="T12" fmla="*/ 2 w 3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2" y="32"/>
                  </a:moveTo>
                  <a:cubicBezTo>
                    <a:pt x="1" y="32"/>
                    <a:pt x="0" y="31"/>
                    <a:pt x="0" y="30"/>
                  </a:cubicBezTo>
                  <a:cubicBezTo>
                    <a:pt x="0" y="28"/>
                    <a:pt x="1" y="27"/>
                    <a:pt x="2" y="27"/>
                  </a:cubicBezTo>
                  <a:cubicBezTo>
                    <a:pt x="16" y="27"/>
                    <a:pt x="27" y="16"/>
                    <a:pt x="27" y="3"/>
                  </a:cubicBezTo>
                  <a:cubicBezTo>
                    <a:pt x="27" y="1"/>
                    <a:pt x="28" y="0"/>
                    <a:pt x="29" y="0"/>
                  </a:cubicBezTo>
                  <a:cubicBezTo>
                    <a:pt x="31" y="0"/>
                    <a:pt x="32" y="1"/>
                    <a:pt x="32" y="3"/>
                  </a:cubicBezTo>
                  <a:cubicBezTo>
                    <a:pt x="32" y="19"/>
                    <a:pt x="19" y="32"/>
                    <a:pt x="2" y="3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4" name="Freeform 140">
              <a:extLst>
                <a:ext uri="{FF2B5EF4-FFF2-40B4-BE49-F238E27FC236}">
                  <a16:creationId xmlns:a16="http://schemas.microsoft.com/office/drawing/2014/main" id="{662214F6-2D45-48DB-AAB7-478A93E34A78}"/>
                </a:ext>
              </a:extLst>
            </p:cNvPr>
            <p:cNvSpPr>
              <a:spLocks/>
            </p:cNvSpPr>
            <p:nvPr/>
          </p:nvSpPr>
          <p:spPr bwMode="auto">
            <a:xfrm>
              <a:off x="9244013" y="5241925"/>
              <a:ext cx="44450" cy="15875"/>
            </a:xfrm>
            <a:custGeom>
              <a:avLst/>
              <a:gdLst>
                <a:gd name="T0" fmla="*/ 11 w 14"/>
                <a:gd name="T1" fmla="*/ 5 h 5"/>
                <a:gd name="T2" fmla="*/ 2 w 14"/>
                <a:gd name="T3" fmla="*/ 5 h 5"/>
                <a:gd name="T4" fmla="*/ 0 w 14"/>
                <a:gd name="T5" fmla="*/ 3 h 5"/>
                <a:gd name="T6" fmla="*/ 2 w 14"/>
                <a:gd name="T7" fmla="*/ 0 h 5"/>
                <a:gd name="T8" fmla="*/ 11 w 14"/>
                <a:gd name="T9" fmla="*/ 0 h 5"/>
                <a:gd name="T10" fmla="*/ 14 w 14"/>
                <a:gd name="T11" fmla="*/ 3 h 5"/>
                <a:gd name="T12" fmla="*/ 11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1" y="5"/>
                  </a:moveTo>
                  <a:cubicBezTo>
                    <a:pt x="2" y="5"/>
                    <a:pt x="2" y="5"/>
                    <a:pt x="2" y="5"/>
                  </a:cubicBezTo>
                  <a:cubicBezTo>
                    <a:pt x="1" y="5"/>
                    <a:pt x="0" y="4"/>
                    <a:pt x="0" y="3"/>
                  </a:cubicBezTo>
                  <a:cubicBezTo>
                    <a:pt x="0" y="1"/>
                    <a:pt x="1" y="0"/>
                    <a:pt x="2" y="0"/>
                  </a:cubicBezTo>
                  <a:cubicBezTo>
                    <a:pt x="11" y="0"/>
                    <a:pt x="11" y="0"/>
                    <a:pt x="11" y="0"/>
                  </a:cubicBezTo>
                  <a:cubicBezTo>
                    <a:pt x="12" y="0"/>
                    <a:pt x="14" y="1"/>
                    <a:pt x="14" y="3"/>
                  </a:cubicBezTo>
                  <a:cubicBezTo>
                    <a:pt x="14" y="4"/>
                    <a:pt x="12" y="5"/>
                    <a:pt x="11"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5" name="Freeform 141">
              <a:extLst>
                <a:ext uri="{FF2B5EF4-FFF2-40B4-BE49-F238E27FC236}">
                  <a16:creationId xmlns:a16="http://schemas.microsoft.com/office/drawing/2014/main" id="{5D6A1115-CDE4-4264-A097-5B59D9C8AAE4}"/>
                </a:ext>
              </a:extLst>
            </p:cNvPr>
            <p:cNvSpPr>
              <a:spLocks/>
            </p:cNvSpPr>
            <p:nvPr/>
          </p:nvSpPr>
          <p:spPr bwMode="auto">
            <a:xfrm>
              <a:off x="9256713" y="5229225"/>
              <a:ext cx="15875" cy="44450"/>
            </a:xfrm>
            <a:custGeom>
              <a:avLst/>
              <a:gdLst>
                <a:gd name="T0" fmla="*/ 3 w 5"/>
                <a:gd name="T1" fmla="*/ 14 h 14"/>
                <a:gd name="T2" fmla="*/ 0 w 5"/>
                <a:gd name="T3" fmla="*/ 11 h 14"/>
                <a:gd name="T4" fmla="*/ 0 w 5"/>
                <a:gd name="T5" fmla="*/ 2 h 14"/>
                <a:gd name="T6" fmla="*/ 3 w 5"/>
                <a:gd name="T7" fmla="*/ 0 h 14"/>
                <a:gd name="T8" fmla="*/ 5 w 5"/>
                <a:gd name="T9" fmla="*/ 2 h 14"/>
                <a:gd name="T10" fmla="*/ 5 w 5"/>
                <a:gd name="T11" fmla="*/ 11 h 14"/>
                <a:gd name="T12" fmla="*/ 3 w 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3" y="14"/>
                  </a:moveTo>
                  <a:cubicBezTo>
                    <a:pt x="1" y="14"/>
                    <a:pt x="0" y="13"/>
                    <a:pt x="0" y="11"/>
                  </a:cubicBezTo>
                  <a:cubicBezTo>
                    <a:pt x="0" y="2"/>
                    <a:pt x="0" y="2"/>
                    <a:pt x="0" y="2"/>
                  </a:cubicBezTo>
                  <a:cubicBezTo>
                    <a:pt x="0" y="1"/>
                    <a:pt x="1" y="0"/>
                    <a:pt x="3" y="0"/>
                  </a:cubicBezTo>
                  <a:cubicBezTo>
                    <a:pt x="4" y="0"/>
                    <a:pt x="5" y="1"/>
                    <a:pt x="5" y="2"/>
                  </a:cubicBezTo>
                  <a:cubicBezTo>
                    <a:pt x="5" y="11"/>
                    <a:pt x="5" y="11"/>
                    <a:pt x="5" y="11"/>
                  </a:cubicBezTo>
                  <a:cubicBezTo>
                    <a:pt x="5" y="13"/>
                    <a:pt x="4" y="14"/>
                    <a:pt x="3" y="1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6" name="Freeform 142">
              <a:extLst>
                <a:ext uri="{FF2B5EF4-FFF2-40B4-BE49-F238E27FC236}">
                  <a16:creationId xmlns:a16="http://schemas.microsoft.com/office/drawing/2014/main" id="{0765D49B-E98E-4FD6-BE49-C2C833160613}"/>
                </a:ext>
              </a:extLst>
            </p:cNvPr>
            <p:cNvSpPr>
              <a:spLocks noEditPoints="1"/>
            </p:cNvSpPr>
            <p:nvPr/>
          </p:nvSpPr>
          <p:spPr bwMode="auto">
            <a:xfrm>
              <a:off x="9351963" y="5267325"/>
              <a:ext cx="57150" cy="57150"/>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5 h 18"/>
                <a:gd name="T12" fmla="*/ 6 w 18"/>
                <a:gd name="T13" fmla="*/ 9 h 18"/>
                <a:gd name="T14" fmla="*/ 9 w 18"/>
                <a:gd name="T15" fmla="*/ 13 h 18"/>
                <a:gd name="T16" fmla="*/ 13 w 18"/>
                <a:gd name="T17" fmla="*/ 9 h 18"/>
                <a:gd name="T18" fmla="*/ 9 w 18"/>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5"/>
                  </a:moveTo>
                  <a:cubicBezTo>
                    <a:pt x="7" y="5"/>
                    <a:pt x="6" y="7"/>
                    <a:pt x="6" y="9"/>
                  </a:cubicBezTo>
                  <a:cubicBezTo>
                    <a:pt x="6" y="11"/>
                    <a:pt x="7" y="13"/>
                    <a:pt x="9" y="13"/>
                  </a:cubicBezTo>
                  <a:cubicBezTo>
                    <a:pt x="11" y="13"/>
                    <a:pt x="13" y="11"/>
                    <a:pt x="13" y="9"/>
                  </a:cubicBezTo>
                  <a:cubicBezTo>
                    <a:pt x="13" y="7"/>
                    <a:pt x="11" y="5"/>
                    <a:pt x="9" y="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7" name="Freeform 143">
              <a:extLst>
                <a:ext uri="{FF2B5EF4-FFF2-40B4-BE49-F238E27FC236}">
                  <a16:creationId xmlns:a16="http://schemas.microsoft.com/office/drawing/2014/main" id="{69D890DC-CD4C-42B0-BD3D-E84B6CD39E4A}"/>
                </a:ext>
              </a:extLst>
            </p:cNvPr>
            <p:cNvSpPr>
              <a:spLocks noEditPoints="1"/>
            </p:cNvSpPr>
            <p:nvPr/>
          </p:nvSpPr>
          <p:spPr bwMode="auto">
            <a:xfrm>
              <a:off x="9466263" y="5200650"/>
              <a:ext cx="82550" cy="79375"/>
            </a:xfrm>
            <a:custGeom>
              <a:avLst/>
              <a:gdLst>
                <a:gd name="T0" fmla="*/ 13 w 26"/>
                <a:gd name="T1" fmla="*/ 25 h 25"/>
                <a:gd name="T2" fmla="*/ 6 w 26"/>
                <a:gd name="T3" fmla="*/ 23 h 25"/>
                <a:gd name="T4" fmla="*/ 1 w 26"/>
                <a:gd name="T5" fmla="*/ 15 h 25"/>
                <a:gd name="T6" fmla="*/ 3 w 26"/>
                <a:gd name="T7" fmla="*/ 6 h 25"/>
                <a:gd name="T8" fmla="*/ 11 w 26"/>
                <a:gd name="T9" fmla="*/ 1 h 25"/>
                <a:gd name="T10" fmla="*/ 20 w 26"/>
                <a:gd name="T11" fmla="*/ 3 h 25"/>
                <a:gd name="T12" fmla="*/ 25 w 26"/>
                <a:gd name="T13" fmla="*/ 11 h 25"/>
                <a:gd name="T14" fmla="*/ 23 w 26"/>
                <a:gd name="T15" fmla="*/ 20 h 25"/>
                <a:gd name="T16" fmla="*/ 15 w 26"/>
                <a:gd name="T17" fmla="*/ 25 h 25"/>
                <a:gd name="T18" fmla="*/ 13 w 26"/>
                <a:gd name="T19" fmla="*/ 25 h 25"/>
                <a:gd name="T20" fmla="*/ 13 w 26"/>
                <a:gd name="T21" fmla="*/ 6 h 25"/>
                <a:gd name="T22" fmla="*/ 12 w 26"/>
                <a:gd name="T23" fmla="*/ 6 h 25"/>
                <a:gd name="T24" fmla="*/ 7 w 26"/>
                <a:gd name="T25" fmla="*/ 9 h 25"/>
                <a:gd name="T26" fmla="*/ 6 w 26"/>
                <a:gd name="T27" fmla="*/ 14 h 25"/>
                <a:gd name="T28" fmla="*/ 9 w 26"/>
                <a:gd name="T29" fmla="*/ 19 h 25"/>
                <a:gd name="T30" fmla="*/ 14 w 26"/>
                <a:gd name="T31" fmla="*/ 20 h 25"/>
                <a:gd name="T32" fmla="*/ 19 w 26"/>
                <a:gd name="T33" fmla="*/ 17 h 25"/>
                <a:gd name="T34" fmla="*/ 20 w 26"/>
                <a:gd name="T35" fmla="*/ 12 h 25"/>
                <a:gd name="T36" fmla="*/ 17 w 26"/>
                <a:gd name="T37" fmla="*/ 7 h 25"/>
                <a:gd name="T38" fmla="*/ 13 w 26"/>
                <a:gd name="T3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13" y="25"/>
                  </a:moveTo>
                  <a:cubicBezTo>
                    <a:pt x="10" y="25"/>
                    <a:pt x="8" y="25"/>
                    <a:pt x="6" y="23"/>
                  </a:cubicBezTo>
                  <a:cubicBezTo>
                    <a:pt x="3" y="21"/>
                    <a:pt x="1" y="18"/>
                    <a:pt x="1" y="15"/>
                  </a:cubicBezTo>
                  <a:cubicBezTo>
                    <a:pt x="0" y="12"/>
                    <a:pt x="1" y="9"/>
                    <a:pt x="3" y="6"/>
                  </a:cubicBezTo>
                  <a:cubicBezTo>
                    <a:pt x="5" y="3"/>
                    <a:pt x="8" y="1"/>
                    <a:pt x="11" y="1"/>
                  </a:cubicBezTo>
                  <a:cubicBezTo>
                    <a:pt x="14" y="0"/>
                    <a:pt x="17" y="1"/>
                    <a:pt x="20" y="3"/>
                  </a:cubicBezTo>
                  <a:cubicBezTo>
                    <a:pt x="23" y="5"/>
                    <a:pt x="25" y="7"/>
                    <a:pt x="25" y="11"/>
                  </a:cubicBezTo>
                  <a:cubicBezTo>
                    <a:pt x="26" y="14"/>
                    <a:pt x="25" y="17"/>
                    <a:pt x="23" y="20"/>
                  </a:cubicBezTo>
                  <a:cubicBezTo>
                    <a:pt x="21" y="23"/>
                    <a:pt x="18" y="25"/>
                    <a:pt x="15" y="25"/>
                  </a:cubicBezTo>
                  <a:cubicBezTo>
                    <a:pt x="14" y="25"/>
                    <a:pt x="14" y="25"/>
                    <a:pt x="13" y="25"/>
                  </a:cubicBezTo>
                  <a:close/>
                  <a:moveTo>
                    <a:pt x="13" y="6"/>
                  </a:moveTo>
                  <a:cubicBezTo>
                    <a:pt x="13" y="6"/>
                    <a:pt x="12" y="6"/>
                    <a:pt x="12" y="6"/>
                  </a:cubicBezTo>
                  <a:cubicBezTo>
                    <a:pt x="10" y="6"/>
                    <a:pt x="8" y="7"/>
                    <a:pt x="7" y="9"/>
                  </a:cubicBezTo>
                  <a:cubicBezTo>
                    <a:pt x="6" y="10"/>
                    <a:pt x="6" y="12"/>
                    <a:pt x="6" y="14"/>
                  </a:cubicBezTo>
                  <a:cubicBezTo>
                    <a:pt x="6" y="16"/>
                    <a:pt x="7" y="18"/>
                    <a:pt x="9" y="19"/>
                  </a:cubicBezTo>
                  <a:cubicBezTo>
                    <a:pt x="10" y="20"/>
                    <a:pt x="12" y="20"/>
                    <a:pt x="14" y="20"/>
                  </a:cubicBezTo>
                  <a:cubicBezTo>
                    <a:pt x="16" y="20"/>
                    <a:pt x="18" y="19"/>
                    <a:pt x="19" y="17"/>
                  </a:cubicBezTo>
                  <a:cubicBezTo>
                    <a:pt x="20" y="15"/>
                    <a:pt x="21" y="14"/>
                    <a:pt x="20" y="12"/>
                  </a:cubicBezTo>
                  <a:cubicBezTo>
                    <a:pt x="20" y="10"/>
                    <a:pt x="19" y="8"/>
                    <a:pt x="17" y="7"/>
                  </a:cubicBezTo>
                  <a:cubicBezTo>
                    <a:pt x="16" y="6"/>
                    <a:pt x="15" y="6"/>
                    <a:pt x="13" y="6"/>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8" name="Freeform 144">
              <a:extLst>
                <a:ext uri="{FF2B5EF4-FFF2-40B4-BE49-F238E27FC236}">
                  <a16:creationId xmlns:a16="http://schemas.microsoft.com/office/drawing/2014/main" id="{64DA71EF-4CE7-4612-BDFE-6F7830F1D999}"/>
                </a:ext>
              </a:extLst>
            </p:cNvPr>
            <p:cNvSpPr>
              <a:spLocks/>
            </p:cNvSpPr>
            <p:nvPr/>
          </p:nvSpPr>
          <p:spPr bwMode="auto">
            <a:xfrm>
              <a:off x="9574213" y="5302250"/>
              <a:ext cx="38100" cy="38100"/>
            </a:xfrm>
            <a:custGeom>
              <a:avLst/>
              <a:gdLst>
                <a:gd name="T0" fmla="*/ 9 w 12"/>
                <a:gd name="T1" fmla="*/ 12 h 12"/>
                <a:gd name="T2" fmla="*/ 8 w 12"/>
                <a:gd name="T3" fmla="*/ 11 h 12"/>
                <a:gd name="T4" fmla="*/ 1 w 12"/>
                <a:gd name="T5" fmla="*/ 5 h 12"/>
                <a:gd name="T6" fmla="*/ 1 w 12"/>
                <a:gd name="T7" fmla="*/ 1 h 12"/>
                <a:gd name="T8" fmla="*/ 5 w 12"/>
                <a:gd name="T9" fmla="*/ 1 h 12"/>
                <a:gd name="T10" fmla="*/ 11 w 12"/>
                <a:gd name="T11" fmla="*/ 8 h 12"/>
                <a:gd name="T12" fmla="*/ 11 w 12"/>
                <a:gd name="T13" fmla="*/ 11 h 12"/>
                <a:gd name="T14" fmla="*/ 9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9" y="12"/>
                  </a:moveTo>
                  <a:cubicBezTo>
                    <a:pt x="9" y="12"/>
                    <a:pt x="8" y="12"/>
                    <a:pt x="8" y="11"/>
                  </a:cubicBezTo>
                  <a:cubicBezTo>
                    <a:pt x="1" y="5"/>
                    <a:pt x="1" y="5"/>
                    <a:pt x="1" y="5"/>
                  </a:cubicBezTo>
                  <a:cubicBezTo>
                    <a:pt x="0" y="4"/>
                    <a:pt x="0" y="2"/>
                    <a:pt x="1" y="1"/>
                  </a:cubicBezTo>
                  <a:cubicBezTo>
                    <a:pt x="2" y="0"/>
                    <a:pt x="4" y="0"/>
                    <a:pt x="5" y="1"/>
                  </a:cubicBezTo>
                  <a:cubicBezTo>
                    <a:pt x="11" y="8"/>
                    <a:pt x="11" y="8"/>
                    <a:pt x="11" y="8"/>
                  </a:cubicBezTo>
                  <a:cubicBezTo>
                    <a:pt x="12" y="9"/>
                    <a:pt x="12" y="10"/>
                    <a:pt x="11" y="11"/>
                  </a:cubicBezTo>
                  <a:cubicBezTo>
                    <a:pt x="11" y="12"/>
                    <a:pt x="10" y="12"/>
                    <a:pt x="9" y="1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79" name="Freeform 145">
              <a:extLst>
                <a:ext uri="{FF2B5EF4-FFF2-40B4-BE49-F238E27FC236}">
                  <a16:creationId xmlns:a16="http://schemas.microsoft.com/office/drawing/2014/main" id="{632AC6DD-C817-468B-A2FB-19A20A9F8808}"/>
                </a:ext>
              </a:extLst>
            </p:cNvPr>
            <p:cNvSpPr>
              <a:spLocks/>
            </p:cNvSpPr>
            <p:nvPr/>
          </p:nvSpPr>
          <p:spPr bwMode="auto">
            <a:xfrm>
              <a:off x="9574213" y="5302250"/>
              <a:ext cx="38100" cy="38100"/>
            </a:xfrm>
            <a:custGeom>
              <a:avLst/>
              <a:gdLst>
                <a:gd name="T0" fmla="*/ 3 w 12"/>
                <a:gd name="T1" fmla="*/ 12 h 12"/>
                <a:gd name="T2" fmla="*/ 1 w 12"/>
                <a:gd name="T3" fmla="*/ 11 h 12"/>
                <a:gd name="T4" fmla="*/ 1 w 12"/>
                <a:gd name="T5" fmla="*/ 8 h 12"/>
                <a:gd name="T6" fmla="*/ 8 w 12"/>
                <a:gd name="T7" fmla="*/ 1 h 12"/>
                <a:gd name="T8" fmla="*/ 11 w 12"/>
                <a:gd name="T9" fmla="*/ 1 h 12"/>
                <a:gd name="T10" fmla="*/ 11 w 12"/>
                <a:gd name="T11" fmla="*/ 5 h 12"/>
                <a:gd name="T12" fmla="*/ 5 w 12"/>
                <a:gd name="T13" fmla="*/ 11 h 12"/>
                <a:gd name="T14" fmla="*/ 3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3" y="12"/>
                  </a:moveTo>
                  <a:cubicBezTo>
                    <a:pt x="2" y="12"/>
                    <a:pt x="2" y="12"/>
                    <a:pt x="1" y="11"/>
                  </a:cubicBezTo>
                  <a:cubicBezTo>
                    <a:pt x="0" y="10"/>
                    <a:pt x="0" y="9"/>
                    <a:pt x="1" y="8"/>
                  </a:cubicBezTo>
                  <a:cubicBezTo>
                    <a:pt x="8" y="1"/>
                    <a:pt x="8" y="1"/>
                    <a:pt x="8" y="1"/>
                  </a:cubicBezTo>
                  <a:cubicBezTo>
                    <a:pt x="9" y="0"/>
                    <a:pt x="10" y="0"/>
                    <a:pt x="11" y="1"/>
                  </a:cubicBezTo>
                  <a:cubicBezTo>
                    <a:pt x="12" y="2"/>
                    <a:pt x="12" y="4"/>
                    <a:pt x="11" y="5"/>
                  </a:cubicBezTo>
                  <a:cubicBezTo>
                    <a:pt x="5" y="11"/>
                    <a:pt x="5" y="11"/>
                    <a:pt x="5" y="11"/>
                  </a:cubicBezTo>
                  <a:cubicBezTo>
                    <a:pt x="4" y="12"/>
                    <a:pt x="4" y="12"/>
                    <a:pt x="3" y="1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4" name="Group 233">
            <a:extLst>
              <a:ext uri="{FF2B5EF4-FFF2-40B4-BE49-F238E27FC236}">
                <a16:creationId xmlns:a16="http://schemas.microsoft.com/office/drawing/2014/main" id="{DA7AE5DB-B495-4CBE-94DD-2AE35F7BE4C0}"/>
              </a:ext>
            </a:extLst>
          </p:cNvPr>
          <p:cNvGrpSpPr/>
          <p:nvPr/>
        </p:nvGrpSpPr>
        <p:grpSpPr>
          <a:xfrm>
            <a:off x="2021299" y="1614619"/>
            <a:ext cx="446823" cy="436506"/>
            <a:chOff x="3370263" y="3211513"/>
            <a:chExt cx="893763" cy="873125"/>
          </a:xfrm>
        </p:grpSpPr>
        <p:sp>
          <p:nvSpPr>
            <p:cNvPr id="180" name="Freeform 146">
              <a:extLst>
                <a:ext uri="{FF2B5EF4-FFF2-40B4-BE49-F238E27FC236}">
                  <a16:creationId xmlns:a16="http://schemas.microsoft.com/office/drawing/2014/main" id="{CC161E40-B1C5-45CF-9F33-B511783CF2E7}"/>
                </a:ext>
              </a:extLst>
            </p:cNvPr>
            <p:cNvSpPr>
              <a:spLocks noEditPoints="1"/>
            </p:cNvSpPr>
            <p:nvPr/>
          </p:nvSpPr>
          <p:spPr bwMode="auto">
            <a:xfrm>
              <a:off x="3370263" y="3338513"/>
              <a:ext cx="754063" cy="644525"/>
            </a:xfrm>
            <a:custGeom>
              <a:avLst/>
              <a:gdLst>
                <a:gd name="T0" fmla="*/ 11 w 237"/>
                <a:gd name="T1" fmla="*/ 203 h 203"/>
                <a:gd name="T2" fmla="*/ 0 w 237"/>
                <a:gd name="T3" fmla="*/ 195 h 203"/>
                <a:gd name="T4" fmla="*/ 0 w 237"/>
                <a:gd name="T5" fmla="*/ 195 h 203"/>
                <a:gd name="T6" fmla="*/ 1 w 237"/>
                <a:gd name="T7" fmla="*/ 193 h 203"/>
                <a:gd name="T8" fmla="*/ 3 w 237"/>
                <a:gd name="T9" fmla="*/ 191 h 203"/>
                <a:gd name="T10" fmla="*/ 7 w 237"/>
                <a:gd name="T11" fmla="*/ 193 h 203"/>
                <a:gd name="T12" fmla="*/ 11 w 237"/>
                <a:gd name="T13" fmla="*/ 197 h 203"/>
                <a:gd name="T14" fmla="*/ 15 w 237"/>
                <a:gd name="T15" fmla="*/ 194 h 203"/>
                <a:gd name="T16" fmla="*/ 15 w 237"/>
                <a:gd name="T17" fmla="*/ 194 h 203"/>
                <a:gd name="T18" fmla="*/ 15 w 237"/>
                <a:gd name="T19" fmla="*/ 193 h 203"/>
                <a:gd name="T20" fmla="*/ 19 w 237"/>
                <a:gd name="T21" fmla="*/ 191 h 203"/>
                <a:gd name="T22" fmla="*/ 21 w 237"/>
                <a:gd name="T23" fmla="*/ 192 h 203"/>
                <a:gd name="T24" fmla="*/ 22 w 237"/>
                <a:gd name="T25" fmla="*/ 195 h 203"/>
                <a:gd name="T26" fmla="*/ 21 w 237"/>
                <a:gd name="T27" fmla="*/ 196 h 203"/>
                <a:gd name="T28" fmla="*/ 21 w 237"/>
                <a:gd name="T29" fmla="*/ 196 h 203"/>
                <a:gd name="T30" fmla="*/ 21 w 237"/>
                <a:gd name="T31" fmla="*/ 196 h 203"/>
                <a:gd name="T32" fmla="*/ 11 w 237"/>
                <a:gd name="T33" fmla="*/ 203 h 203"/>
                <a:gd name="T34" fmla="*/ 3 w 237"/>
                <a:gd name="T35" fmla="*/ 188 h 203"/>
                <a:gd name="T36" fmla="*/ 0 w 237"/>
                <a:gd name="T37" fmla="*/ 184 h 203"/>
                <a:gd name="T38" fmla="*/ 0 w 237"/>
                <a:gd name="T39" fmla="*/ 87 h 203"/>
                <a:gd name="T40" fmla="*/ 3 w 237"/>
                <a:gd name="T41" fmla="*/ 83 h 203"/>
                <a:gd name="T42" fmla="*/ 6 w 237"/>
                <a:gd name="T43" fmla="*/ 87 h 203"/>
                <a:gd name="T44" fmla="*/ 6 w 237"/>
                <a:gd name="T45" fmla="*/ 184 h 203"/>
                <a:gd name="T46" fmla="*/ 3 w 237"/>
                <a:gd name="T47" fmla="*/ 188 h 203"/>
                <a:gd name="T48" fmla="*/ 3 w 237"/>
                <a:gd name="T49" fmla="*/ 80 h 203"/>
                <a:gd name="T50" fmla="*/ 0 w 237"/>
                <a:gd name="T51" fmla="*/ 77 h 203"/>
                <a:gd name="T52" fmla="*/ 3 w 237"/>
                <a:gd name="T53" fmla="*/ 74 h 203"/>
                <a:gd name="T54" fmla="*/ 6 w 237"/>
                <a:gd name="T55" fmla="*/ 77 h 203"/>
                <a:gd name="T56" fmla="*/ 3 w 237"/>
                <a:gd name="T57" fmla="*/ 80 h 203"/>
                <a:gd name="T58" fmla="*/ 3 w 237"/>
                <a:gd name="T59" fmla="*/ 70 h 203"/>
                <a:gd name="T60" fmla="*/ 0 w 237"/>
                <a:gd name="T61" fmla="*/ 67 h 203"/>
                <a:gd name="T62" fmla="*/ 0 w 237"/>
                <a:gd name="T63" fmla="*/ 3 h 203"/>
                <a:gd name="T64" fmla="*/ 1 w 237"/>
                <a:gd name="T65" fmla="*/ 1 h 203"/>
                <a:gd name="T66" fmla="*/ 3 w 237"/>
                <a:gd name="T67" fmla="*/ 0 h 203"/>
                <a:gd name="T68" fmla="*/ 62 w 237"/>
                <a:gd name="T69" fmla="*/ 0 h 203"/>
                <a:gd name="T70" fmla="*/ 64 w 237"/>
                <a:gd name="T71" fmla="*/ 1 h 203"/>
                <a:gd name="T72" fmla="*/ 87 w 237"/>
                <a:gd name="T73" fmla="*/ 34 h 203"/>
                <a:gd name="T74" fmla="*/ 150 w 237"/>
                <a:gd name="T75" fmla="*/ 34 h 203"/>
                <a:gd name="T76" fmla="*/ 153 w 237"/>
                <a:gd name="T77" fmla="*/ 37 h 203"/>
                <a:gd name="T78" fmla="*/ 150 w 237"/>
                <a:gd name="T79" fmla="*/ 40 h 203"/>
                <a:gd name="T80" fmla="*/ 85 w 237"/>
                <a:gd name="T81" fmla="*/ 40 h 203"/>
                <a:gd name="T82" fmla="*/ 83 w 237"/>
                <a:gd name="T83" fmla="*/ 39 h 203"/>
                <a:gd name="T84" fmla="*/ 60 w 237"/>
                <a:gd name="T85" fmla="*/ 7 h 203"/>
                <a:gd name="T86" fmla="*/ 6 w 237"/>
                <a:gd name="T87" fmla="*/ 7 h 203"/>
                <a:gd name="T88" fmla="*/ 6 w 237"/>
                <a:gd name="T89" fmla="*/ 67 h 203"/>
                <a:gd name="T90" fmla="*/ 3 w 237"/>
                <a:gd name="T91" fmla="*/ 70 h 203"/>
                <a:gd name="T92" fmla="*/ 234 w 237"/>
                <a:gd name="T93" fmla="*/ 64 h 203"/>
                <a:gd name="T94" fmla="*/ 230 w 237"/>
                <a:gd name="T95" fmla="*/ 61 h 203"/>
                <a:gd name="T96" fmla="*/ 230 w 237"/>
                <a:gd name="T97" fmla="*/ 40 h 203"/>
                <a:gd name="T98" fmla="*/ 160 w 237"/>
                <a:gd name="T99" fmla="*/ 40 h 203"/>
                <a:gd name="T100" fmla="*/ 156 w 237"/>
                <a:gd name="T101" fmla="*/ 37 h 203"/>
                <a:gd name="T102" fmla="*/ 160 w 237"/>
                <a:gd name="T103" fmla="*/ 34 h 203"/>
                <a:gd name="T104" fmla="*/ 234 w 237"/>
                <a:gd name="T105" fmla="*/ 34 h 203"/>
                <a:gd name="T106" fmla="*/ 236 w 237"/>
                <a:gd name="T107" fmla="*/ 35 h 203"/>
                <a:gd name="T108" fmla="*/ 237 w 237"/>
                <a:gd name="T109" fmla="*/ 37 h 203"/>
                <a:gd name="T110" fmla="*/ 237 w 237"/>
                <a:gd name="T111" fmla="*/ 61 h 203"/>
                <a:gd name="T112" fmla="*/ 237 w 237"/>
                <a:gd name="T113" fmla="*/ 61 h 203"/>
                <a:gd name="T114" fmla="*/ 234 w 237"/>
                <a:gd name="T115" fmla="*/ 6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7" h="203">
                  <a:moveTo>
                    <a:pt x="11" y="203"/>
                  </a:moveTo>
                  <a:cubicBezTo>
                    <a:pt x="6" y="203"/>
                    <a:pt x="2" y="200"/>
                    <a:pt x="0" y="195"/>
                  </a:cubicBezTo>
                  <a:cubicBezTo>
                    <a:pt x="0" y="195"/>
                    <a:pt x="0" y="195"/>
                    <a:pt x="0" y="195"/>
                  </a:cubicBezTo>
                  <a:cubicBezTo>
                    <a:pt x="0" y="194"/>
                    <a:pt x="0" y="193"/>
                    <a:pt x="1" y="193"/>
                  </a:cubicBezTo>
                  <a:cubicBezTo>
                    <a:pt x="1" y="192"/>
                    <a:pt x="2" y="191"/>
                    <a:pt x="3" y="191"/>
                  </a:cubicBezTo>
                  <a:cubicBezTo>
                    <a:pt x="4" y="191"/>
                    <a:pt x="6" y="192"/>
                    <a:pt x="7" y="193"/>
                  </a:cubicBezTo>
                  <a:cubicBezTo>
                    <a:pt x="7" y="195"/>
                    <a:pt x="9" y="197"/>
                    <a:pt x="11" y="197"/>
                  </a:cubicBezTo>
                  <a:cubicBezTo>
                    <a:pt x="13" y="197"/>
                    <a:pt x="14" y="196"/>
                    <a:pt x="15" y="194"/>
                  </a:cubicBezTo>
                  <a:cubicBezTo>
                    <a:pt x="15" y="194"/>
                    <a:pt x="15" y="194"/>
                    <a:pt x="15" y="194"/>
                  </a:cubicBezTo>
                  <a:cubicBezTo>
                    <a:pt x="15" y="193"/>
                    <a:pt x="15" y="193"/>
                    <a:pt x="15" y="193"/>
                  </a:cubicBezTo>
                  <a:cubicBezTo>
                    <a:pt x="16" y="192"/>
                    <a:pt x="17" y="191"/>
                    <a:pt x="19" y="191"/>
                  </a:cubicBezTo>
                  <a:cubicBezTo>
                    <a:pt x="20" y="191"/>
                    <a:pt x="21" y="192"/>
                    <a:pt x="21" y="192"/>
                  </a:cubicBezTo>
                  <a:cubicBezTo>
                    <a:pt x="22" y="193"/>
                    <a:pt x="22" y="194"/>
                    <a:pt x="22" y="195"/>
                  </a:cubicBezTo>
                  <a:cubicBezTo>
                    <a:pt x="22" y="195"/>
                    <a:pt x="22" y="195"/>
                    <a:pt x="21" y="196"/>
                  </a:cubicBezTo>
                  <a:cubicBezTo>
                    <a:pt x="21" y="196"/>
                    <a:pt x="21" y="196"/>
                    <a:pt x="21" y="196"/>
                  </a:cubicBezTo>
                  <a:cubicBezTo>
                    <a:pt x="21" y="196"/>
                    <a:pt x="21" y="196"/>
                    <a:pt x="21" y="196"/>
                  </a:cubicBezTo>
                  <a:cubicBezTo>
                    <a:pt x="19" y="201"/>
                    <a:pt x="15" y="203"/>
                    <a:pt x="11" y="203"/>
                  </a:cubicBezTo>
                  <a:close/>
                  <a:moveTo>
                    <a:pt x="3" y="188"/>
                  </a:moveTo>
                  <a:cubicBezTo>
                    <a:pt x="1" y="188"/>
                    <a:pt x="0" y="186"/>
                    <a:pt x="0" y="184"/>
                  </a:cubicBezTo>
                  <a:cubicBezTo>
                    <a:pt x="0" y="87"/>
                    <a:pt x="0" y="87"/>
                    <a:pt x="0" y="87"/>
                  </a:cubicBezTo>
                  <a:cubicBezTo>
                    <a:pt x="0" y="85"/>
                    <a:pt x="1" y="83"/>
                    <a:pt x="3" y="83"/>
                  </a:cubicBezTo>
                  <a:cubicBezTo>
                    <a:pt x="5" y="83"/>
                    <a:pt x="6" y="85"/>
                    <a:pt x="6" y="87"/>
                  </a:cubicBezTo>
                  <a:cubicBezTo>
                    <a:pt x="6" y="184"/>
                    <a:pt x="6" y="184"/>
                    <a:pt x="6" y="184"/>
                  </a:cubicBezTo>
                  <a:cubicBezTo>
                    <a:pt x="6" y="186"/>
                    <a:pt x="5" y="188"/>
                    <a:pt x="3" y="188"/>
                  </a:cubicBezTo>
                  <a:close/>
                  <a:moveTo>
                    <a:pt x="3" y="80"/>
                  </a:moveTo>
                  <a:cubicBezTo>
                    <a:pt x="1" y="80"/>
                    <a:pt x="0" y="79"/>
                    <a:pt x="0" y="77"/>
                  </a:cubicBezTo>
                  <a:cubicBezTo>
                    <a:pt x="0" y="75"/>
                    <a:pt x="1" y="74"/>
                    <a:pt x="3" y="74"/>
                  </a:cubicBezTo>
                  <a:cubicBezTo>
                    <a:pt x="5" y="74"/>
                    <a:pt x="6" y="75"/>
                    <a:pt x="6" y="77"/>
                  </a:cubicBezTo>
                  <a:cubicBezTo>
                    <a:pt x="6" y="79"/>
                    <a:pt x="5" y="80"/>
                    <a:pt x="3" y="80"/>
                  </a:cubicBezTo>
                  <a:close/>
                  <a:moveTo>
                    <a:pt x="3" y="70"/>
                  </a:moveTo>
                  <a:cubicBezTo>
                    <a:pt x="1" y="70"/>
                    <a:pt x="0" y="69"/>
                    <a:pt x="0" y="67"/>
                  </a:cubicBezTo>
                  <a:cubicBezTo>
                    <a:pt x="0" y="3"/>
                    <a:pt x="0" y="3"/>
                    <a:pt x="0" y="3"/>
                  </a:cubicBezTo>
                  <a:cubicBezTo>
                    <a:pt x="0" y="2"/>
                    <a:pt x="0" y="2"/>
                    <a:pt x="1" y="1"/>
                  </a:cubicBezTo>
                  <a:cubicBezTo>
                    <a:pt x="1" y="0"/>
                    <a:pt x="2" y="0"/>
                    <a:pt x="3" y="0"/>
                  </a:cubicBezTo>
                  <a:cubicBezTo>
                    <a:pt x="62" y="0"/>
                    <a:pt x="62" y="0"/>
                    <a:pt x="62" y="0"/>
                  </a:cubicBezTo>
                  <a:cubicBezTo>
                    <a:pt x="63" y="0"/>
                    <a:pt x="64" y="1"/>
                    <a:pt x="64" y="1"/>
                  </a:cubicBezTo>
                  <a:cubicBezTo>
                    <a:pt x="87" y="34"/>
                    <a:pt x="87" y="34"/>
                    <a:pt x="87" y="34"/>
                  </a:cubicBezTo>
                  <a:cubicBezTo>
                    <a:pt x="150" y="34"/>
                    <a:pt x="150" y="34"/>
                    <a:pt x="150" y="34"/>
                  </a:cubicBezTo>
                  <a:cubicBezTo>
                    <a:pt x="152" y="34"/>
                    <a:pt x="153" y="35"/>
                    <a:pt x="153" y="37"/>
                  </a:cubicBezTo>
                  <a:cubicBezTo>
                    <a:pt x="153" y="39"/>
                    <a:pt x="152" y="40"/>
                    <a:pt x="150" y="40"/>
                  </a:cubicBezTo>
                  <a:cubicBezTo>
                    <a:pt x="85" y="40"/>
                    <a:pt x="85" y="40"/>
                    <a:pt x="85" y="40"/>
                  </a:cubicBezTo>
                  <a:cubicBezTo>
                    <a:pt x="84" y="40"/>
                    <a:pt x="83" y="40"/>
                    <a:pt x="83" y="39"/>
                  </a:cubicBezTo>
                  <a:cubicBezTo>
                    <a:pt x="60" y="7"/>
                    <a:pt x="60" y="7"/>
                    <a:pt x="60" y="7"/>
                  </a:cubicBezTo>
                  <a:cubicBezTo>
                    <a:pt x="6" y="7"/>
                    <a:pt x="6" y="7"/>
                    <a:pt x="6" y="7"/>
                  </a:cubicBezTo>
                  <a:cubicBezTo>
                    <a:pt x="6" y="67"/>
                    <a:pt x="6" y="67"/>
                    <a:pt x="6" y="67"/>
                  </a:cubicBezTo>
                  <a:cubicBezTo>
                    <a:pt x="6" y="69"/>
                    <a:pt x="5" y="70"/>
                    <a:pt x="3" y="70"/>
                  </a:cubicBezTo>
                  <a:close/>
                  <a:moveTo>
                    <a:pt x="234" y="64"/>
                  </a:moveTo>
                  <a:cubicBezTo>
                    <a:pt x="232" y="64"/>
                    <a:pt x="230" y="63"/>
                    <a:pt x="230" y="61"/>
                  </a:cubicBezTo>
                  <a:cubicBezTo>
                    <a:pt x="230" y="40"/>
                    <a:pt x="230" y="40"/>
                    <a:pt x="230" y="40"/>
                  </a:cubicBezTo>
                  <a:cubicBezTo>
                    <a:pt x="160" y="40"/>
                    <a:pt x="160" y="40"/>
                    <a:pt x="160" y="40"/>
                  </a:cubicBezTo>
                  <a:cubicBezTo>
                    <a:pt x="158" y="40"/>
                    <a:pt x="156" y="39"/>
                    <a:pt x="156" y="37"/>
                  </a:cubicBezTo>
                  <a:cubicBezTo>
                    <a:pt x="156" y="35"/>
                    <a:pt x="158" y="34"/>
                    <a:pt x="160" y="34"/>
                  </a:cubicBezTo>
                  <a:cubicBezTo>
                    <a:pt x="234" y="34"/>
                    <a:pt x="234" y="34"/>
                    <a:pt x="234" y="34"/>
                  </a:cubicBezTo>
                  <a:cubicBezTo>
                    <a:pt x="234" y="34"/>
                    <a:pt x="235" y="34"/>
                    <a:pt x="236" y="35"/>
                  </a:cubicBezTo>
                  <a:cubicBezTo>
                    <a:pt x="236" y="35"/>
                    <a:pt x="237" y="36"/>
                    <a:pt x="237" y="37"/>
                  </a:cubicBezTo>
                  <a:cubicBezTo>
                    <a:pt x="237" y="61"/>
                    <a:pt x="237" y="61"/>
                    <a:pt x="237" y="61"/>
                  </a:cubicBezTo>
                  <a:cubicBezTo>
                    <a:pt x="237" y="61"/>
                    <a:pt x="237" y="61"/>
                    <a:pt x="237" y="61"/>
                  </a:cubicBezTo>
                  <a:cubicBezTo>
                    <a:pt x="237" y="63"/>
                    <a:pt x="235" y="64"/>
                    <a:pt x="234" y="6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1" name="Freeform 147">
              <a:extLst>
                <a:ext uri="{FF2B5EF4-FFF2-40B4-BE49-F238E27FC236}">
                  <a16:creationId xmlns:a16="http://schemas.microsoft.com/office/drawing/2014/main" id="{CDC7CA98-CEF8-4D34-8DA5-727A387A2745}"/>
                </a:ext>
              </a:extLst>
            </p:cNvPr>
            <p:cNvSpPr>
              <a:spLocks noEditPoints="1"/>
            </p:cNvSpPr>
            <p:nvPr/>
          </p:nvSpPr>
          <p:spPr bwMode="auto">
            <a:xfrm>
              <a:off x="3417888" y="3522663"/>
              <a:ext cx="846138" cy="460375"/>
            </a:xfrm>
            <a:custGeom>
              <a:avLst/>
              <a:gdLst>
                <a:gd name="T0" fmla="*/ 178 w 266"/>
                <a:gd name="T1" fmla="*/ 145 h 145"/>
                <a:gd name="T2" fmla="*/ 178 w 266"/>
                <a:gd name="T3" fmla="*/ 145 h 145"/>
                <a:gd name="T4" fmla="*/ 175 w 266"/>
                <a:gd name="T5" fmla="*/ 142 h 145"/>
                <a:gd name="T6" fmla="*/ 178 w 266"/>
                <a:gd name="T7" fmla="*/ 139 h 145"/>
                <a:gd name="T8" fmla="*/ 213 w 266"/>
                <a:gd name="T9" fmla="*/ 139 h 145"/>
                <a:gd name="T10" fmla="*/ 215 w 266"/>
                <a:gd name="T11" fmla="*/ 138 h 145"/>
                <a:gd name="T12" fmla="*/ 215 w 266"/>
                <a:gd name="T13" fmla="*/ 138 h 145"/>
                <a:gd name="T14" fmla="*/ 219 w 266"/>
                <a:gd name="T15" fmla="*/ 140 h 145"/>
                <a:gd name="T16" fmla="*/ 218 w 266"/>
                <a:gd name="T17" fmla="*/ 144 h 145"/>
                <a:gd name="T18" fmla="*/ 213 w 266"/>
                <a:gd name="T19" fmla="*/ 145 h 145"/>
                <a:gd name="T20" fmla="*/ 178 w 266"/>
                <a:gd name="T21" fmla="*/ 145 h 145"/>
                <a:gd name="T22" fmla="*/ 3 w 266"/>
                <a:gd name="T23" fmla="*/ 140 h 145"/>
                <a:gd name="T24" fmla="*/ 2 w 266"/>
                <a:gd name="T25" fmla="*/ 140 h 145"/>
                <a:gd name="T26" fmla="*/ 0 w 266"/>
                <a:gd name="T27" fmla="*/ 138 h 145"/>
                <a:gd name="T28" fmla="*/ 0 w 266"/>
                <a:gd name="T29" fmla="*/ 137 h 145"/>
                <a:gd name="T30" fmla="*/ 0 w 266"/>
                <a:gd name="T31" fmla="*/ 136 h 145"/>
                <a:gd name="T32" fmla="*/ 0 w 266"/>
                <a:gd name="T33" fmla="*/ 135 h 145"/>
                <a:gd name="T34" fmla="*/ 7 w 266"/>
                <a:gd name="T35" fmla="*/ 115 h 145"/>
                <a:gd name="T36" fmla="*/ 7 w 266"/>
                <a:gd name="T37" fmla="*/ 115 h 145"/>
                <a:gd name="T38" fmla="*/ 42 w 266"/>
                <a:gd name="T39" fmla="*/ 3 h 145"/>
                <a:gd name="T40" fmla="*/ 42 w 266"/>
                <a:gd name="T41" fmla="*/ 3 h 145"/>
                <a:gd name="T42" fmla="*/ 43 w 266"/>
                <a:gd name="T43" fmla="*/ 2 h 145"/>
                <a:gd name="T44" fmla="*/ 46 w 266"/>
                <a:gd name="T45" fmla="*/ 0 h 145"/>
                <a:gd name="T46" fmla="*/ 263 w 266"/>
                <a:gd name="T47" fmla="*/ 0 h 145"/>
                <a:gd name="T48" fmla="*/ 265 w 266"/>
                <a:gd name="T49" fmla="*/ 1 h 145"/>
                <a:gd name="T50" fmla="*/ 266 w 266"/>
                <a:gd name="T51" fmla="*/ 4 h 145"/>
                <a:gd name="T52" fmla="*/ 260 w 266"/>
                <a:gd name="T53" fmla="*/ 22 h 145"/>
                <a:gd name="T54" fmla="*/ 256 w 266"/>
                <a:gd name="T55" fmla="*/ 24 h 145"/>
                <a:gd name="T56" fmla="*/ 254 w 266"/>
                <a:gd name="T57" fmla="*/ 23 h 145"/>
                <a:gd name="T58" fmla="*/ 254 w 266"/>
                <a:gd name="T59" fmla="*/ 20 h 145"/>
                <a:gd name="T60" fmla="*/ 258 w 266"/>
                <a:gd name="T61" fmla="*/ 6 h 145"/>
                <a:gd name="T62" fmla="*/ 54 w 266"/>
                <a:gd name="T63" fmla="*/ 6 h 145"/>
                <a:gd name="T64" fmla="*/ 54 w 266"/>
                <a:gd name="T65" fmla="*/ 6 h 145"/>
                <a:gd name="T66" fmla="*/ 48 w 266"/>
                <a:gd name="T67" fmla="*/ 6 h 145"/>
                <a:gd name="T68" fmla="*/ 16 w 266"/>
                <a:gd name="T69" fmla="*/ 108 h 145"/>
                <a:gd name="T70" fmla="*/ 16 w 266"/>
                <a:gd name="T71" fmla="*/ 108 h 145"/>
                <a:gd name="T72" fmla="*/ 16 w 266"/>
                <a:gd name="T73" fmla="*/ 108 h 145"/>
                <a:gd name="T74" fmla="*/ 7 w 266"/>
                <a:gd name="T75" fmla="*/ 137 h 145"/>
                <a:gd name="T76" fmla="*/ 7 w 266"/>
                <a:gd name="T77" fmla="*/ 137 h 145"/>
                <a:gd name="T78" fmla="*/ 7 w 266"/>
                <a:gd name="T79" fmla="*/ 137 h 145"/>
                <a:gd name="T80" fmla="*/ 6 w 266"/>
                <a:gd name="T81" fmla="*/ 138 h 145"/>
                <a:gd name="T82" fmla="*/ 6 w 266"/>
                <a:gd name="T83" fmla="*/ 138 h 145"/>
                <a:gd name="T84" fmla="*/ 6 w 266"/>
                <a:gd name="T85" fmla="*/ 138 h 145"/>
                <a:gd name="T86" fmla="*/ 6 w 266"/>
                <a:gd name="T87" fmla="*/ 138 h 145"/>
                <a:gd name="T88" fmla="*/ 6 w 266"/>
                <a:gd name="T89" fmla="*/ 138 h 145"/>
                <a:gd name="T90" fmla="*/ 4 w 266"/>
                <a:gd name="T91" fmla="*/ 140 h 145"/>
                <a:gd name="T92" fmla="*/ 3 w 266"/>
                <a:gd name="T93" fmla="*/ 140 h 145"/>
                <a:gd name="T94" fmla="*/ 221 w 266"/>
                <a:gd name="T95" fmla="*/ 136 h 145"/>
                <a:gd name="T96" fmla="*/ 220 w 266"/>
                <a:gd name="T97" fmla="*/ 136 h 145"/>
                <a:gd name="T98" fmla="*/ 218 w 266"/>
                <a:gd name="T99" fmla="*/ 132 h 145"/>
                <a:gd name="T100" fmla="*/ 248 w 266"/>
                <a:gd name="T101" fmla="*/ 39 h 145"/>
                <a:gd name="T102" fmla="*/ 252 w 266"/>
                <a:gd name="T103" fmla="*/ 37 h 145"/>
                <a:gd name="T104" fmla="*/ 254 w 266"/>
                <a:gd name="T105" fmla="*/ 38 h 145"/>
                <a:gd name="T106" fmla="*/ 254 w 266"/>
                <a:gd name="T107" fmla="*/ 41 h 145"/>
                <a:gd name="T108" fmla="*/ 224 w 266"/>
                <a:gd name="T109" fmla="*/ 134 h 145"/>
                <a:gd name="T110" fmla="*/ 221 w 266"/>
                <a:gd name="T111" fmla="*/ 136 h 145"/>
                <a:gd name="T112" fmla="*/ 254 w 266"/>
                <a:gd name="T113" fmla="*/ 34 h 145"/>
                <a:gd name="T114" fmla="*/ 253 w 266"/>
                <a:gd name="T115" fmla="*/ 34 h 145"/>
                <a:gd name="T116" fmla="*/ 251 w 266"/>
                <a:gd name="T117" fmla="*/ 30 h 145"/>
                <a:gd name="T118" fmla="*/ 255 w 266"/>
                <a:gd name="T119" fmla="*/ 28 h 145"/>
                <a:gd name="T120" fmla="*/ 257 w 266"/>
                <a:gd name="T121" fmla="*/ 29 h 145"/>
                <a:gd name="T122" fmla="*/ 257 w 266"/>
                <a:gd name="T123" fmla="*/ 32 h 145"/>
                <a:gd name="T124" fmla="*/ 254 w 266"/>
                <a:gd name="T125" fmla="*/ 3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6" h="145">
                  <a:moveTo>
                    <a:pt x="178" y="145"/>
                  </a:moveTo>
                  <a:cubicBezTo>
                    <a:pt x="178" y="145"/>
                    <a:pt x="178" y="145"/>
                    <a:pt x="178" y="145"/>
                  </a:cubicBezTo>
                  <a:cubicBezTo>
                    <a:pt x="176" y="145"/>
                    <a:pt x="175" y="144"/>
                    <a:pt x="175" y="142"/>
                  </a:cubicBezTo>
                  <a:cubicBezTo>
                    <a:pt x="175" y="140"/>
                    <a:pt x="176" y="139"/>
                    <a:pt x="178" y="139"/>
                  </a:cubicBezTo>
                  <a:cubicBezTo>
                    <a:pt x="213" y="139"/>
                    <a:pt x="213" y="139"/>
                    <a:pt x="213" y="139"/>
                  </a:cubicBezTo>
                  <a:cubicBezTo>
                    <a:pt x="214" y="139"/>
                    <a:pt x="214" y="139"/>
                    <a:pt x="215" y="138"/>
                  </a:cubicBezTo>
                  <a:cubicBezTo>
                    <a:pt x="215" y="138"/>
                    <a:pt x="215" y="138"/>
                    <a:pt x="215" y="138"/>
                  </a:cubicBezTo>
                  <a:cubicBezTo>
                    <a:pt x="216" y="137"/>
                    <a:pt x="218" y="138"/>
                    <a:pt x="219" y="140"/>
                  </a:cubicBezTo>
                  <a:cubicBezTo>
                    <a:pt x="220" y="141"/>
                    <a:pt x="219" y="143"/>
                    <a:pt x="218" y="144"/>
                  </a:cubicBezTo>
                  <a:cubicBezTo>
                    <a:pt x="216" y="145"/>
                    <a:pt x="215" y="145"/>
                    <a:pt x="213" y="145"/>
                  </a:cubicBezTo>
                  <a:lnTo>
                    <a:pt x="178" y="145"/>
                  </a:lnTo>
                  <a:close/>
                  <a:moveTo>
                    <a:pt x="3" y="140"/>
                  </a:moveTo>
                  <a:cubicBezTo>
                    <a:pt x="3" y="140"/>
                    <a:pt x="2" y="140"/>
                    <a:pt x="2" y="140"/>
                  </a:cubicBezTo>
                  <a:cubicBezTo>
                    <a:pt x="1" y="140"/>
                    <a:pt x="0" y="139"/>
                    <a:pt x="0" y="138"/>
                  </a:cubicBezTo>
                  <a:cubicBezTo>
                    <a:pt x="0" y="138"/>
                    <a:pt x="0" y="138"/>
                    <a:pt x="0" y="137"/>
                  </a:cubicBezTo>
                  <a:cubicBezTo>
                    <a:pt x="0" y="137"/>
                    <a:pt x="0" y="136"/>
                    <a:pt x="0" y="136"/>
                  </a:cubicBezTo>
                  <a:cubicBezTo>
                    <a:pt x="0" y="135"/>
                    <a:pt x="0" y="135"/>
                    <a:pt x="0" y="135"/>
                  </a:cubicBezTo>
                  <a:cubicBezTo>
                    <a:pt x="7" y="115"/>
                    <a:pt x="7" y="115"/>
                    <a:pt x="7" y="115"/>
                  </a:cubicBezTo>
                  <a:cubicBezTo>
                    <a:pt x="7" y="115"/>
                    <a:pt x="7" y="115"/>
                    <a:pt x="7" y="115"/>
                  </a:cubicBezTo>
                  <a:cubicBezTo>
                    <a:pt x="42" y="3"/>
                    <a:pt x="42" y="3"/>
                    <a:pt x="42" y="3"/>
                  </a:cubicBezTo>
                  <a:cubicBezTo>
                    <a:pt x="42" y="3"/>
                    <a:pt x="42" y="3"/>
                    <a:pt x="42" y="3"/>
                  </a:cubicBezTo>
                  <a:cubicBezTo>
                    <a:pt x="43" y="2"/>
                    <a:pt x="43" y="2"/>
                    <a:pt x="43" y="2"/>
                  </a:cubicBezTo>
                  <a:cubicBezTo>
                    <a:pt x="43" y="1"/>
                    <a:pt x="44" y="0"/>
                    <a:pt x="46" y="0"/>
                  </a:cubicBezTo>
                  <a:cubicBezTo>
                    <a:pt x="263" y="0"/>
                    <a:pt x="263" y="0"/>
                    <a:pt x="263" y="0"/>
                  </a:cubicBezTo>
                  <a:cubicBezTo>
                    <a:pt x="264" y="0"/>
                    <a:pt x="265" y="0"/>
                    <a:pt x="265" y="1"/>
                  </a:cubicBezTo>
                  <a:cubicBezTo>
                    <a:pt x="266" y="2"/>
                    <a:pt x="266" y="3"/>
                    <a:pt x="266" y="4"/>
                  </a:cubicBezTo>
                  <a:cubicBezTo>
                    <a:pt x="260" y="22"/>
                    <a:pt x="260" y="22"/>
                    <a:pt x="260" y="22"/>
                  </a:cubicBezTo>
                  <a:cubicBezTo>
                    <a:pt x="259" y="24"/>
                    <a:pt x="257" y="25"/>
                    <a:pt x="256" y="24"/>
                  </a:cubicBezTo>
                  <a:cubicBezTo>
                    <a:pt x="255" y="24"/>
                    <a:pt x="254" y="24"/>
                    <a:pt x="254" y="23"/>
                  </a:cubicBezTo>
                  <a:cubicBezTo>
                    <a:pt x="253" y="22"/>
                    <a:pt x="253" y="21"/>
                    <a:pt x="254" y="20"/>
                  </a:cubicBezTo>
                  <a:cubicBezTo>
                    <a:pt x="258" y="6"/>
                    <a:pt x="258" y="6"/>
                    <a:pt x="258" y="6"/>
                  </a:cubicBezTo>
                  <a:cubicBezTo>
                    <a:pt x="54" y="6"/>
                    <a:pt x="54" y="6"/>
                    <a:pt x="54" y="6"/>
                  </a:cubicBezTo>
                  <a:cubicBezTo>
                    <a:pt x="54" y="6"/>
                    <a:pt x="54" y="6"/>
                    <a:pt x="54" y="6"/>
                  </a:cubicBezTo>
                  <a:cubicBezTo>
                    <a:pt x="48" y="6"/>
                    <a:pt x="48" y="6"/>
                    <a:pt x="48" y="6"/>
                  </a:cubicBezTo>
                  <a:cubicBezTo>
                    <a:pt x="16" y="108"/>
                    <a:pt x="16" y="108"/>
                    <a:pt x="16" y="108"/>
                  </a:cubicBezTo>
                  <a:cubicBezTo>
                    <a:pt x="16" y="108"/>
                    <a:pt x="16" y="108"/>
                    <a:pt x="16" y="108"/>
                  </a:cubicBezTo>
                  <a:cubicBezTo>
                    <a:pt x="16" y="108"/>
                    <a:pt x="16" y="108"/>
                    <a:pt x="16" y="108"/>
                  </a:cubicBezTo>
                  <a:cubicBezTo>
                    <a:pt x="7" y="137"/>
                    <a:pt x="7" y="137"/>
                    <a:pt x="7" y="137"/>
                  </a:cubicBezTo>
                  <a:cubicBezTo>
                    <a:pt x="7" y="137"/>
                    <a:pt x="7" y="137"/>
                    <a:pt x="7" y="137"/>
                  </a:cubicBezTo>
                  <a:cubicBezTo>
                    <a:pt x="7" y="137"/>
                    <a:pt x="7" y="137"/>
                    <a:pt x="7" y="137"/>
                  </a:cubicBezTo>
                  <a:cubicBezTo>
                    <a:pt x="7" y="137"/>
                    <a:pt x="7" y="137"/>
                    <a:pt x="6" y="138"/>
                  </a:cubicBezTo>
                  <a:cubicBezTo>
                    <a:pt x="6" y="138"/>
                    <a:pt x="6" y="138"/>
                    <a:pt x="6" y="138"/>
                  </a:cubicBezTo>
                  <a:cubicBezTo>
                    <a:pt x="6" y="138"/>
                    <a:pt x="6" y="138"/>
                    <a:pt x="6" y="138"/>
                  </a:cubicBezTo>
                  <a:cubicBezTo>
                    <a:pt x="6" y="138"/>
                    <a:pt x="6" y="138"/>
                    <a:pt x="6" y="138"/>
                  </a:cubicBezTo>
                  <a:cubicBezTo>
                    <a:pt x="6" y="138"/>
                    <a:pt x="6" y="138"/>
                    <a:pt x="6" y="138"/>
                  </a:cubicBezTo>
                  <a:cubicBezTo>
                    <a:pt x="6" y="139"/>
                    <a:pt x="5" y="140"/>
                    <a:pt x="4" y="140"/>
                  </a:cubicBezTo>
                  <a:cubicBezTo>
                    <a:pt x="4" y="140"/>
                    <a:pt x="4" y="140"/>
                    <a:pt x="3" y="140"/>
                  </a:cubicBezTo>
                  <a:close/>
                  <a:moveTo>
                    <a:pt x="221" y="136"/>
                  </a:moveTo>
                  <a:cubicBezTo>
                    <a:pt x="221" y="136"/>
                    <a:pt x="221" y="136"/>
                    <a:pt x="220" y="136"/>
                  </a:cubicBezTo>
                  <a:cubicBezTo>
                    <a:pt x="219" y="136"/>
                    <a:pt x="218" y="134"/>
                    <a:pt x="218" y="132"/>
                  </a:cubicBezTo>
                  <a:cubicBezTo>
                    <a:pt x="248" y="39"/>
                    <a:pt x="248" y="39"/>
                    <a:pt x="248" y="39"/>
                  </a:cubicBezTo>
                  <a:cubicBezTo>
                    <a:pt x="248" y="37"/>
                    <a:pt x="250" y="36"/>
                    <a:pt x="252" y="37"/>
                  </a:cubicBezTo>
                  <a:cubicBezTo>
                    <a:pt x="253" y="37"/>
                    <a:pt x="253" y="38"/>
                    <a:pt x="254" y="38"/>
                  </a:cubicBezTo>
                  <a:cubicBezTo>
                    <a:pt x="254" y="39"/>
                    <a:pt x="254" y="40"/>
                    <a:pt x="254" y="41"/>
                  </a:cubicBezTo>
                  <a:cubicBezTo>
                    <a:pt x="224" y="134"/>
                    <a:pt x="224" y="134"/>
                    <a:pt x="224" y="134"/>
                  </a:cubicBezTo>
                  <a:cubicBezTo>
                    <a:pt x="224" y="135"/>
                    <a:pt x="223" y="136"/>
                    <a:pt x="221" y="136"/>
                  </a:cubicBezTo>
                  <a:close/>
                  <a:moveTo>
                    <a:pt x="254" y="34"/>
                  </a:moveTo>
                  <a:cubicBezTo>
                    <a:pt x="253" y="34"/>
                    <a:pt x="253" y="34"/>
                    <a:pt x="253" y="34"/>
                  </a:cubicBezTo>
                  <a:cubicBezTo>
                    <a:pt x="251" y="33"/>
                    <a:pt x="250" y="31"/>
                    <a:pt x="251" y="30"/>
                  </a:cubicBezTo>
                  <a:cubicBezTo>
                    <a:pt x="251" y="28"/>
                    <a:pt x="253" y="27"/>
                    <a:pt x="255" y="28"/>
                  </a:cubicBezTo>
                  <a:cubicBezTo>
                    <a:pt x="256" y="28"/>
                    <a:pt x="256" y="28"/>
                    <a:pt x="257" y="29"/>
                  </a:cubicBezTo>
                  <a:cubicBezTo>
                    <a:pt x="257" y="30"/>
                    <a:pt x="257" y="31"/>
                    <a:pt x="257" y="32"/>
                  </a:cubicBezTo>
                  <a:cubicBezTo>
                    <a:pt x="257" y="33"/>
                    <a:pt x="255" y="34"/>
                    <a:pt x="254" y="3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2" name="Freeform 148">
              <a:extLst>
                <a:ext uri="{FF2B5EF4-FFF2-40B4-BE49-F238E27FC236}">
                  <a16:creationId xmlns:a16="http://schemas.microsoft.com/office/drawing/2014/main" id="{93F6873F-F42C-4A26-9271-60CA4704DD51}"/>
                </a:ext>
              </a:extLst>
            </p:cNvPr>
            <p:cNvSpPr>
              <a:spLocks/>
            </p:cNvSpPr>
            <p:nvPr/>
          </p:nvSpPr>
          <p:spPr bwMode="auto">
            <a:xfrm>
              <a:off x="3395663" y="3963988"/>
              <a:ext cx="265113" cy="19050"/>
            </a:xfrm>
            <a:custGeom>
              <a:avLst/>
              <a:gdLst>
                <a:gd name="T0" fmla="*/ 3 w 83"/>
                <a:gd name="T1" fmla="*/ 6 h 6"/>
                <a:gd name="T2" fmla="*/ 3 w 83"/>
                <a:gd name="T3" fmla="*/ 6 h 6"/>
                <a:gd name="T4" fmla="*/ 0 w 83"/>
                <a:gd name="T5" fmla="*/ 3 h 6"/>
                <a:gd name="T6" fmla="*/ 3 w 83"/>
                <a:gd name="T7" fmla="*/ 0 h 6"/>
                <a:gd name="T8" fmla="*/ 80 w 83"/>
                <a:gd name="T9" fmla="*/ 0 h 6"/>
                <a:gd name="T10" fmla="*/ 80 w 83"/>
                <a:gd name="T11" fmla="*/ 0 h 6"/>
                <a:gd name="T12" fmla="*/ 83 w 83"/>
                <a:gd name="T13" fmla="*/ 3 h 6"/>
                <a:gd name="T14" fmla="*/ 80 w 83"/>
                <a:gd name="T15" fmla="*/ 6 h 6"/>
                <a:gd name="T16" fmla="*/ 3 w 8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6">
                  <a:moveTo>
                    <a:pt x="3" y="6"/>
                  </a:moveTo>
                  <a:cubicBezTo>
                    <a:pt x="3" y="6"/>
                    <a:pt x="3" y="6"/>
                    <a:pt x="3" y="6"/>
                  </a:cubicBezTo>
                  <a:cubicBezTo>
                    <a:pt x="1" y="6"/>
                    <a:pt x="0" y="5"/>
                    <a:pt x="0" y="3"/>
                  </a:cubicBezTo>
                  <a:cubicBezTo>
                    <a:pt x="0" y="1"/>
                    <a:pt x="1" y="0"/>
                    <a:pt x="3" y="0"/>
                  </a:cubicBezTo>
                  <a:cubicBezTo>
                    <a:pt x="80" y="0"/>
                    <a:pt x="80" y="0"/>
                    <a:pt x="80" y="0"/>
                  </a:cubicBezTo>
                  <a:cubicBezTo>
                    <a:pt x="80" y="0"/>
                    <a:pt x="80" y="0"/>
                    <a:pt x="80" y="0"/>
                  </a:cubicBezTo>
                  <a:cubicBezTo>
                    <a:pt x="82" y="0"/>
                    <a:pt x="83" y="1"/>
                    <a:pt x="83" y="3"/>
                  </a:cubicBezTo>
                  <a:cubicBezTo>
                    <a:pt x="83" y="5"/>
                    <a:pt x="82" y="6"/>
                    <a:pt x="80" y="6"/>
                  </a:cubicBezTo>
                  <a:lnTo>
                    <a:pt x="3" y="6"/>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3" name="Freeform 149">
              <a:extLst>
                <a:ext uri="{FF2B5EF4-FFF2-40B4-BE49-F238E27FC236}">
                  <a16:creationId xmlns:a16="http://schemas.microsoft.com/office/drawing/2014/main" id="{32B3145A-6344-45E8-905F-69AA258C846A}"/>
                </a:ext>
              </a:extLst>
            </p:cNvPr>
            <p:cNvSpPr>
              <a:spLocks noEditPoints="1"/>
            </p:cNvSpPr>
            <p:nvPr/>
          </p:nvSpPr>
          <p:spPr bwMode="auto">
            <a:xfrm>
              <a:off x="3597276" y="3706813"/>
              <a:ext cx="422275" cy="377825"/>
            </a:xfrm>
            <a:custGeom>
              <a:avLst/>
              <a:gdLst>
                <a:gd name="T0" fmla="*/ 69 w 133"/>
                <a:gd name="T1" fmla="*/ 119 h 119"/>
                <a:gd name="T2" fmla="*/ 68 w 133"/>
                <a:gd name="T3" fmla="*/ 118 h 119"/>
                <a:gd name="T4" fmla="*/ 10 w 133"/>
                <a:gd name="T5" fmla="*/ 3 h 119"/>
                <a:gd name="T6" fmla="*/ 14 w 133"/>
                <a:gd name="T7" fmla="*/ 0 h 119"/>
                <a:gd name="T8" fmla="*/ 17 w 133"/>
                <a:gd name="T9" fmla="*/ 3 h 119"/>
                <a:gd name="T10" fmla="*/ 41 w 133"/>
                <a:gd name="T11" fmla="*/ 8 h 119"/>
                <a:gd name="T12" fmla="*/ 66 w 133"/>
                <a:gd name="T13" fmla="*/ 3 h 119"/>
                <a:gd name="T14" fmla="*/ 69 w 133"/>
                <a:gd name="T15" fmla="*/ 0 h 119"/>
                <a:gd name="T16" fmla="*/ 73 w 133"/>
                <a:gd name="T17" fmla="*/ 3 h 119"/>
                <a:gd name="T18" fmla="*/ 98 w 133"/>
                <a:gd name="T19" fmla="*/ 8 h 119"/>
                <a:gd name="T20" fmla="*/ 122 w 133"/>
                <a:gd name="T21" fmla="*/ 3 h 119"/>
                <a:gd name="T22" fmla="*/ 124 w 133"/>
                <a:gd name="T23" fmla="*/ 0 h 119"/>
                <a:gd name="T24" fmla="*/ 126 w 133"/>
                <a:gd name="T25" fmla="*/ 0 h 119"/>
                <a:gd name="T26" fmla="*/ 129 w 133"/>
                <a:gd name="T27" fmla="*/ 3 h 119"/>
                <a:gd name="T28" fmla="*/ 129 w 133"/>
                <a:gd name="T29" fmla="*/ 5 h 119"/>
                <a:gd name="T30" fmla="*/ 71 w 133"/>
                <a:gd name="T31" fmla="*/ 118 h 119"/>
                <a:gd name="T32" fmla="*/ 69 w 133"/>
                <a:gd name="T33" fmla="*/ 119 h 119"/>
                <a:gd name="T34" fmla="*/ 16 w 133"/>
                <a:gd name="T35" fmla="*/ 11 h 119"/>
                <a:gd name="T36" fmla="*/ 69 w 133"/>
                <a:gd name="T37" fmla="*/ 112 h 119"/>
                <a:gd name="T38" fmla="*/ 123 w 133"/>
                <a:gd name="T39" fmla="*/ 11 h 119"/>
                <a:gd name="T40" fmla="*/ 98 w 133"/>
                <a:gd name="T41" fmla="*/ 15 h 119"/>
                <a:gd name="T42" fmla="*/ 70 w 133"/>
                <a:gd name="T43" fmla="*/ 9 h 119"/>
                <a:gd name="T44" fmla="*/ 41 w 133"/>
                <a:gd name="T45" fmla="*/ 15 h 119"/>
                <a:gd name="T46" fmla="*/ 16 w 133"/>
                <a:gd name="T47" fmla="*/ 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3" h="119">
                  <a:moveTo>
                    <a:pt x="69" y="119"/>
                  </a:moveTo>
                  <a:cubicBezTo>
                    <a:pt x="69" y="119"/>
                    <a:pt x="68" y="119"/>
                    <a:pt x="68" y="118"/>
                  </a:cubicBezTo>
                  <a:cubicBezTo>
                    <a:pt x="0" y="81"/>
                    <a:pt x="10" y="4"/>
                    <a:pt x="10" y="3"/>
                  </a:cubicBezTo>
                  <a:cubicBezTo>
                    <a:pt x="10" y="1"/>
                    <a:pt x="12" y="0"/>
                    <a:pt x="14" y="0"/>
                  </a:cubicBezTo>
                  <a:cubicBezTo>
                    <a:pt x="15" y="0"/>
                    <a:pt x="17" y="2"/>
                    <a:pt x="17" y="3"/>
                  </a:cubicBezTo>
                  <a:cubicBezTo>
                    <a:pt x="17" y="5"/>
                    <a:pt x="26" y="8"/>
                    <a:pt x="41" y="8"/>
                  </a:cubicBezTo>
                  <a:cubicBezTo>
                    <a:pt x="57" y="8"/>
                    <a:pt x="65" y="5"/>
                    <a:pt x="66" y="3"/>
                  </a:cubicBezTo>
                  <a:cubicBezTo>
                    <a:pt x="66" y="1"/>
                    <a:pt x="68" y="0"/>
                    <a:pt x="69" y="0"/>
                  </a:cubicBezTo>
                  <a:cubicBezTo>
                    <a:pt x="71" y="0"/>
                    <a:pt x="73" y="2"/>
                    <a:pt x="73" y="3"/>
                  </a:cubicBezTo>
                  <a:cubicBezTo>
                    <a:pt x="74" y="5"/>
                    <a:pt x="82" y="8"/>
                    <a:pt x="98" y="8"/>
                  </a:cubicBezTo>
                  <a:cubicBezTo>
                    <a:pt x="112" y="8"/>
                    <a:pt x="120" y="5"/>
                    <a:pt x="122" y="3"/>
                  </a:cubicBezTo>
                  <a:cubicBezTo>
                    <a:pt x="122" y="2"/>
                    <a:pt x="123" y="1"/>
                    <a:pt x="124" y="0"/>
                  </a:cubicBezTo>
                  <a:cubicBezTo>
                    <a:pt x="125" y="0"/>
                    <a:pt x="125" y="0"/>
                    <a:pt x="126" y="0"/>
                  </a:cubicBezTo>
                  <a:cubicBezTo>
                    <a:pt x="128" y="0"/>
                    <a:pt x="129" y="2"/>
                    <a:pt x="129" y="3"/>
                  </a:cubicBezTo>
                  <a:cubicBezTo>
                    <a:pt x="129" y="4"/>
                    <a:pt x="129" y="4"/>
                    <a:pt x="129" y="5"/>
                  </a:cubicBezTo>
                  <a:cubicBezTo>
                    <a:pt x="130" y="16"/>
                    <a:pt x="133" y="84"/>
                    <a:pt x="71" y="118"/>
                  </a:cubicBezTo>
                  <a:cubicBezTo>
                    <a:pt x="70" y="119"/>
                    <a:pt x="70" y="119"/>
                    <a:pt x="69" y="119"/>
                  </a:cubicBezTo>
                  <a:close/>
                  <a:moveTo>
                    <a:pt x="16" y="11"/>
                  </a:moveTo>
                  <a:cubicBezTo>
                    <a:pt x="16" y="29"/>
                    <a:pt x="19" y="82"/>
                    <a:pt x="69" y="112"/>
                  </a:cubicBezTo>
                  <a:cubicBezTo>
                    <a:pt x="120" y="82"/>
                    <a:pt x="123" y="30"/>
                    <a:pt x="123" y="11"/>
                  </a:cubicBezTo>
                  <a:cubicBezTo>
                    <a:pt x="116" y="14"/>
                    <a:pt x="105" y="15"/>
                    <a:pt x="98" y="15"/>
                  </a:cubicBezTo>
                  <a:cubicBezTo>
                    <a:pt x="89" y="15"/>
                    <a:pt x="76" y="13"/>
                    <a:pt x="70" y="9"/>
                  </a:cubicBezTo>
                  <a:cubicBezTo>
                    <a:pt x="64" y="13"/>
                    <a:pt x="50" y="15"/>
                    <a:pt x="41" y="15"/>
                  </a:cubicBezTo>
                  <a:cubicBezTo>
                    <a:pt x="34" y="15"/>
                    <a:pt x="23" y="14"/>
                    <a:pt x="16" y="11"/>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4" name="Freeform 150">
              <a:extLst>
                <a:ext uri="{FF2B5EF4-FFF2-40B4-BE49-F238E27FC236}">
                  <a16:creationId xmlns:a16="http://schemas.microsoft.com/office/drawing/2014/main" id="{1CBBA26B-860F-4CB0-9A26-041561F99243}"/>
                </a:ext>
              </a:extLst>
            </p:cNvPr>
            <p:cNvSpPr>
              <a:spLocks/>
            </p:cNvSpPr>
            <p:nvPr/>
          </p:nvSpPr>
          <p:spPr bwMode="auto">
            <a:xfrm>
              <a:off x="3806826" y="3849688"/>
              <a:ext cx="139700" cy="180975"/>
            </a:xfrm>
            <a:custGeom>
              <a:avLst/>
              <a:gdLst>
                <a:gd name="T0" fmla="*/ 3 w 44"/>
                <a:gd name="T1" fmla="*/ 57 h 57"/>
                <a:gd name="T2" fmla="*/ 1 w 44"/>
                <a:gd name="T3" fmla="*/ 56 h 57"/>
                <a:gd name="T4" fmla="*/ 2 w 44"/>
                <a:gd name="T5" fmla="*/ 51 h 57"/>
                <a:gd name="T6" fmla="*/ 38 w 44"/>
                <a:gd name="T7" fmla="*/ 3 h 57"/>
                <a:gd name="T8" fmla="*/ 42 w 44"/>
                <a:gd name="T9" fmla="*/ 1 h 57"/>
                <a:gd name="T10" fmla="*/ 44 w 44"/>
                <a:gd name="T11" fmla="*/ 5 h 57"/>
                <a:gd name="T12" fmla="*/ 5 w 44"/>
                <a:gd name="T13" fmla="*/ 57 h 57"/>
                <a:gd name="T14" fmla="*/ 3 w 44"/>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7">
                  <a:moveTo>
                    <a:pt x="3" y="57"/>
                  </a:moveTo>
                  <a:cubicBezTo>
                    <a:pt x="2" y="57"/>
                    <a:pt x="1" y="57"/>
                    <a:pt x="1" y="56"/>
                  </a:cubicBezTo>
                  <a:cubicBezTo>
                    <a:pt x="0" y="54"/>
                    <a:pt x="0" y="52"/>
                    <a:pt x="2" y="51"/>
                  </a:cubicBezTo>
                  <a:cubicBezTo>
                    <a:pt x="21" y="41"/>
                    <a:pt x="33" y="25"/>
                    <a:pt x="38" y="3"/>
                  </a:cubicBezTo>
                  <a:cubicBezTo>
                    <a:pt x="38" y="2"/>
                    <a:pt x="40" y="0"/>
                    <a:pt x="42" y="1"/>
                  </a:cubicBezTo>
                  <a:cubicBezTo>
                    <a:pt x="43" y="1"/>
                    <a:pt x="44" y="3"/>
                    <a:pt x="44" y="5"/>
                  </a:cubicBezTo>
                  <a:cubicBezTo>
                    <a:pt x="40" y="21"/>
                    <a:pt x="30" y="43"/>
                    <a:pt x="5" y="57"/>
                  </a:cubicBezTo>
                  <a:cubicBezTo>
                    <a:pt x="4" y="57"/>
                    <a:pt x="4" y="57"/>
                    <a:pt x="3" y="5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5" name="Freeform 151">
              <a:extLst>
                <a:ext uri="{FF2B5EF4-FFF2-40B4-BE49-F238E27FC236}">
                  <a16:creationId xmlns:a16="http://schemas.microsoft.com/office/drawing/2014/main" id="{93B5F4DD-4842-4CE5-BAFF-24B621B9D54D}"/>
                </a:ext>
              </a:extLst>
            </p:cNvPr>
            <p:cNvSpPr>
              <a:spLocks/>
            </p:cNvSpPr>
            <p:nvPr/>
          </p:nvSpPr>
          <p:spPr bwMode="auto">
            <a:xfrm>
              <a:off x="3651251" y="3265488"/>
              <a:ext cx="57150" cy="19050"/>
            </a:xfrm>
            <a:custGeom>
              <a:avLst/>
              <a:gdLst>
                <a:gd name="T0" fmla="*/ 14 w 18"/>
                <a:gd name="T1" fmla="*/ 6 h 6"/>
                <a:gd name="T2" fmla="*/ 3 w 18"/>
                <a:gd name="T3" fmla="*/ 6 h 6"/>
                <a:gd name="T4" fmla="*/ 0 w 18"/>
                <a:gd name="T5" fmla="*/ 3 h 6"/>
                <a:gd name="T6" fmla="*/ 3 w 18"/>
                <a:gd name="T7" fmla="*/ 0 h 6"/>
                <a:gd name="T8" fmla="*/ 14 w 18"/>
                <a:gd name="T9" fmla="*/ 0 h 6"/>
                <a:gd name="T10" fmla="*/ 18 w 18"/>
                <a:gd name="T11" fmla="*/ 3 h 6"/>
                <a:gd name="T12" fmla="*/ 14 w 1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14" y="6"/>
                  </a:moveTo>
                  <a:cubicBezTo>
                    <a:pt x="3" y="6"/>
                    <a:pt x="3" y="6"/>
                    <a:pt x="3" y="6"/>
                  </a:cubicBezTo>
                  <a:cubicBezTo>
                    <a:pt x="1" y="6"/>
                    <a:pt x="0" y="5"/>
                    <a:pt x="0" y="3"/>
                  </a:cubicBezTo>
                  <a:cubicBezTo>
                    <a:pt x="0" y="1"/>
                    <a:pt x="1" y="0"/>
                    <a:pt x="3" y="0"/>
                  </a:cubicBezTo>
                  <a:cubicBezTo>
                    <a:pt x="14" y="0"/>
                    <a:pt x="14" y="0"/>
                    <a:pt x="14" y="0"/>
                  </a:cubicBezTo>
                  <a:cubicBezTo>
                    <a:pt x="16" y="0"/>
                    <a:pt x="18" y="1"/>
                    <a:pt x="18" y="3"/>
                  </a:cubicBezTo>
                  <a:cubicBezTo>
                    <a:pt x="18" y="5"/>
                    <a:pt x="16" y="6"/>
                    <a:pt x="14" y="6"/>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6" name="Freeform 152">
              <a:extLst>
                <a:ext uri="{FF2B5EF4-FFF2-40B4-BE49-F238E27FC236}">
                  <a16:creationId xmlns:a16="http://schemas.microsoft.com/office/drawing/2014/main" id="{CF110F49-5B1D-4575-B550-BDA32E87E152}"/>
                </a:ext>
              </a:extLst>
            </p:cNvPr>
            <p:cNvSpPr>
              <a:spLocks/>
            </p:cNvSpPr>
            <p:nvPr/>
          </p:nvSpPr>
          <p:spPr bwMode="auto">
            <a:xfrm>
              <a:off x="3667126" y="3246438"/>
              <a:ext cx="22225" cy="57150"/>
            </a:xfrm>
            <a:custGeom>
              <a:avLst/>
              <a:gdLst>
                <a:gd name="T0" fmla="*/ 4 w 7"/>
                <a:gd name="T1" fmla="*/ 18 h 18"/>
                <a:gd name="T2" fmla="*/ 0 w 7"/>
                <a:gd name="T3" fmla="*/ 15 h 18"/>
                <a:gd name="T4" fmla="*/ 0 w 7"/>
                <a:gd name="T5" fmla="*/ 3 h 18"/>
                <a:gd name="T6" fmla="*/ 4 w 7"/>
                <a:gd name="T7" fmla="*/ 0 h 18"/>
                <a:gd name="T8" fmla="*/ 7 w 7"/>
                <a:gd name="T9" fmla="*/ 3 h 18"/>
                <a:gd name="T10" fmla="*/ 7 w 7"/>
                <a:gd name="T11" fmla="*/ 15 h 18"/>
                <a:gd name="T12" fmla="*/ 4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4" y="18"/>
                  </a:moveTo>
                  <a:cubicBezTo>
                    <a:pt x="2" y="18"/>
                    <a:pt x="0" y="16"/>
                    <a:pt x="0" y="15"/>
                  </a:cubicBezTo>
                  <a:cubicBezTo>
                    <a:pt x="0" y="3"/>
                    <a:pt x="0" y="3"/>
                    <a:pt x="0" y="3"/>
                  </a:cubicBezTo>
                  <a:cubicBezTo>
                    <a:pt x="0" y="1"/>
                    <a:pt x="2" y="0"/>
                    <a:pt x="4" y="0"/>
                  </a:cubicBezTo>
                  <a:cubicBezTo>
                    <a:pt x="5" y="0"/>
                    <a:pt x="7" y="1"/>
                    <a:pt x="7" y="3"/>
                  </a:cubicBezTo>
                  <a:cubicBezTo>
                    <a:pt x="7" y="15"/>
                    <a:pt x="7" y="15"/>
                    <a:pt x="7" y="15"/>
                  </a:cubicBezTo>
                  <a:cubicBezTo>
                    <a:pt x="7" y="16"/>
                    <a:pt x="5" y="18"/>
                    <a:pt x="4" y="18"/>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7" name="Freeform 153">
              <a:extLst>
                <a:ext uri="{FF2B5EF4-FFF2-40B4-BE49-F238E27FC236}">
                  <a16:creationId xmlns:a16="http://schemas.microsoft.com/office/drawing/2014/main" id="{CDECD4B2-B454-40A8-AB2B-4116641F9725}"/>
                </a:ext>
              </a:extLst>
            </p:cNvPr>
            <p:cNvSpPr>
              <a:spLocks noEditPoints="1"/>
            </p:cNvSpPr>
            <p:nvPr/>
          </p:nvSpPr>
          <p:spPr bwMode="auto">
            <a:xfrm>
              <a:off x="3790951" y="3297238"/>
              <a:ext cx="69850" cy="69850"/>
            </a:xfrm>
            <a:custGeom>
              <a:avLst/>
              <a:gdLst>
                <a:gd name="T0" fmla="*/ 11 w 22"/>
                <a:gd name="T1" fmla="*/ 22 h 22"/>
                <a:gd name="T2" fmla="*/ 0 w 22"/>
                <a:gd name="T3" fmla="*/ 11 h 22"/>
                <a:gd name="T4" fmla="*/ 11 w 22"/>
                <a:gd name="T5" fmla="*/ 0 h 22"/>
                <a:gd name="T6" fmla="*/ 22 w 22"/>
                <a:gd name="T7" fmla="*/ 11 h 22"/>
                <a:gd name="T8" fmla="*/ 11 w 22"/>
                <a:gd name="T9" fmla="*/ 22 h 22"/>
                <a:gd name="T10" fmla="*/ 11 w 22"/>
                <a:gd name="T11" fmla="*/ 7 h 22"/>
                <a:gd name="T12" fmla="*/ 7 w 22"/>
                <a:gd name="T13" fmla="*/ 11 h 22"/>
                <a:gd name="T14" fmla="*/ 11 w 22"/>
                <a:gd name="T15" fmla="*/ 16 h 22"/>
                <a:gd name="T16" fmla="*/ 16 w 22"/>
                <a:gd name="T17" fmla="*/ 11 h 22"/>
                <a:gd name="T18" fmla="*/ 11 w 22"/>
                <a:gd name="T19"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7"/>
                  </a:moveTo>
                  <a:cubicBezTo>
                    <a:pt x="9" y="7"/>
                    <a:pt x="7" y="9"/>
                    <a:pt x="7" y="11"/>
                  </a:cubicBezTo>
                  <a:cubicBezTo>
                    <a:pt x="7" y="14"/>
                    <a:pt x="9" y="16"/>
                    <a:pt x="11" y="16"/>
                  </a:cubicBezTo>
                  <a:cubicBezTo>
                    <a:pt x="14" y="16"/>
                    <a:pt x="16" y="14"/>
                    <a:pt x="16" y="11"/>
                  </a:cubicBezTo>
                  <a:cubicBezTo>
                    <a:pt x="16" y="9"/>
                    <a:pt x="14" y="7"/>
                    <a:pt x="11"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8" name="Freeform 154">
              <a:extLst>
                <a:ext uri="{FF2B5EF4-FFF2-40B4-BE49-F238E27FC236}">
                  <a16:creationId xmlns:a16="http://schemas.microsoft.com/office/drawing/2014/main" id="{2E025F02-D649-46EA-911E-C9C48485C07C}"/>
                </a:ext>
              </a:extLst>
            </p:cNvPr>
            <p:cNvSpPr>
              <a:spLocks noEditPoints="1"/>
            </p:cNvSpPr>
            <p:nvPr/>
          </p:nvSpPr>
          <p:spPr bwMode="auto">
            <a:xfrm>
              <a:off x="3937001" y="3211513"/>
              <a:ext cx="101600" cy="101600"/>
            </a:xfrm>
            <a:custGeom>
              <a:avLst/>
              <a:gdLst>
                <a:gd name="T0" fmla="*/ 16 w 32"/>
                <a:gd name="T1" fmla="*/ 32 h 32"/>
                <a:gd name="T2" fmla="*/ 7 w 32"/>
                <a:gd name="T3" fmla="*/ 29 h 32"/>
                <a:gd name="T4" fmla="*/ 0 w 32"/>
                <a:gd name="T5" fmla="*/ 19 h 32"/>
                <a:gd name="T6" fmla="*/ 3 w 32"/>
                <a:gd name="T7" fmla="*/ 7 h 32"/>
                <a:gd name="T8" fmla="*/ 13 w 32"/>
                <a:gd name="T9" fmla="*/ 1 h 32"/>
                <a:gd name="T10" fmla="*/ 25 w 32"/>
                <a:gd name="T11" fmla="*/ 3 h 32"/>
                <a:gd name="T12" fmla="*/ 31 w 32"/>
                <a:gd name="T13" fmla="*/ 14 h 32"/>
                <a:gd name="T14" fmla="*/ 29 w 32"/>
                <a:gd name="T15" fmla="*/ 25 h 32"/>
                <a:gd name="T16" fmla="*/ 19 w 32"/>
                <a:gd name="T17" fmla="*/ 32 h 32"/>
                <a:gd name="T18" fmla="*/ 16 w 32"/>
                <a:gd name="T19" fmla="*/ 32 h 32"/>
                <a:gd name="T20" fmla="*/ 16 w 32"/>
                <a:gd name="T21" fmla="*/ 7 h 32"/>
                <a:gd name="T22" fmla="*/ 14 w 32"/>
                <a:gd name="T23" fmla="*/ 7 h 32"/>
                <a:gd name="T24" fmla="*/ 8 w 32"/>
                <a:gd name="T25" fmla="*/ 11 h 32"/>
                <a:gd name="T26" fmla="*/ 7 w 32"/>
                <a:gd name="T27" fmla="*/ 18 h 32"/>
                <a:gd name="T28" fmla="*/ 11 w 32"/>
                <a:gd name="T29" fmla="*/ 24 h 32"/>
                <a:gd name="T30" fmla="*/ 18 w 32"/>
                <a:gd name="T31" fmla="*/ 25 h 32"/>
                <a:gd name="T32" fmla="*/ 23 w 32"/>
                <a:gd name="T33" fmla="*/ 22 h 32"/>
                <a:gd name="T34" fmla="*/ 25 w 32"/>
                <a:gd name="T35" fmla="*/ 15 h 32"/>
                <a:gd name="T36" fmla="*/ 21 w 32"/>
                <a:gd name="T37" fmla="*/ 9 h 32"/>
                <a:gd name="T38" fmla="*/ 16 w 32"/>
                <a:gd name="T39"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2">
                  <a:moveTo>
                    <a:pt x="16" y="32"/>
                  </a:moveTo>
                  <a:cubicBezTo>
                    <a:pt x="13" y="32"/>
                    <a:pt x="10" y="31"/>
                    <a:pt x="7" y="29"/>
                  </a:cubicBezTo>
                  <a:cubicBezTo>
                    <a:pt x="3" y="27"/>
                    <a:pt x="1" y="23"/>
                    <a:pt x="0" y="19"/>
                  </a:cubicBezTo>
                  <a:cubicBezTo>
                    <a:pt x="0" y="15"/>
                    <a:pt x="1" y="11"/>
                    <a:pt x="3" y="7"/>
                  </a:cubicBezTo>
                  <a:cubicBezTo>
                    <a:pt x="5" y="4"/>
                    <a:pt x="9" y="2"/>
                    <a:pt x="13" y="1"/>
                  </a:cubicBezTo>
                  <a:cubicBezTo>
                    <a:pt x="17" y="0"/>
                    <a:pt x="21" y="1"/>
                    <a:pt x="25" y="3"/>
                  </a:cubicBezTo>
                  <a:cubicBezTo>
                    <a:pt x="28" y="6"/>
                    <a:pt x="31" y="9"/>
                    <a:pt x="31" y="14"/>
                  </a:cubicBezTo>
                  <a:cubicBezTo>
                    <a:pt x="32" y="18"/>
                    <a:pt x="31" y="22"/>
                    <a:pt x="29" y="25"/>
                  </a:cubicBezTo>
                  <a:cubicBezTo>
                    <a:pt x="26" y="29"/>
                    <a:pt x="23" y="31"/>
                    <a:pt x="19" y="32"/>
                  </a:cubicBezTo>
                  <a:cubicBezTo>
                    <a:pt x="18" y="32"/>
                    <a:pt x="17" y="32"/>
                    <a:pt x="16" y="32"/>
                  </a:cubicBezTo>
                  <a:close/>
                  <a:moveTo>
                    <a:pt x="16" y="7"/>
                  </a:moveTo>
                  <a:cubicBezTo>
                    <a:pt x="15" y="7"/>
                    <a:pt x="15" y="7"/>
                    <a:pt x="14" y="7"/>
                  </a:cubicBezTo>
                  <a:cubicBezTo>
                    <a:pt x="12" y="8"/>
                    <a:pt x="10" y="9"/>
                    <a:pt x="8" y="11"/>
                  </a:cubicBezTo>
                  <a:cubicBezTo>
                    <a:pt x="7" y="13"/>
                    <a:pt x="6" y="15"/>
                    <a:pt x="7" y="18"/>
                  </a:cubicBezTo>
                  <a:cubicBezTo>
                    <a:pt x="7" y="20"/>
                    <a:pt x="9" y="22"/>
                    <a:pt x="11" y="24"/>
                  </a:cubicBezTo>
                  <a:cubicBezTo>
                    <a:pt x="13" y="25"/>
                    <a:pt x="15" y="26"/>
                    <a:pt x="18" y="25"/>
                  </a:cubicBezTo>
                  <a:cubicBezTo>
                    <a:pt x="20" y="25"/>
                    <a:pt x="22" y="24"/>
                    <a:pt x="23" y="22"/>
                  </a:cubicBezTo>
                  <a:cubicBezTo>
                    <a:pt x="25" y="20"/>
                    <a:pt x="25" y="17"/>
                    <a:pt x="25" y="15"/>
                  </a:cubicBezTo>
                  <a:cubicBezTo>
                    <a:pt x="25" y="12"/>
                    <a:pt x="23" y="10"/>
                    <a:pt x="21" y="9"/>
                  </a:cubicBezTo>
                  <a:cubicBezTo>
                    <a:pt x="20" y="8"/>
                    <a:pt x="18" y="7"/>
                    <a:pt x="16"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9" name="Freeform 155">
              <a:extLst>
                <a:ext uri="{FF2B5EF4-FFF2-40B4-BE49-F238E27FC236}">
                  <a16:creationId xmlns:a16="http://schemas.microsoft.com/office/drawing/2014/main" id="{B99DB42F-43D5-4010-A061-D1F91426C3A4}"/>
                </a:ext>
              </a:extLst>
            </p:cNvPr>
            <p:cNvSpPr>
              <a:spLocks/>
            </p:cNvSpPr>
            <p:nvPr/>
          </p:nvSpPr>
          <p:spPr bwMode="auto">
            <a:xfrm>
              <a:off x="4073526" y="3341688"/>
              <a:ext cx="47625" cy="47625"/>
            </a:xfrm>
            <a:custGeom>
              <a:avLst/>
              <a:gdLst>
                <a:gd name="T0" fmla="*/ 11 w 15"/>
                <a:gd name="T1" fmla="*/ 15 h 15"/>
                <a:gd name="T2" fmla="*/ 9 w 15"/>
                <a:gd name="T3" fmla="*/ 14 h 15"/>
                <a:gd name="T4" fmla="*/ 1 w 15"/>
                <a:gd name="T5" fmla="*/ 6 h 15"/>
                <a:gd name="T6" fmla="*/ 1 w 15"/>
                <a:gd name="T7" fmla="*/ 1 h 15"/>
                <a:gd name="T8" fmla="*/ 6 w 15"/>
                <a:gd name="T9" fmla="*/ 1 h 15"/>
                <a:gd name="T10" fmla="*/ 14 w 15"/>
                <a:gd name="T11" fmla="*/ 9 h 15"/>
                <a:gd name="T12" fmla="*/ 14 w 15"/>
                <a:gd name="T13" fmla="*/ 14 h 15"/>
                <a:gd name="T14" fmla="*/ 11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1" y="15"/>
                  </a:moveTo>
                  <a:cubicBezTo>
                    <a:pt x="11" y="15"/>
                    <a:pt x="10" y="15"/>
                    <a:pt x="9" y="14"/>
                  </a:cubicBezTo>
                  <a:cubicBezTo>
                    <a:pt x="1" y="6"/>
                    <a:pt x="1" y="6"/>
                    <a:pt x="1" y="6"/>
                  </a:cubicBezTo>
                  <a:cubicBezTo>
                    <a:pt x="0" y="5"/>
                    <a:pt x="0" y="3"/>
                    <a:pt x="1" y="1"/>
                  </a:cubicBezTo>
                  <a:cubicBezTo>
                    <a:pt x="2" y="0"/>
                    <a:pt x="4" y="0"/>
                    <a:pt x="6" y="1"/>
                  </a:cubicBezTo>
                  <a:cubicBezTo>
                    <a:pt x="14" y="9"/>
                    <a:pt x="14" y="9"/>
                    <a:pt x="14" y="9"/>
                  </a:cubicBezTo>
                  <a:cubicBezTo>
                    <a:pt x="15" y="11"/>
                    <a:pt x="15" y="13"/>
                    <a:pt x="14" y="14"/>
                  </a:cubicBezTo>
                  <a:cubicBezTo>
                    <a:pt x="13" y="15"/>
                    <a:pt x="12" y="15"/>
                    <a:pt x="11" y="1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0" name="Freeform 156">
              <a:extLst>
                <a:ext uri="{FF2B5EF4-FFF2-40B4-BE49-F238E27FC236}">
                  <a16:creationId xmlns:a16="http://schemas.microsoft.com/office/drawing/2014/main" id="{1FDB1769-6679-436F-BAC8-8599D411FEEE}"/>
                </a:ext>
              </a:extLst>
            </p:cNvPr>
            <p:cNvSpPr>
              <a:spLocks/>
            </p:cNvSpPr>
            <p:nvPr/>
          </p:nvSpPr>
          <p:spPr bwMode="auto">
            <a:xfrm>
              <a:off x="4073526" y="3341688"/>
              <a:ext cx="47625" cy="47625"/>
            </a:xfrm>
            <a:custGeom>
              <a:avLst/>
              <a:gdLst>
                <a:gd name="T0" fmla="*/ 3 w 15"/>
                <a:gd name="T1" fmla="*/ 15 h 15"/>
                <a:gd name="T2" fmla="*/ 1 w 15"/>
                <a:gd name="T3" fmla="*/ 14 h 15"/>
                <a:gd name="T4" fmla="*/ 1 w 15"/>
                <a:gd name="T5" fmla="*/ 9 h 15"/>
                <a:gd name="T6" fmla="*/ 9 w 15"/>
                <a:gd name="T7" fmla="*/ 1 h 15"/>
                <a:gd name="T8" fmla="*/ 14 w 15"/>
                <a:gd name="T9" fmla="*/ 1 h 15"/>
                <a:gd name="T10" fmla="*/ 14 w 15"/>
                <a:gd name="T11" fmla="*/ 6 h 15"/>
                <a:gd name="T12" fmla="*/ 6 w 15"/>
                <a:gd name="T13" fmla="*/ 14 h 15"/>
                <a:gd name="T14" fmla="*/ 3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3" y="15"/>
                  </a:moveTo>
                  <a:cubicBezTo>
                    <a:pt x="3" y="15"/>
                    <a:pt x="2" y="15"/>
                    <a:pt x="1" y="14"/>
                  </a:cubicBezTo>
                  <a:cubicBezTo>
                    <a:pt x="0" y="13"/>
                    <a:pt x="0" y="11"/>
                    <a:pt x="1" y="9"/>
                  </a:cubicBezTo>
                  <a:cubicBezTo>
                    <a:pt x="9" y="1"/>
                    <a:pt x="9" y="1"/>
                    <a:pt x="9" y="1"/>
                  </a:cubicBezTo>
                  <a:cubicBezTo>
                    <a:pt x="10" y="0"/>
                    <a:pt x="13" y="0"/>
                    <a:pt x="14" y="1"/>
                  </a:cubicBezTo>
                  <a:cubicBezTo>
                    <a:pt x="15" y="3"/>
                    <a:pt x="15" y="5"/>
                    <a:pt x="14" y="6"/>
                  </a:cubicBezTo>
                  <a:cubicBezTo>
                    <a:pt x="6" y="14"/>
                    <a:pt x="6" y="14"/>
                    <a:pt x="6" y="14"/>
                  </a:cubicBezTo>
                  <a:cubicBezTo>
                    <a:pt x="5" y="15"/>
                    <a:pt x="4" y="15"/>
                    <a:pt x="3" y="1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3" name="Group 232">
            <a:extLst>
              <a:ext uri="{FF2B5EF4-FFF2-40B4-BE49-F238E27FC236}">
                <a16:creationId xmlns:a16="http://schemas.microsoft.com/office/drawing/2014/main" id="{CB0FF75F-E275-490E-B348-7E164F93B9E7}"/>
              </a:ext>
            </a:extLst>
          </p:cNvPr>
          <p:cNvGrpSpPr/>
          <p:nvPr/>
        </p:nvGrpSpPr>
        <p:grpSpPr>
          <a:xfrm>
            <a:off x="1678443" y="2312235"/>
            <a:ext cx="203174" cy="207935"/>
            <a:chOff x="2684463" y="4606925"/>
            <a:chExt cx="406400" cy="415925"/>
          </a:xfrm>
        </p:grpSpPr>
        <p:sp>
          <p:nvSpPr>
            <p:cNvPr id="191" name="Freeform 157">
              <a:extLst>
                <a:ext uri="{FF2B5EF4-FFF2-40B4-BE49-F238E27FC236}">
                  <a16:creationId xmlns:a16="http://schemas.microsoft.com/office/drawing/2014/main" id="{242E1595-69A3-4F31-8B4B-9AF6AD0B51B1}"/>
                </a:ext>
              </a:extLst>
            </p:cNvPr>
            <p:cNvSpPr>
              <a:spLocks noEditPoints="1"/>
            </p:cNvSpPr>
            <p:nvPr/>
          </p:nvSpPr>
          <p:spPr bwMode="auto">
            <a:xfrm>
              <a:off x="2684463" y="4667250"/>
              <a:ext cx="358775" cy="304800"/>
            </a:xfrm>
            <a:custGeom>
              <a:avLst/>
              <a:gdLst>
                <a:gd name="T0" fmla="*/ 5 w 113"/>
                <a:gd name="T1" fmla="*/ 96 h 96"/>
                <a:gd name="T2" fmla="*/ 5 w 113"/>
                <a:gd name="T3" fmla="*/ 96 h 96"/>
                <a:gd name="T4" fmla="*/ 5 w 113"/>
                <a:gd name="T5" fmla="*/ 96 h 96"/>
                <a:gd name="T6" fmla="*/ 3 w 113"/>
                <a:gd name="T7" fmla="*/ 96 h 96"/>
                <a:gd name="T8" fmla="*/ 0 w 113"/>
                <a:gd name="T9" fmla="*/ 92 h 96"/>
                <a:gd name="T10" fmla="*/ 1 w 113"/>
                <a:gd name="T11" fmla="*/ 91 h 96"/>
                <a:gd name="T12" fmla="*/ 1 w 113"/>
                <a:gd name="T13" fmla="*/ 90 h 96"/>
                <a:gd name="T14" fmla="*/ 3 w 113"/>
                <a:gd name="T15" fmla="*/ 92 h 96"/>
                <a:gd name="T16" fmla="*/ 4 w 113"/>
                <a:gd name="T17" fmla="*/ 93 h 96"/>
                <a:gd name="T18" fmla="*/ 7 w 113"/>
                <a:gd name="T19" fmla="*/ 92 h 96"/>
                <a:gd name="T20" fmla="*/ 7 w 113"/>
                <a:gd name="T21" fmla="*/ 92 h 96"/>
                <a:gd name="T22" fmla="*/ 8 w 113"/>
                <a:gd name="T23" fmla="*/ 92 h 96"/>
                <a:gd name="T24" fmla="*/ 8 w 113"/>
                <a:gd name="T25" fmla="*/ 92 h 96"/>
                <a:gd name="T26" fmla="*/ 8 w 113"/>
                <a:gd name="T27" fmla="*/ 92 h 96"/>
                <a:gd name="T28" fmla="*/ 9 w 113"/>
                <a:gd name="T29" fmla="*/ 90 h 96"/>
                <a:gd name="T30" fmla="*/ 11 w 113"/>
                <a:gd name="T31" fmla="*/ 92 h 96"/>
                <a:gd name="T32" fmla="*/ 11 w 113"/>
                <a:gd name="T33" fmla="*/ 92 h 96"/>
                <a:gd name="T34" fmla="*/ 10 w 113"/>
                <a:gd name="T35" fmla="*/ 93 h 96"/>
                <a:gd name="T36" fmla="*/ 10 w 113"/>
                <a:gd name="T37" fmla="*/ 93 h 96"/>
                <a:gd name="T38" fmla="*/ 5 w 113"/>
                <a:gd name="T39" fmla="*/ 96 h 96"/>
                <a:gd name="T40" fmla="*/ 2 w 113"/>
                <a:gd name="T41" fmla="*/ 89 h 96"/>
                <a:gd name="T42" fmla="*/ 0 w 113"/>
                <a:gd name="T43" fmla="*/ 87 h 96"/>
                <a:gd name="T44" fmla="*/ 0 w 113"/>
                <a:gd name="T45" fmla="*/ 41 h 96"/>
                <a:gd name="T46" fmla="*/ 2 w 113"/>
                <a:gd name="T47" fmla="*/ 39 h 96"/>
                <a:gd name="T48" fmla="*/ 3 w 113"/>
                <a:gd name="T49" fmla="*/ 41 h 96"/>
                <a:gd name="T50" fmla="*/ 3 w 113"/>
                <a:gd name="T51" fmla="*/ 87 h 96"/>
                <a:gd name="T52" fmla="*/ 2 w 113"/>
                <a:gd name="T53" fmla="*/ 89 h 96"/>
                <a:gd name="T54" fmla="*/ 2 w 113"/>
                <a:gd name="T55" fmla="*/ 38 h 96"/>
                <a:gd name="T56" fmla="*/ 0 w 113"/>
                <a:gd name="T57" fmla="*/ 36 h 96"/>
                <a:gd name="T58" fmla="*/ 2 w 113"/>
                <a:gd name="T59" fmla="*/ 35 h 96"/>
                <a:gd name="T60" fmla="*/ 3 w 113"/>
                <a:gd name="T61" fmla="*/ 36 h 96"/>
                <a:gd name="T62" fmla="*/ 2 w 113"/>
                <a:gd name="T63" fmla="*/ 38 h 96"/>
                <a:gd name="T64" fmla="*/ 2 w 113"/>
                <a:gd name="T65" fmla="*/ 33 h 96"/>
                <a:gd name="T66" fmla="*/ 0 w 113"/>
                <a:gd name="T67" fmla="*/ 32 h 96"/>
                <a:gd name="T68" fmla="*/ 0 w 113"/>
                <a:gd name="T69" fmla="*/ 1 h 96"/>
                <a:gd name="T70" fmla="*/ 1 w 113"/>
                <a:gd name="T71" fmla="*/ 0 h 96"/>
                <a:gd name="T72" fmla="*/ 2 w 113"/>
                <a:gd name="T73" fmla="*/ 0 h 96"/>
                <a:gd name="T74" fmla="*/ 30 w 113"/>
                <a:gd name="T75" fmla="*/ 0 h 96"/>
                <a:gd name="T76" fmla="*/ 31 w 113"/>
                <a:gd name="T77" fmla="*/ 0 h 96"/>
                <a:gd name="T78" fmla="*/ 42 w 113"/>
                <a:gd name="T79" fmla="*/ 16 h 96"/>
                <a:gd name="T80" fmla="*/ 71 w 113"/>
                <a:gd name="T81" fmla="*/ 16 h 96"/>
                <a:gd name="T82" fmla="*/ 72 w 113"/>
                <a:gd name="T83" fmla="*/ 16 h 96"/>
                <a:gd name="T84" fmla="*/ 73 w 113"/>
                <a:gd name="T85" fmla="*/ 17 h 96"/>
                <a:gd name="T86" fmla="*/ 71 w 113"/>
                <a:gd name="T87" fmla="*/ 19 h 96"/>
                <a:gd name="T88" fmla="*/ 41 w 113"/>
                <a:gd name="T89" fmla="*/ 19 h 96"/>
                <a:gd name="T90" fmla="*/ 39 w 113"/>
                <a:gd name="T91" fmla="*/ 18 h 96"/>
                <a:gd name="T92" fmla="*/ 29 w 113"/>
                <a:gd name="T93" fmla="*/ 3 h 96"/>
                <a:gd name="T94" fmla="*/ 3 w 113"/>
                <a:gd name="T95" fmla="*/ 3 h 96"/>
                <a:gd name="T96" fmla="*/ 3 w 113"/>
                <a:gd name="T97" fmla="*/ 32 h 96"/>
                <a:gd name="T98" fmla="*/ 2 w 113"/>
                <a:gd name="T99" fmla="*/ 33 h 96"/>
                <a:gd name="T100" fmla="*/ 111 w 113"/>
                <a:gd name="T101" fmla="*/ 30 h 96"/>
                <a:gd name="T102" fmla="*/ 110 w 113"/>
                <a:gd name="T103" fmla="*/ 29 h 96"/>
                <a:gd name="T104" fmla="*/ 110 w 113"/>
                <a:gd name="T105" fmla="*/ 19 h 96"/>
                <a:gd name="T106" fmla="*/ 76 w 113"/>
                <a:gd name="T107" fmla="*/ 19 h 96"/>
                <a:gd name="T108" fmla="*/ 75 w 113"/>
                <a:gd name="T109" fmla="*/ 17 h 96"/>
                <a:gd name="T110" fmla="*/ 76 w 113"/>
                <a:gd name="T111" fmla="*/ 16 h 96"/>
                <a:gd name="T112" fmla="*/ 111 w 113"/>
                <a:gd name="T113" fmla="*/ 16 h 96"/>
                <a:gd name="T114" fmla="*/ 112 w 113"/>
                <a:gd name="T115" fmla="*/ 16 h 96"/>
                <a:gd name="T116" fmla="*/ 113 w 113"/>
                <a:gd name="T117" fmla="*/ 17 h 96"/>
                <a:gd name="T118" fmla="*/ 113 w 113"/>
                <a:gd name="T119" fmla="*/ 29 h 96"/>
                <a:gd name="T120" fmla="*/ 113 w 113"/>
                <a:gd name="T121" fmla="*/ 29 h 96"/>
                <a:gd name="T122" fmla="*/ 111 w 113"/>
                <a:gd name="T123"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 h="96">
                  <a:moveTo>
                    <a:pt x="5" y="96"/>
                  </a:moveTo>
                  <a:cubicBezTo>
                    <a:pt x="5" y="96"/>
                    <a:pt x="5" y="96"/>
                    <a:pt x="5" y="96"/>
                  </a:cubicBezTo>
                  <a:cubicBezTo>
                    <a:pt x="5" y="96"/>
                    <a:pt x="5" y="96"/>
                    <a:pt x="5" y="96"/>
                  </a:cubicBezTo>
                  <a:cubicBezTo>
                    <a:pt x="5" y="96"/>
                    <a:pt x="4" y="96"/>
                    <a:pt x="3" y="96"/>
                  </a:cubicBezTo>
                  <a:cubicBezTo>
                    <a:pt x="2" y="95"/>
                    <a:pt x="1" y="94"/>
                    <a:pt x="0" y="92"/>
                  </a:cubicBezTo>
                  <a:cubicBezTo>
                    <a:pt x="0" y="92"/>
                    <a:pt x="0" y="91"/>
                    <a:pt x="1" y="91"/>
                  </a:cubicBezTo>
                  <a:cubicBezTo>
                    <a:pt x="1" y="91"/>
                    <a:pt x="1" y="91"/>
                    <a:pt x="1" y="90"/>
                  </a:cubicBezTo>
                  <a:cubicBezTo>
                    <a:pt x="2" y="90"/>
                    <a:pt x="3" y="91"/>
                    <a:pt x="3" y="92"/>
                  </a:cubicBezTo>
                  <a:cubicBezTo>
                    <a:pt x="4" y="92"/>
                    <a:pt x="4" y="93"/>
                    <a:pt x="4" y="93"/>
                  </a:cubicBezTo>
                  <a:cubicBezTo>
                    <a:pt x="6" y="93"/>
                    <a:pt x="7" y="93"/>
                    <a:pt x="7" y="92"/>
                  </a:cubicBezTo>
                  <a:cubicBezTo>
                    <a:pt x="7" y="92"/>
                    <a:pt x="7" y="92"/>
                    <a:pt x="7" y="92"/>
                  </a:cubicBezTo>
                  <a:cubicBezTo>
                    <a:pt x="7" y="92"/>
                    <a:pt x="7" y="92"/>
                    <a:pt x="8" y="92"/>
                  </a:cubicBezTo>
                  <a:cubicBezTo>
                    <a:pt x="8" y="92"/>
                    <a:pt x="8" y="92"/>
                    <a:pt x="8" y="92"/>
                  </a:cubicBezTo>
                  <a:cubicBezTo>
                    <a:pt x="8" y="92"/>
                    <a:pt x="8" y="92"/>
                    <a:pt x="8" y="92"/>
                  </a:cubicBezTo>
                  <a:cubicBezTo>
                    <a:pt x="8" y="91"/>
                    <a:pt x="9" y="90"/>
                    <a:pt x="9" y="90"/>
                  </a:cubicBezTo>
                  <a:cubicBezTo>
                    <a:pt x="10" y="91"/>
                    <a:pt x="11" y="91"/>
                    <a:pt x="11" y="92"/>
                  </a:cubicBezTo>
                  <a:cubicBezTo>
                    <a:pt x="11" y="92"/>
                    <a:pt x="11" y="92"/>
                    <a:pt x="11" y="92"/>
                  </a:cubicBezTo>
                  <a:cubicBezTo>
                    <a:pt x="11" y="92"/>
                    <a:pt x="10" y="93"/>
                    <a:pt x="10" y="93"/>
                  </a:cubicBezTo>
                  <a:cubicBezTo>
                    <a:pt x="10" y="93"/>
                    <a:pt x="10" y="93"/>
                    <a:pt x="10" y="93"/>
                  </a:cubicBezTo>
                  <a:cubicBezTo>
                    <a:pt x="10" y="95"/>
                    <a:pt x="8" y="96"/>
                    <a:pt x="5" y="96"/>
                  </a:cubicBezTo>
                  <a:close/>
                  <a:moveTo>
                    <a:pt x="2" y="89"/>
                  </a:moveTo>
                  <a:cubicBezTo>
                    <a:pt x="1" y="89"/>
                    <a:pt x="0" y="88"/>
                    <a:pt x="0" y="87"/>
                  </a:cubicBezTo>
                  <a:cubicBezTo>
                    <a:pt x="0" y="41"/>
                    <a:pt x="0" y="41"/>
                    <a:pt x="0" y="41"/>
                  </a:cubicBezTo>
                  <a:cubicBezTo>
                    <a:pt x="0" y="40"/>
                    <a:pt x="1" y="39"/>
                    <a:pt x="2" y="39"/>
                  </a:cubicBezTo>
                  <a:cubicBezTo>
                    <a:pt x="3" y="39"/>
                    <a:pt x="3" y="40"/>
                    <a:pt x="3" y="41"/>
                  </a:cubicBezTo>
                  <a:cubicBezTo>
                    <a:pt x="3" y="87"/>
                    <a:pt x="3" y="87"/>
                    <a:pt x="3" y="87"/>
                  </a:cubicBezTo>
                  <a:cubicBezTo>
                    <a:pt x="3" y="88"/>
                    <a:pt x="3" y="89"/>
                    <a:pt x="2" y="89"/>
                  </a:cubicBezTo>
                  <a:close/>
                  <a:moveTo>
                    <a:pt x="2" y="38"/>
                  </a:moveTo>
                  <a:cubicBezTo>
                    <a:pt x="1" y="38"/>
                    <a:pt x="0" y="37"/>
                    <a:pt x="0" y="36"/>
                  </a:cubicBezTo>
                  <a:cubicBezTo>
                    <a:pt x="0" y="35"/>
                    <a:pt x="1" y="35"/>
                    <a:pt x="2" y="35"/>
                  </a:cubicBezTo>
                  <a:cubicBezTo>
                    <a:pt x="3" y="35"/>
                    <a:pt x="3" y="35"/>
                    <a:pt x="3" y="36"/>
                  </a:cubicBezTo>
                  <a:cubicBezTo>
                    <a:pt x="3" y="37"/>
                    <a:pt x="3" y="38"/>
                    <a:pt x="2" y="38"/>
                  </a:cubicBezTo>
                  <a:close/>
                  <a:moveTo>
                    <a:pt x="2" y="33"/>
                  </a:moveTo>
                  <a:cubicBezTo>
                    <a:pt x="1" y="33"/>
                    <a:pt x="0" y="32"/>
                    <a:pt x="0" y="32"/>
                  </a:cubicBezTo>
                  <a:cubicBezTo>
                    <a:pt x="0" y="1"/>
                    <a:pt x="0" y="1"/>
                    <a:pt x="0" y="1"/>
                  </a:cubicBezTo>
                  <a:cubicBezTo>
                    <a:pt x="0" y="1"/>
                    <a:pt x="0" y="0"/>
                    <a:pt x="1" y="0"/>
                  </a:cubicBezTo>
                  <a:cubicBezTo>
                    <a:pt x="1" y="0"/>
                    <a:pt x="1" y="0"/>
                    <a:pt x="2" y="0"/>
                  </a:cubicBezTo>
                  <a:cubicBezTo>
                    <a:pt x="30" y="0"/>
                    <a:pt x="30" y="0"/>
                    <a:pt x="30" y="0"/>
                  </a:cubicBezTo>
                  <a:cubicBezTo>
                    <a:pt x="30" y="0"/>
                    <a:pt x="30" y="0"/>
                    <a:pt x="31" y="0"/>
                  </a:cubicBezTo>
                  <a:cubicBezTo>
                    <a:pt x="42" y="16"/>
                    <a:pt x="42" y="16"/>
                    <a:pt x="42" y="16"/>
                  </a:cubicBezTo>
                  <a:cubicBezTo>
                    <a:pt x="71" y="16"/>
                    <a:pt x="71" y="16"/>
                    <a:pt x="71" y="16"/>
                  </a:cubicBezTo>
                  <a:cubicBezTo>
                    <a:pt x="72" y="16"/>
                    <a:pt x="72" y="16"/>
                    <a:pt x="72" y="16"/>
                  </a:cubicBezTo>
                  <a:cubicBezTo>
                    <a:pt x="72" y="16"/>
                    <a:pt x="73" y="16"/>
                    <a:pt x="73" y="17"/>
                  </a:cubicBezTo>
                  <a:cubicBezTo>
                    <a:pt x="73" y="18"/>
                    <a:pt x="72" y="19"/>
                    <a:pt x="71" y="19"/>
                  </a:cubicBezTo>
                  <a:cubicBezTo>
                    <a:pt x="41" y="19"/>
                    <a:pt x="41" y="19"/>
                    <a:pt x="41" y="19"/>
                  </a:cubicBezTo>
                  <a:cubicBezTo>
                    <a:pt x="40" y="19"/>
                    <a:pt x="40" y="19"/>
                    <a:pt x="39" y="18"/>
                  </a:cubicBezTo>
                  <a:cubicBezTo>
                    <a:pt x="29" y="3"/>
                    <a:pt x="29" y="3"/>
                    <a:pt x="29" y="3"/>
                  </a:cubicBezTo>
                  <a:cubicBezTo>
                    <a:pt x="3" y="3"/>
                    <a:pt x="3" y="3"/>
                    <a:pt x="3" y="3"/>
                  </a:cubicBezTo>
                  <a:cubicBezTo>
                    <a:pt x="3" y="32"/>
                    <a:pt x="3" y="32"/>
                    <a:pt x="3" y="32"/>
                  </a:cubicBezTo>
                  <a:cubicBezTo>
                    <a:pt x="3" y="32"/>
                    <a:pt x="3" y="33"/>
                    <a:pt x="2" y="33"/>
                  </a:cubicBezTo>
                  <a:close/>
                  <a:moveTo>
                    <a:pt x="111" y="30"/>
                  </a:moveTo>
                  <a:cubicBezTo>
                    <a:pt x="110" y="30"/>
                    <a:pt x="110" y="29"/>
                    <a:pt x="110" y="29"/>
                  </a:cubicBezTo>
                  <a:cubicBezTo>
                    <a:pt x="110" y="19"/>
                    <a:pt x="110" y="19"/>
                    <a:pt x="110" y="19"/>
                  </a:cubicBezTo>
                  <a:cubicBezTo>
                    <a:pt x="76" y="19"/>
                    <a:pt x="76" y="19"/>
                    <a:pt x="76" y="19"/>
                  </a:cubicBezTo>
                  <a:cubicBezTo>
                    <a:pt x="75" y="19"/>
                    <a:pt x="75" y="18"/>
                    <a:pt x="75" y="17"/>
                  </a:cubicBezTo>
                  <a:cubicBezTo>
                    <a:pt x="75" y="16"/>
                    <a:pt x="75" y="16"/>
                    <a:pt x="76" y="16"/>
                  </a:cubicBezTo>
                  <a:cubicBezTo>
                    <a:pt x="111" y="16"/>
                    <a:pt x="111" y="16"/>
                    <a:pt x="111" y="16"/>
                  </a:cubicBezTo>
                  <a:cubicBezTo>
                    <a:pt x="112" y="16"/>
                    <a:pt x="112" y="16"/>
                    <a:pt x="112" y="16"/>
                  </a:cubicBezTo>
                  <a:cubicBezTo>
                    <a:pt x="113" y="16"/>
                    <a:pt x="113" y="17"/>
                    <a:pt x="113" y="17"/>
                  </a:cubicBezTo>
                  <a:cubicBezTo>
                    <a:pt x="113" y="29"/>
                    <a:pt x="113" y="29"/>
                    <a:pt x="113" y="29"/>
                  </a:cubicBezTo>
                  <a:cubicBezTo>
                    <a:pt x="113" y="29"/>
                    <a:pt x="113" y="29"/>
                    <a:pt x="113" y="29"/>
                  </a:cubicBezTo>
                  <a:cubicBezTo>
                    <a:pt x="113" y="29"/>
                    <a:pt x="112" y="30"/>
                    <a:pt x="111" y="3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2" name="Freeform 158">
              <a:extLst>
                <a:ext uri="{FF2B5EF4-FFF2-40B4-BE49-F238E27FC236}">
                  <a16:creationId xmlns:a16="http://schemas.microsoft.com/office/drawing/2014/main" id="{818EF411-16FF-46CA-8AF5-366A9A4FC832}"/>
                </a:ext>
              </a:extLst>
            </p:cNvPr>
            <p:cNvSpPr>
              <a:spLocks noEditPoints="1"/>
            </p:cNvSpPr>
            <p:nvPr/>
          </p:nvSpPr>
          <p:spPr bwMode="auto">
            <a:xfrm>
              <a:off x="2706688" y="4752975"/>
              <a:ext cx="384175" cy="219075"/>
            </a:xfrm>
            <a:custGeom>
              <a:avLst/>
              <a:gdLst>
                <a:gd name="T0" fmla="*/ 89 w 121"/>
                <a:gd name="T1" fmla="*/ 69 h 69"/>
                <a:gd name="T2" fmla="*/ 89 w 121"/>
                <a:gd name="T3" fmla="*/ 66 h 69"/>
                <a:gd name="T4" fmla="*/ 104 w 121"/>
                <a:gd name="T5" fmla="*/ 65 h 69"/>
                <a:gd name="T6" fmla="*/ 112 w 121"/>
                <a:gd name="T7" fmla="*/ 37 h 69"/>
                <a:gd name="T8" fmla="*/ 115 w 121"/>
                <a:gd name="T9" fmla="*/ 38 h 69"/>
                <a:gd name="T10" fmla="*/ 102 w 121"/>
                <a:gd name="T11" fmla="*/ 69 h 69"/>
                <a:gd name="T12" fmla="*/ 84 w 121"/>
                <a:gd name="T13" fmla="*/ 69 h 69"/>
                <a:gd name="T14" fmla="*/ 81 w 121"/>
                <a:gd name="T15" fmla="*/ 68 h 69"/>
                <a:gd name="T16" fmla="*/ 84 w 121"/>
                <a:gd name="T17" fmla="*/ 66 h 69"/>
                <a:gd name="T18" fmla="*/ 84 w 121"/>
                <a:gd name="T19" fmla="*/ 69 h 69"/>
                <a:gd name="T20" fmla="*/ 1 w 121"/>
                <a:gd name="T21" fmla="*/ 67 h 69"/>
                <a:gd name="T22" fmla="*/ 0 w 121"/>
                <a:gd name="T23" fmla="*/ 65 h 69"/>
                <a:gd name="T24" fmla="*/ 0 w 121"/>
                <a:gd name="T25" fmla="*/ 65 h 69"/>
                <a:gd name="T26" fmla="*/ 1 w 121"/>
                <a:gd name="T27" fmla="*/ 64 h 69"/>
                <a:gd name="T28" fmla="*/ 6 w 121"/>
                <a:gd name="T29" fmla="*/ 48 h 69"/>
                <a:gd name="T30" fmla="*/ 7 w 121"/>
                <a:gd name="T31" fmla="*/ 43 h 69"/>
                <a:gd name="T32" fmla="*/ 17 w 121"/>
                <a:gd name="T33" fmla="*/ 11 h 69"/>
                <a:gd name="T34" fmla="*/ 20 w 121"/>
                <a:gd name="T35" fmla="*/ 7 h 69"/>
                <a:gd name="T36" fmla="*/ 20 w 121"/>
                <a:gd name="T37" fmla="*/ 6 h 69"/>
                <a:gd name="T38" fmla="*/ 20 w 121"/>
                <a:gd name="T39" fmla="*/ 6 h 69"/>
                <a:gd name="T40" fmla="*/ 20 w 121"/>
                <a:gd name="T41" fmla="*/ 6 h 69"/>
                <a:gd name="T42" fmla="*/ 21 w 121"/>
                <a:gd name="T43" fmla="*/ 6 h 69"/>
                <a:gd name="T44" fmla="*/ 21 w 121"/>
                <a:gd name="T45" fmla="*/ 6 h 69"/>
                <a:gd name="T46" fmla="*/ 21 w 121"/>
                <a:gd name="T47" fmla="*/ 6 h 69"/>
                <a:gd name="T48" fmla="*/ 21 w 121"/>
                <a:gd name="T49" fmla="*/ 6 h 69"/>
                <a:gd name="T50" fmla="*/ 21 w 121"/>
                <a:gd name="T51" fmla="*/ 5 h 69"/>
                <a:gd name="T52" fmla="*/ 21 w 121"/>
                <a:gd name="T53" fmla="*/ 5 h 69"/>
                <a:gd name="T54" fmla="*/ 21 w 121"/>
                <a:gd name="T55" fmla="*/ 5 h 69"/>
                <a:gd name="T56" fmla="*/ 22 w 121"/>
                <a:gd name="T57" fmla="*/ 5 h 69"/>
                <a:gd name="T58" fmla="*/ 27 w 121"/>
                <a:gd name="T59" fmla="*/ 1 h 69"/>
                <a:gd name="T60" fmla="*/ 33 w 121"/>
                <a:gd name="T61" fmla="*/ 0 h 69"/>
                <a:gd name="T62" fmla="*/ 121 w 121"/>
                <a:gd name="T63" fmla="*/ 17 h 69"/>
                <a:gd name="T64" fmla="*/ 118 w 121"/>
                <a:gd name="T65" fmla="*/ 29 h 69"/>
                <a:gd name="T66" fmla="*/ 115 w 121"/>
                <a:gd name="T67" fmla="*/ 29 h 69"/>
                <a:gd name="T68" fmla="*/ 117 w 121"/>
                <a:gd name="T69" fmla="*/ 21 h 69"/>
                <a:gd name="T70" fmla="*/ 104 w 121"/>
                <a:gd name="T71" fmla="*/ 3 h 69"/>
                <a:gd name="T72" fmla="*/ 22 w 121"/>
                <a:gd name="T73" fmla="*/ 9 h 69"/>
                <a:gd name="T74" fmla="*/ 22 w 121"/>
                <a:gd name="T75" fmla="*/ 9 h 69"/>
                <a:gd name="T76" fmla="*/ 22 w 121"/>
                <a:gd name="T77" fmla="*/ 9 h 69"/>
                <a:gd name="T78" fmla="*/ 22 w 121"/>
                <a:gd name="T79" fmla="*/ 9 h 69"/>
                <a:gd name="T80" fmla="*/ 22 w 121"/>
                <a:gd name="T81" fmla="*/ 10 h 69"/>
                <a:gd name="T82" fmla="*/ 21 w 121"/>
                <a:gd name="T83" fmla="*/ 10 h 69"/>
                <a:gd name="T84" fmla="*/ 21 w 121"/>
                <a:gd name="T85" fmla="*/ 10 h 69"/>
                <a:gd name="T86" fmla="*/ 21 w 121"/>
                <a:gd name="T87" fmla="*/ 11 h 69"/>
                <a:gd name="T88" fmla="*/ 21 w 121"/>
                <a:gd name="T89" fmla="*/ 11 h 69"/>
                <a:gd name="T90" fmla="*/ 21 w 121"/>
                <a:gd name="T91" fmla="*/ 11 h 69"/>
                <a:gd name="T92" fmla="*/ 21 w 121"/>
                <a:gd name="T93" fmla="*/ 11 h 69"/>
                <a:gd name="T94" fmla="*/ 21 w 121"/>
                <a:gd name="T95" fmla="*/ 12 h 69"/>
                <a:gd name="T96" fmla="*/ 21 w 121"/>
                <a:gd name="T97" fmla="*/ 12 h 69"/>
                <a:gd name="T98" fmla="*/ 21 w 121"/>
                <a:gd name="T99" fmla="*/ 12 h 69"/>
                <a:gd name="T100" fmla="*/ 20 w 121"/>
                <a:gd name="T101" fmla="*/ 12 h 69"/>
                <a:gd name="T102" fmla="*/ 20 w 121"/>
                <a:gd name="T103" fmla="*/ 12 h 69"/>
                <a:gd name="T104" fmla="*/ 20 w 121"/>
                <a:gd name="T105" fmla="*/ 12 h 69"/>
                <a:gd name="T106" fmla="*/ 20 w 121"/>
                <a:gd name="T107" fmla="*/ 13 h 69"/>
                <a:gd name="T108" fmla="*/ 20 w 121"/>
                <a:gd name="T109" fmla="*/ 13 h 69"/>
                <a:gd name="T110" fmla="*/ 4 w 121"/>
                <a:gd name="T111" fmla="*/ 65 h 69"/>
                <a:gd name="T112" fmla="*/ 3 w 121"/>
                <a:gd name="T113" fmla="*/ 66 h 69"/>
                <a:gd name="T114" fmla="*/ 3 w 121"/>
                <a:gd name="T115" fmla="*/ 67 h 69"/>
                <a:gd name="T116" fmla="*/ 115 w 121"/>
                <a:gd name="T117" fmla="*/ 35 h 69"/>
                <a:gd name="T118" fmla="*/ 114 w 121"/>
                <a:gd name="T119" fmla="*/ 33 h 69"/>
                <a:gd name="T120" fmla="*/ 117 w 121"/>
                <a:gd name="T121" fmla="*/ 32 h 69"/>
                <a:gd name="T122" fmla="*/ 115 w 121"/>
                <a:gd name="T123"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 h="69">
                  <a:moveTo>
                    <a:pt x="89" y="69"/>
                  </a:moveTo>
                  <a:cubicBezTo>
                    <a:pt x="89" y="69"/>
                    <a:pt x="89" y="69"/>
                    <a:pt x="89" y="69"/>
                  </a:cubicBezTo>
                  <a:cubicBezTo>
                    <a:pt x="88" y="69"/>
                    <a:pt x="87" y="69"/>
                    <a:pt x="87" y="68"/>
                  </a:cubicBezTo>
                  <a:cubicBezTo>
                    <a:pt x="87" y="67"/>
                    <a:pt x="88" y="66"/>
                    <a:pt x="89" y="66"/>
                  </a:cubicBezTo>
                  <a:cubicBezTo>
                    <a:pt x="102" y="66"/>
                    <a:pt x="102" y="66"/>
                    <a:pt x="102" y="66"/>
                  </a:cubicBezTo>
                  <a:cubicBezTo>
                    <a:pt x="102" y="66"/>
                    <a:pt x="103" y="66"/>
                    <a:pt x="104" y="65"/>
                  </a:cubicBezTo>
                  <a:cubicBezTo>
                    <a:pt x="112" y="37"/>
                    <a:pt x="112" y="37"/>
                    <a:pt x="112" y="37"/>
                  </a:cubicBezTo>
                  <a:cubicBezTo>
                    <a:pt x="112" y="37"/>
                    <a:pt x="112" y="37"/>
                    <a:pt x="112" y="37"/>
                  </a:cubicBezTo>
                  <a:cubicBezTo>
                    <a:pt x="113" y="36"/>
                    <a:pt x="113" y="36"/>
                    <a:pt x="114" y="36"/>
                  </a:cubicBezTo>
                  <a:cubicBezTo>
                    <a:pt x="115" y="36"/>
                    <a:pt x="116" y="37"/>
                    <a:pt x="115" y="38"/>
                  </a:cubicBezTo>
                  <a:cubicBezTo>
                    <a:pt x="107" y="66"/>
                    <a:pt x="107" y="66"/>
                    <a:pt x="107" y="66"/>
                  </a:cubicBezTo>
                  <a:cubicBezTo>
                    <a:pt x="106" y="68"/>
                    <a:pt x="104" y="69"/>
                    <a:pt x="102" y="69"/>
                  </a:cubicBezTo>
                  <a:lnTo>
                    <a:pt x="89" y="69"/>
                  </a:lnTo>
                  <a:close/>
                  <a:moveTo>
                    <a:pt x="84" y="69"/>
                  </a:moveTo>
                  <a:cubicBezTo>
                    <a:pt x="82" y="69"/>
                    <a:pt x="82" y="69"/>
                    <a:pt x="82" y="69"/>
                  </a:cubicBezTo>
                  <a:cubicBezTo>
                    <a:pt x="81" y="69"/>
                    <a:pt x="81" y="69"/>
                    <a:pt x="81" y="68"/>
                  </a:cubicBezTo>
                  <a:cubicBezTo>
                    <a:pt x="81" y="67"/>
                    <a:pt x="81" y="66"/>
                    <a:pt x="82" y="66"/>
                  </a:cubicBezTo>
                  <a:cubicBezTo>
                    <a:pt x="84" y="66"/>
                    <a:pt x="84" y="66"/>
                    <a:pt x="84" y="66"/>
                  </a:cubicBezTo>
                  <a:cubicBezTo>
                    <a:pt x="85" y="66"/>
                    <a:pt x="86" y="67"/>
                    <a:pt x="86" y="68"/>
                  </a:cubicBezTo>
                  <a:cubicBezTo>
                    <a:pt x="86" y="69"/>
                    <a:pt x="85" y="69"/>
                    <a:pt x="84" y="69"/>
                  </a:cubicBezTo>
                  <a:close/>
                  <a:moveTo>
                    <a:pt x="2" y="67"/>
                  </a:moveTo>
                  <a:cubicBezTo>
                    <a:pt x="2" y="67"/>
                    <a:pt x="1" y="67"/>
                    <a:pt x="1" y="67"/>
                  </a:cubicBezTo>
                  <a:cubicBezTo>
                    <a:pt x="1" y="67"/>
                    <a:pt x="1" y="66"/>
                    <a:pt x="0" y="66"/>
                  </a:cubicBezTo>
                  <a:cubicBezTo>
                    <a:pt x="0" y="66"/>
                    <a:pt x="0" y="66"/>
                    <a:pt x="0" y="65"/>
                  </a:cubicBezTo>
                  <a:cubicBezTo>
                    <a:pt x="0" y="65"/>
                    <a:pt x="0" y="65"/>
                    <a:pt x="0" y="65"/>
                  </a:cubicBezTo>
                  <a:cubicBezTo>
                    <a:pt x="0" y="65"/>
                    <a:pt x="0" y="65"/>
                    <a:pt x="0" y="65"/>
                  </a:cubicBezTo>
                  <a:cubicBezTo>
                    <a:pt x="0" y="65"/>
                    <a:pt x="0" y="65"/>
                    <a:pt x="1" y="65"/>
                  </a:cubicBezTo>
                  <a:cubicBezTo>
                    <a:pt x="1" y="64"/>
                    <a:pt x="1" y="64"/>
                    <a:pt x="1" y="64"/>
                  </a:cubicBezTo>
                  <a:cubicBezTo>
                    <a:pt x="6" y="48"/>
                    <a:pt x="6" y="48"/>
                    <a:pt x="6" y="48"/>
                  </a:cubicBezTo>
                  <a:cubicBezTo>
                    <a:pt x="6" y="48"/>
                    <a:pt x="6" y="48"/>
                    <a:pt x="6" y="48"/>
                  </a:cubicBezTo>
                  <a:cubicBezTo>
                    <a:pt x="7" y="43"/>
                    <a:pt x="7" y="43"/>
                    <a:pt x="7" y="43"/>
                  </a:cubicBezTo>
                  <a:cubicBezTo>
                    <a:pt x="7" y="43"/>
                    <a:pt x="7" y="43"/>
                    <a:pt x="7" y="43"/>
                  </a:cubicBezTo>
                  <a:cubicBezTo>
                    <a:pt x="17" y="11"/>
                    <a:pt x="17" y="11"/>
                    <a:pt x="17" y="11"/>
                  </a:cubicBezTo>
                  <a:cubicBezTo>
                    <a:pt x="17" y="11"/>
                    <a:pt x="17" y="11"/>
                    <a:pt x="17" y="11"/>
                  </a:cubicBezTo>
                  <a:cubicBezTo>
                    <a:pt x="18" y="10"/>
                    <a:pt x="19" y="8"/>
                    <a:pt x="20" y="7"/>
                  </a:cubicBezTo>
                  <a:cubicBezTo>
                    <a:pt x="20" y="7"/>
                    <a:pt x="20" y="7"/>
                    <a:pt x="20" y="7"/>
                  </a:cubicBezTo>
                  <a:cubicBezTo>
                    <a:pt x="20" y="7"/>
                    <a:pt x="20" y="7"/>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5"/>
                    <a:pt x="21" y="5"/>
                    <a:pt x="21" y="5"/>
                  </a:cubicBezTo>
                  <a:cubicBezTo>
                    <a:pt x="21" y="5"/>
                    <a:pt x="21" y="5"/>
                    <a:pt x="21" y="5"/>
                  </a:cubicBezTo>
                  <a:cubicBezTo>
                    <a:pt x="21" y="5"/>
                    <a:pt x="21" y="5"/>
                    <a:pt x="21" y="5"/>
                  </a:cubicBezTo>
                  <a:cubicBezTo>
                    <a:pt x="21" y="5"/>
                    <a:pt x="21" y="5"/>
                    <a:pt x="21" y="5"/>
                  </a:cubicBezTo>
                  <a:cubicBezTo>
                    <a:pt x="21" y="5"/>
                    <a:pt x="21" y="5"/>
                    <a:pt x="21" y="5"/>
                  </a:cubicBezTo>
                  <a:cubicBezTo>
                    <a:pt x="21" y="5"/>
                    <a:pt x="22" y="5"/>
                    <a:pt x="22" y="5"/>
                  </a:cubicBezTo>
                  <a:cubicBezTo>
                    <a:pt x="22" y="5"/>
                    <a:pt x="22" y="5"/>
                    <a:pt x="22" y="5"/>
                  </a:cubicBezTo>
                  <a:cubicBezTo>
                    <a:pt x="23" y="3"/>
                    <a:pt x="25" y="2"/>
                    <a:pt x="27" y="1"/>
                  </a:cubicBezTo>
                  <a:cubicBezTo>
                    <a:pt x="27" y="1"/>
                    <a:pt x="27" y="1"/>
                    <a:pt x="27" y="1"/>
                  </a:cubicBezTo>
                  <a:cubicBezTo>
                    <a:pt x="27" y="1"/>
                    <a:pt x="27" y="1"/>
                    <a:pt x="27" y="1"/>
                  </a:cubicBezTo>
                  <a:cubicBezTo>
                    <a:pt x="29" y="0"/>
                    <a:pt x="31" y="0"/>
                    <a:pt x="33" y="0"/>
                  </a:cubicBezTo>
                  <a:cubicBezTo>
                    <a:pt x="104" y="0"/>
                    <a:pt x="104" y="0"/>
                    <a:pt x="104" y="0"/>
                  </a:cubicBezTo>
                  <a:cubicBezTo>
                    <a:pt x="114" y="0"/>
                    <a:pt x="121" y="8"/>
                    <a:pt x="121" y="17"/>
                  </a:cubicBezTo>
                  <a:cubicBezTo>
                    <a:pt x="121" y="19"/>
                    <a:pt x="121" y="20"/>
                    <a:pt x="120" y="22"/>
                  </a:cubicBezTo>
                  <a:cubicBezTo>
                    <a:pt x="118" y="29"/>
                    <a:pt x="118" y="29"/>
                    <a:pt x="118" y="29"/>
                  </a:cubicBezTo>
                  <a:cubicBezTo>
                    <a:pt x="118" y="30"/>
                    <a:pt x="117" y="30"/>
                    <a:pt x="116" y="30"/>
                  </a:cubicBezTo>
                  <a:cubicBezTo>
                    <a:pt x="116" y="30"/>
                    <a:pt x="115" y="30"/>
                    <a:pt x="115" y="29"/>
                  </a:cubicBezTo>
                  <a:cubicBezTo>
                    <a:pt x="115" y="29"/>
                    <a:pt x="115" y="29"/>
                    <a:pt x="115" y="28"/>
                  </a:cubicBezTo>
                  <a:cubicBezTo>
                    <a:pt x="117" y="21"/>
                    <a:pt x="117" y="21"/>
                    <a:pt x="117" y="21"/>
                  </a:cubicBezTo>
                  <a:cubicBezTo>
                    <a:pt x="118" y="20"/>
                    <a:pt x="118" y="18"/>
                    <a:pt x="118" y="17"/>
                  </a:cubicBezTo>
                  <a:cubicBezTo>
                    <a:pt x="118" y="9"/>
                    <a:pt x="112" y="3"/>
                    <a:pt x="104" y="3"/>
                  </a:cubicBezTo>
                  <a:cubicBezTo>
                    <a:pt x="33" y="3"/>
                    <a:pt x="33" y="3"/>
                    <a:pt x="33" y="3"/>
                  </a:cubicBezTo>
                  <a:cubicBezTo>
                    <a:pt x="29" y="3"/>
                    <a:pt x="25" y="5"/>
                    <a:pt x="22" y="9"/>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1" y="10"/>
                    <a:pt x="21" y="10"/>
                  </a:cubicBezTo>
                  <a:cubicBezTo>
                    <a:pt x="21" y="10"/>
                    <a:pt x="21" y="10"/>
                    <a:pt x="21" y="10"/>
                  </a:cubicBezTo>
                  <a:cubicBezTo>
                    <a:pt x="21" y="10"/>
                    <a:pt x="21" y="10"/>
                    <a:pt x="21" y="10"/>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2"/>
                  </a:cubicBezTo>
                  <a:cubicBezTo>
                    <a:pt x="21" y="12"/>
                    <a:pt x="21" y="12"/>
                    <a:pt x="21" y="12"/>
                  </a:cubicBezTo>
                  <a:cubicBezTo>
                    <a:pt x="21" y="12"/>
                    <a:pt x="21" y="12"/>
                    <a:pt x="21" y="12"/>
                  </a:cubicBezTo>
                  <a:cubicBezTo>
                    <a:pt x="20" y="12"/>
                    <a:pt x="20" y="12"/>
                    <a:pt x="20" y="12"/>
                  </a:cubicBezTo>
                  <a:cubicBezTo>
                    <a:pt x="21" y="12"/>
                    <a:pt x="21" y="12"/>
                    <a:pt x="21" y="12"/>
                  </a:cubicBezTo>
                  <a:cubicBezTo>
                    <a:pt x="21" y="12"/>
                    <a:pt x="21" y="12"/>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2"/>
                    <a:pt x="20" y="12"/>
                    <a:pt x="20" y="12"/>
                  </a:cubicBezTo>
                  <a:cubicBezTo>
                    <a:pt x="20" y="13"/>
                    <a:pt x="20" y="13"/>
                    <a:pt x="20" y="13"/>
                  </a:cubicBezTo>
                  <a:cubicBezTo>
                    <a:pt x="20" y="13"/>
                    <a:pt x="20" y="13"/>
                    <a:pt x="20" y="13"/>
                  </a:cubicBezTo>
                  <a:cubicBezTo>
                    <a:pt x="20" y="13"/>
                    <a:pt x="20" y="13"/>
                    <a:pt x="20" y="13"/>
                  </a:cubicBezTo>
                  <a:cubicBezTo>
                    <a:pt x="4" y="65"/>
                    <a:pt x="4" y="65"/>
                    <a:pt x="4" y="65"/>
                  </a:cubicBezTo>
                  <a:cubicBezTo>
                    <a:pt x="4" y="65"/>
                    <a:pt x="4" y="65"/>
                    <a:pt x="4" y="65"/>
                  </a:cubicBezTo>
                  <a:cubicBezTo>
                    <a:pt x="4" y="65"/>
                    <a:pt x="4" y="65"/>
                    <a:pt x="4" y="65"/>
                  </a:cubicBezTo>
                  <a:cubicBezTo>
                    <a:pt x="4" y="65"/>
                    <a:pt x="3" y="66"/>
                    <a:pt x="3" y="66"/>
                  </a:cubicBezTo>
                  <a:cubicBezTo>
                    <a:pt x="3" y="66"/>
                    <a:pt x="3" y="66"/>
                    <a:pt x="3" y="66"/>
                  </a:cubicBezTo>
                  <a:cubicBezTo>
                    <a:pt x="3" y="66"/>
                    <a:pt x="3" y="67"/>
                    <a:pt x="3" y="67"/>
                  </a:cubicBezTo>
                  <a:cubicBezTo>
                    <a:pt x="2" y="67"/>
                    <a:pt x="2" y="67"/>
                    <a:pt x="2" y="67"/>
                  </a:cubicBezTo>
                  <a:close/>
                  <a:moveTo>
                    <a:pt x="115" y="35"/>
                  </a:moveTo>
                  <a:cubicBezTo>
                    <a:pt x="115" y="35"/>
                    <a:pt x="115" y="35"/>
                    <a:pt x="115" y="35"/>
                  </a:cubicBezTo>
                  <a:cubicBezTo>
                    <a:pt x="114" y="34"/>
                    <a:pt x="113" y="33"/>
                    <a:pt x="114" y="33"/>
                  </a:cubicBezTo>
                  <a:cubicBezTo>
                    <a:pt x="114" y="32"/>
                    <a:pt x="115" y="31"/>
                    <a:pt x="116" y="32"/>
                  </a:cubicBezTo>
                  <a:cubicBezTo>
                    <a:pt x="116" y="32"/>
                    <a:pt x="116" y="32"/>
                    <a:pt x="117" y="32"/>
                  </a:cubicBezTo>
                  <a:cubicBezTo>
                    <a:pt x="117" y="33"/>
                    <a:pt x="117" y="33"/>
                    <a:pt x="117" y="34"/>
                  </a:cubicBezTo>
                  <a:cubicBezTo>
                    <a:pt x="116" y="34"/>
                    <a:pt x="116" y="35"/>
                    <a:pt x="115" y="35"/>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3" name="Freeform 159">
              <a:extLst>
                <a:ext uri="{FF2B5EF4-FFF2-40B4-BE49-F238E27FC236}">
                  <a16:creationId xmlns:a16="http://schemas.microsoft.com/office/drawing/2014/main" id="{AE279804-220C-4C1F-9305-8212E6FDA237}"/>
                </a:ext>
              </a:extLst>
            </p:cNvPr>
            <p:cNvSpPr>
              <a:spLocks/>
            </p:cNvSpPr>
            <p:nvPr/>
          </p:nvSpPr>
          <p:spPr bwMode="auto">
            <a:xfrm>
              <a:off x="2697163" y="4962525"/>
              <a:ext cx="111125" cy="9525"/>
            </a:xfrm>
            <a:custGeom>
              <a:avLst/>
              <a:gdLst>
                <a:gd name="T0" fmla="*/ 1 w 35"/>
                <a:gd name="T1" fmla="*/ 3 h 3"/>
                <a:gd name="T2" fmla="*/ 0 w 35"/>
                <a:gd name="T3" fmla="*/ 2 h 3"/>
                <a:gd name="T4" fmla="*/ 1 w 35"/>
                <a:gd name="T5" fmla="*/ 0 h 3"/>
                <a:gd name="T6" fmla="*/ 34 w 35"/>
                <a:gd name="T7" fmla="*/ 0 h 3"/>
                <a:gd name="T8" fmla="*/ 34 w 35"/>
                <a:gd name="T9" fmla="*/ 0 h 3"/>
                <a:gd name="T10" fmla="*/ 35 w 35"/>
                <a:gd name="T11" fmla="*/ 2 h 3"/>
                <a:gd name="T12" fmla="*/ 34 w 35"/>
                <a:gd name="T13" fmla="*/ 3 h 3"/>
                <a:gd name="T14" fmla="*/ 2 w 35"/>
                <a:gd name="T15" fmla="*/ 3 h 3"/>
                <a:gd name="T16" fmla="*/ 1 w 35"/>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
                  <a:moveTo>
                    <a:pt x="1" y="3"/>
                  </a:moveTo>
                  <a:cubicBezTo>
                    <a:pt x="1" y="3"/>
                    <a:pt x="0" y="3"/>
                    <a:pt x="0" y="2"/>
                  </a:cubicBezTo>
                  <a:cubicBezTo>
                    <a:pt x="0" y="1"/>
                    <a:pt x="1" y="0"/>
                    <a:pt x="1" y="0"/>
                  </a:cubicBezTo>
                  <a:cubicBezTo>
                    <a:pt x="34" y="0"/>
                    <a:pt x="34" y="0"/>
                    <a:pt x="34" y="0"/>
                  </a:cubicBezTo>
                  <a:cubicBezTo>
                    <a:pt x="34" y="0"/>
                    <a:pt x="34" y="0"/>
                    <a:pt x="34" y="0"/>
                  </a:cubicBezTo>
                  <a:cubicBezTo>
                    <a:pt x="35" y="0"/>
                    <a:pt x="35" y="1"/>
                    <a:pt x="35" y="2"/>
                  </a:cubicBezTo>
                  <a:cubicBezTo>
                    <a:pt x="35" y="3"/>
                    <a:pt x="35" y="3"/>
                    <a:pt x="34" y="3"/>
                  </a:cubicBezTo>
                  <a:cubicBezTo>
                    <a:pt x="2" y="3"/>
                    <a:pt x="2" y="3"/>
                    <a:pt x="2" y="3"/>
                  </a:cubicBezTo>
                  <a:cubicBezTo>
                    <a:pt x="1" y="3"/>
                    <a:pt x="1" y="3"/>
                    <a:pt x="1"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4" name="Freeform 160">
              <a:extLst>
                <a:ext uri="{FF2B5EF4-FFF2-40B4-BE49-F238E27FC236}">
                  <a16:creationId xmlns:a16="http://schemas.microsoft.com/office/drawing/2014/main" id="{15D9B08D-F387-4E13-854A-C94A56733344}"/>
                </a:ext>
              </a:extLst>
            </p:cNvPr>
            <p:cNvSpPr>
              <a:spLocks/>
            </p:cNvSpPr>
            <p:nvPr/>
          </p:nvSpPr>
          <p:spPr bwMode="auto">
            <a:xfrm>
              <a:off x="2862263" y="4632325"/>
              <a:ext cx="28575" cy="9525"/>
            </a:xfrm>
            <a:custGeom>
              <a:avLst/>
              <a:gdLst>
                <a:gd name="T0" fmla="*/ 7 w 9"/>
                <a:gd name="T1" fmla="*/ 3 h 3"/>
                <a:gd name="T2" fmla="*/ 2 w 9"/>
                <a:gd name="T3" fmla="*/ 3 h 3"/>
                <a:gd name="T4" fmla="*/ 0 w 9"/>
                <a:gd name="T5" fmla="*/ 1 h 3"/>
                <a:gd name="T6" fmla="*/ 2 w 9"/>
                <a:gd name="T7" fmla="*/ 0 h 3"/>
                <a:gd name="T8" fmla="*/ 7 w 9"/>
                <a:gd name="T9" fmla="*/ 0 h 3"/>
                <a:gd name="T10" fmla="*/ 9 w 9"/>
                <a:gd name="T11" fmla="*/ 1 h 3"/>
                <a:gd name="T12" fmla="*/ 7 w 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7" y="3"/>
                  </a:moveTo>
                  <a:cubicBezTo>
                    <a:pt x="2" y="3"/>
                    <a:pt x="2" y="3"/>
                    <a:pt x="2" y="3"/>
                  </a:cubicBezTo>
                  <a:cubicBezTo>
                    <a:pt x="1" y="3"/>
                    <a:pt x="0" y="2"/>
                    <a:pt x="0" y="1"/>
                  </a:cubicBezTo>
                  <a:cubicBezTo>
                    <a:pt x="0" y="1"/>
                    <a:pt x="1" y="0"/>
                    <a:pt x="2" y="0"/>
                  </a:cubicBezTo>
                  <a:cubicBezTo>
                    <a:pt x="7" y="0"/>
                    <a:pt x="7" y="0"/>
                    <a:pt x="7" y="0"/>
                  </a:cubicBezTo>
                  <a:cubicBezTo>
                    <a:pt x="8" y="0"/>
                    <a:pt x="9" y="1"/>
                    <a:pt x="9" y="1"/>
                  </a:cubicBezTo>
                  <a:cubicBezTo>
                    <a:pt x="9" y="2"/>
                    <a:pt x="8" y="3"/>
                    <a:pt x="7"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5" name="Freeform 161">
              <a:extLst>
                <a:ext uri="{FF2B5EF4-FFF2-40B4-BE49-F238E27FC236}">
                  <a16:creationId xmlns:a16="http://schemas.microsoft.com/office/drawing/2014/main" id="{98EBC17B-121C-41E4-8648-7A70DD78B2D9}"/>
                </a:ext>
              </a:extLst>
            </p:cNvPr>
            <p:cNvSpPr>
              <a:spLocks/>
            </p:cNvSpPr>
            <p:nvPr/>
          </p:nvSpPr>
          <p:spPr bwMode="auto">
            <a:xfrm>
              <a:off x="2871788" y="4622800"/>
              <a:ext cx="9525" cy="28575"/>
            </a:xfrm>
            <a:custGeom>
              <a:avLst/>
              <a:gdLst>
                <a:gd name="T0" fmla="*/ 2 w 3"/>
                <a:gd name="T1" fmla="*/ 9 h 9"/>
                <a:gd name="T2" fmla="*/ 0 w 3"/>
                <a:gd name="T3" fmla="*/ 7 h 9"/>
                <a:gd name="T4" fmla="*/ 0 w 3"/>
                <a:gd name="T5" fmla="*/ 2 h 9"/>
                <a:gd name="T6" fmla="*/ 2 w 3"/>
                <a:gd name="T7" fmla="*/ 0 h 9"/>
                <a:gd name="T8" fmla="*/ 3 w 3"/>
                <a:gd name="T9" fmla="*/ 2 h 9"/>
                <a:gd name="T10" fmla="*/ 3 w 3"/>
                <a:gd name="T11" fmla="*/ 7 h 9"/>
                <a:gd name="T12" fmla="*/ 2 w 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2" y="9"/>
                  </a:moveTo>
                  <a:cubicBezTo>
                    <a:pt x="1" y="9"/>
                    <a:pt x="0" y="8"/>
                    <a:pt x="0" y="7"/>
                  </a:cubicBezTo>
                  <a:cubicBezTo>
                    <a:pt x="0" y="2"/>
                    <a:pt x="0" y="2"/>
                    <a:pt x="0" y="2"/>
                  </a:cubicBezTo>
                  <a:cubicBezTo>
                    <a:pt x="0" y="1"/>
                    <a:pt x="1" y="0"/>
                    <a:pt x="2" y="0"/>
                  </a:cubicBezTo>
                  <a:cubicBezTo>
                    <a:pt x="2" y="0"/>
                    <a:pt x="3" y="1"/>
                    <a:pt x="3" y="2"/>
                  </a:cubicBezTo>
                  <a:cubicBezTo>
                    <a:pt x="3" y="7"/>
                    <a:pt x="3" y="7"/>
                    <a:pt x="3" y="7"/>
                  </a:cubicBezTo>
                  <a:cubicBezTo>
                    <a:pt x="3" y="8"/>
                    <a:pt x="2" y="9"/>
                    <a:pt x="2" y="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6" name="Freeform 162">
              <a:extLst>
                <a:ext uri="{FF2B5EF4-FFF2-40B4-BE49-F238E27FC236}">
                  <a16:creationId xmlns:a16="http://schemas.microsoft.com/office/drawing/2014/main" id="{C6CB335F-E10F-4B3E-932A-359077720B17}"/>
                </a:ext>
              </a:extLst>
            </p:cNvPr>
            <p:cNvSpPr>
              <a:spLocks noEditPoints="1"/>
            </p:cNvSpPr>
            <p:nvPr/>
          </p:nvSpPr>
          <p:spPr bwMode="auto">
            <a:xfrm>
              <a:off x="2928938" y="4648200"/>
              <a:ext cx="34925" cy="31750"/>
            </a:xfrm>
            <a:custGeom>
              <a:avLst/>
              <a:gdLst>
                <a:gd name="T0" fmla="*/ 6 w 11"/>
                <a:gd name="T1" fmla="*/ 10 h 10"/>
                <a:gd name="T2" fmla="*/ 0 w 11"/>
                <a:gd name="T3" fmla="*/ 5 h 10"/>
                <a:gd name="T4" fmla="*/ 6 w 11"/>
                <a:gd name="T5" fmla="*/ 0 h 10"/>
                <a:gd name="T6" fmla="*/ 11 w 11"/>
                <a:gd name="T7" fmla="*/ 5 h 10"/>
                <a:gd name="T8" fmla="*/ 6 w 11"/>
                <a:gd name="T9" fmla="*/ 10 h 10"/>
                <a:gd name="T10" fmla="*/ 6 w 11"/>
                <a:gd name="T11" fmla="*/ 3 h 10"/>
                <a:gd name="T12" fmla="*/ 4 w 11"/>
                <a:gd name="T13" fmla="*/ 5 h 10"/>
                <a:gd name="T14" fmla="*/ 6 w 11"/>
                <a:gd name="T15" fmla="*/ 7 h 10"/>
                <a:gd name="T16" fmla="*/ 8 w 11"/>
                <a:gd name="T17" fmla="*/ 5 h 10"/>
                <a:gd name="T18" fmla="*/ 6 w 11"/>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6" y="10"/>
                  </a:moveTo>
                  <a:cubicBezTo>
                    <a:pt x="3" y="10"/>
                    <a:pt x="0" y="8"/>
                    <a:pt x="0" y="5"/>
                  </a:cubicBezTo>
                  <a:cubicBezTo>
                    <a:pt x="0" y="2"/>
                    <a:pt x="3" y="0"/>
                    <a:pt x="6" y="0"/>
                  </a:cubicBezTo>
                  <a:cubicBezTo>
                    <a:pt x="9" y="0"/>
                    <a:pt x="11" y="2"/>
                    <a:pt x="11" y="5"/>
                  </a:cubicBezTo>
                  <a:cubicBezTo>
                    <a:pt x="11" y="8"/>
                    <a:pt x="9" y="10"/>
                    <a:pt x="6" y="10"/>
                  </a:cubicBezTo>
                  <a:close/>
                  <a:moveTo>
                    <a:pt x="6" y="3"/>
                  </a:moveTo>
                  <a:cubicBezTo>
                    <a:pt x="5" y="3"/>
                    <a:pt x="4" y="4"/>
                    <a:pt x="4" y="5"/>
                  </a:cubicBezTo>
                  <a:cubicBezTo>
                    <a:pt x="4" y="6"/>
                    <a:pt x="5" y="7"/>
                    <a:pt x="6" y="7"/>
                  </a:cubicBezTo>
                  <a:cubicBezTo>
                    <a:pt x="7" y="7"/>
                    <a:pt x="8" y="6"/>
                    <a:pt x="8" y="5"/>
                  </a:cubicBezTo>
                  <a:cubicBezTo>
                    <a:pt x="8" y="4"/>
                    <a:pt x="7" y="3"/>
                    <a:pt x="6"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7" name="Freeform 163">
              <a:extLst>
                <a:ext uri="{FF2B5EF4-FFF2-40B4-BE49-F238E27FC236}">
                  <a16:creationId xmlns:a16="http://schemas.microsoft.com/office/drawing/2014/main" id="{6AD68187-1473-4F85-A83C-2DD35A93339B}"/>
                </a:ext>
              </a:extLst>
            </p:cNvPr>
            <p:cNvSpPr>
              <a:spLocks noEditPoints="1"/>
            </p:cNvSpPr>
            <p:nvPr/>
          </p:nvSpPr>
          <p:spPr bwMode="auto">
            <a:xfrm>
              <a:off x="2998788" y="4606925"/>
              <a:ext cx="50800" cy="47625"/>
            </a:xfrm>
            <a:custGeom>
              <a:avLst/>
              <a:gdLst>
                <a:gd name="T0" fmla="*/ 8 w 16"/>
                <a:gd name="T1" fmla="*/ 15 h 15"/>
                <a:gd name="T2" fmla="*/ 4 w 16"/>
                <a:gd name="T3" fmla="*/ 14 h 15"/>
                <a:gd name="T4" fmla="*/ 0 w 16"/>
                <a:gd name="T5" fmla="*/ 9 h 15"/>
                <a:gd name="T6" fmla="*/ 2 w 16"/>
                <a:gd name="T7" fmla="*/ 3 h 15"/>
                <a:gd name="T8" fmla="*/ 7 w 16"/>
                <a:gd name="T9" fmla="*/ 0 h 15"/>
                <a:gd name="T10" fmla="*/ 12 w 16"/>
                <a:gd name="T11" fmla="*/ 2 h 15"/>
                <a:gd name="T12" fmla="*/ 15 w 16"/>
                <a:gd name="T13" fmla="*/ 6 h 15"/>
                <a:gd name="T14" fmla="*/ 14 w 16"/>
                <a:gd name="T15" fmla="*/ 12 h 15"/>
                <a:gd name="T16" fmla="*/ 9 w 16"/>
                <a:gd name="T17" fmla="*/ 15 h 15"/>
                <a:gd name="T18" fmla="*/ 8 w 16"/>
                <a:gd name="T19" fmla="*/ 15 h 15"/>
                <a:gd name="T20" fmla="*/ 8 w 16"/>
                <a:gd name="T21" fmla="*/ 3 h 15"/>
                <a:gd name="T22" fmla="*/ 7 w 16"/>
                <a:gd name="T23" fmla="*/ 3 h 15"/>
                <a:gd name="T24" fmla="*/ 4 w 16"/>
                <a:gd name="T25" fmla="*/ 5 h 15"/>
                <a:gd name="T26" fmla="*/ 4 w 16"/>
                <a:gd name="T27" fmla="*/ 9 h 15"/>
                <a:gd name="T28" fmla="*/ 5 w 16"/>
                <a:gd name="T29" fmla="*/ 11 h 15"/>
                <a:gd name="T30" fmla="*/ 9 w 16"/>
                <a:gd name="T31" fmla="*/ 12 h 15"/>
                <a:gd name="T32" fmla="*/ 11 w 16"/>
                <a:gd name="T33" fmla="*/ 10 h 15"/>
                <a:gd name="T34" fmla="*/ 12 w 16"/>
                <a:gd name="T35" fmla="*/ 7 h 15"/>
                <a:gd name="T36" fmla="*/ 10 w 16"/>
                <a:gd name="T37" fmla="*/ 4 h 15"/>
                <a:gd name="T38" fmla="*/ 8 w 16"/>
                <a:gd name="T3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5">
                  <a:moveTo>
                    <a:pt x="8" y="15"/>
                  </a:moveTo>
                  <a:cubicBezTo>
                    <a:pt x="6" y="15"/>
                    <a:pt x="5" y="15"/>
                    <a:pt x="4" y="14"/>
                  </a:cubicBezTo>
                  <a:cubicBezTo>
                    <a:pt x="2" y="13"/>
                    <a:pt x="1" y="11"/>
                    <a:pt x="0" y="9"/>
                  </a:cubicBezTo>
                  <a:cubicBezTo>
                    <a:pt x="0" y="7"/>
                    <a:pt x="1" y="5"/>
                    <a:pt x="2" y="3"/>
                  </a:cubicBezTo>
                  <a:cubicBezTo>
                    <a:pt x="3" y="2"/>
                    <a:pt x="5" y="1"/>
                    <a:pt x="7" y="0"/>
                  </a:cubicBezTo>
                  <a:cubicBezTo>
                    <a:pt x="9" y="0"/>
                    <a:pt x="11" y="0"/>
                    <a:pt x="12" y="2"/>
                  </a:cubicBezTo>
                  <a:cubicBezTo>
                    <a:pt x="14" y="3"/>
                    <a:pt x="15" y="4"/>
                    <a:pt x="15" y="6"/>
                  </a:cubicBezTo>
                  <a:cubicBezTo>
                    <a:pt x="16" y="8"/>
                    <a:pt x="15" y="10"/>
                    <a:pt x="14" y="12"/>
                  </a:cubicBezTo>
                  <a:cubicBezTo>
                    <a:pt x="13" y="14"/>
                    <a:pt x="11" y="15"/>
                    <a:pt x="9" y="15"/>
                  </a:cubicBezTo>
                  <a:cubicBezTo>
                    <a:pt x="9" y="15"/>
                    <a:pt x="8" y="15"/>
                    <a:pt x="8" y="15"/>
                  </a:cubicBezTo>
                  <a:close/>
                  <a:moveTo>
                    <a:pt x="8" y="3"/>
                  </a:moveTo>
                  <a:cubicBezTo>
                    <a:pt x="8" y="3"/>
                    <a:pt x="7" y="3"/>
                    <a:pt x="7" y="3"/>
                  </a:cubicBezTo>
                  <a:cubicBezTo>
                    <a:pt x="6" y="4"/>
                    <a:pt x="5" y="4"/>
                    <a:pt x="4" y="5"/>
                  </a:cubicBezTo>
                  <a:cubicBezTo>
                    <a:pt x="4" y="6"/>
                    <a:pt x="3" y="7"/>
                    <a:pt x="4" y="9"/>
                  </a:cubicBezTo>
                  <a:cubicBezTo>
                    <a:pt x="4" y="10"/>
                    <a:pt x="4" y="11"/>
                    <a:pt x="5" y="11"/>
                  </a:cubicBezTo>
                  <a:cubicBezTo>
                    <a:pt x="6" y="12"/>
                    <a:pt x="7" y="12"/>
                    <a:pt x="9" y="12"/>
                  </a:cubicBezTo>
                  <a:cubicBezTo>
                    <a:pt x="10" y="12"/>
                    <a:pt x="11" y="11"/>
                    <a:pt x="11" y="10"/>
                  </a:cubicBezTo>
                  <a:cubicBezTo>
                    <a:pt x="12" y="9"/>
                    <a:pt x="12" y="8"/>
                    <a:pt x="12" y="7"/>
                  </a:cubicBezTo>
                  <a:cubicBezTo>
                    <a:pt x="12" y="6"/>
                    <a:pt x="11" y="5"/>
                    <a:pt x="10" y="4"/>
                  </a:cubicBezTo>
                  <a:cubicBezTo>
                    <a:pt x="10" y="4"/>
                    <a:pt x="9" y="3"/>
                    <a:pt x="8"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8" name="Freeform 164">
              <a:extLst>
                <a:ext uri="{FF2B5EF4-FFF2-40B4-BE49-F238E27FC236}">
                  <a16:creationId xmlns:a16="http://schemas.microsoft.com/office/drawing/2014/main" id="{73B771A4-E05E-4809-B05C-BF1B132961A2}"/>
                </a:ext>
              </a:extLst>
            </p:cNvPr>
            <p:cNvSpPr>
              <a:spLocks/>
            </p:cNvSpPr>
            <p:nvPr/>
          </p:nvSpPr>
          <p:spPr bwMode="auto">
            <a:xfrm>
              <a:off x="3065463" y="4670425"/>
              <a:ext cx="22225" cy="22225"/>
            </a:xfrm>
            <a:custGeom>
              <a:avLst/>
              <a:gdLst>
                <a:gd name="T0" fmla="*/ 5 w 7"/>
                <a:gd name="T1" fmla="*/ 7 h 7"/>
                <a:gd name="T2" fmla="*/ 4 w 7"/>
                <a:gd name="T3" fmla="*/ 6 h 7"/>
                <a:gd name="T4" fmla="*/ 0 w 7"/>
                <a:gd name="T5" fmla="*/ 2 h 7"/>
                <a:gd name="T6" fmla="*/ 0 w 7"/>
                <a:gd name="T7" fmla="*/ 0 h 7"/>
                <a:gd name="T8" fmla="*/ 2 w 7"/>
                <a:gd name="T9" fmla="*/ 0 h 7"/>
                <a:gd name="T10" fmla="*/ 6 w 7"/>
                <a:gd name="T11" fmla="*/ 4 h 7"/>
                <a:gd name="T12" fmla="*/ 6 w 7"/>
                <a:gd name="T13" fmla="*/ 6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5" y="7"/>
                    <a:pt x="4" y="6"/>
                    <a:pt x="4" y="6"/>
                  </a:cubicBezTo>
                  <a:cubicBezTo>
                    <a:pt x="0" y="2"/>
                    <a:pt x="0" y="2"/>
                    <a:pt x="0" y="2"/>
                  </a:cubicBezTo>
                  <a:cubicBezTo>
                    <a:pt x="0" y="2"/>
                    <a:pt x="0" y="1"/>
                    <a:pt x="0" y="0"/>
                  </a:cubicBezTo>
                  <a:cubicBezTo>
                    <a:pt x="1" y="0"/>
                    <a:pt x="2" y="0"/>
                    <a:pt x="2" y="0"/>
                  </a:cubicBezTo>
                  <a:cubicBezTo>
                    <a:pt x="6" y="4"/>
                    <a:pt x="6" y="4"/>
                    <a:pt x="6" y="4"/>
                  </a:cubicBezTo>
                  <a:cubicBezTo>
                    <a:pt x="7" y="5"/>
                    <a:pt x="7" y="6"/>
                    <a:pt x="6" y="6"/>
                  </a:cubicBezTo>
                  <a:cubicBezTo>
                    <a:pt x="6" y="6"/>
                    <a:pt x="6" y="7"/>
                    <a:pt x="5"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99" name="Freeform 165">
              <a:extLst>
                <a:ext uri="{FF2B5EF4-FFF2-40B4-BE49-F238E27FC236}">
                  <a16:creationId xmlns:a16="http://schemas.microsoft.com/office/drawing/2014/main" id="{75DC3163-68D2-40F6-94DA-91ABAD7C3FB3}"/>
                </a:ext>
              </a:extLst>
            </p:cNvPr>
            <p:cNvSpPr>
              <a:spLocks/>
            </p:cNvSpPr>
            <p:nvPr/>
          </p:nvSpPr>
          <p:spPr bwMode="auto">
            <a:xfrm>
              <a:off x="3065463" y="4670425"/>
              <a:ext cx="22225" cy="22225"/>
            </a:xfrm>
            <a:custGeom>
              <a:avLst/>
              <a:gdLst>
                <a:gd name="T0" fmla="*/ 1 w 7"/>
                <a:gd name="T1" fmla="*/ 7 h 7"/>
                <a:gd name="T2" fmla="*/ 0 w 7"/>
                <a:gd name="T3" fmla="*/ 6 h 7"/>
                <a:gd name="T4" fmla="*/ 0 w 7"/>
                <a:gd name="T5" fmla="*/ 4 h 7"/>
                <a:gd name="T6" fmla="*/ 4 w 7"/>
                <a:gd name="T7" fmla="*/ 0 h 7"/>
                <a:gd name="T8" fmla="*/ 6 w 7"/>
                <a:gd name="T9" fmla="*/ 0 h 7"/>
                <a:gd name="T10" fmla="*/ 6 w 7"/>
                <a:gd name="T11" fmla="*/ 2 h 7"/>
                <a:gd name="T12" fmla="*/ 2 w 7"/>
                <a:gd name="T13" fmla="*/ 6 h 7"/>
                <a:gd name="T14" fmla="*/ 1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1" y="7"/>
                  </a:moveTo>
                  <a:cubicBezTo>
                    <a:pt x="1" y="7"/>
                    <a:pt x="1" y="6"/>
                    <a:pt x="0" y="6"/>
                  </a:cubicBezTo>
                  <a:cubicBezTo>
                    <a:pt x="0" y="6"/>
                    <a:pt x="0" y="5"/>
                    <a:pt x="0" y="4"/>
                  </a:cubicBezTo>
                  <a:cubicBezTo>
                    <a:pt x="4" y="0"/>
                    <a:pt x="4" y="0"/>
                    <a:pt x="4" y="0"/>
                  </a:cubicBezTo>
                  <a:cubicBezTo>
                    <a:pt x="5" y="0"/>
                    <a:pt x="6" y="0"/>
                    <a:pt x="6" y="0"/>
                  </a:cubicBezTo>
                  <a:cubicBezTo>
                    <a:pt x="7" y="1"/>
                    <a:pt x="7" y="2"/>
                    <a:pt x="6" y="2"/>
                  </a:cubicBezTo>
                  <a:cubicBezTo>
                    <a:pt x="2" y="6"/>
                    <a:pt x="2" y="6"/>
                    <a:pt x="2" y="6"/>
                  </a:cubicBezTo>
                  <a:cubicBezTo>
                    <a:pt x="2" y="6"/>
                    <a:pt x="2" y="7"/>
                    <a:pt x="1"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0" name="Freeform 166">
              <a:extLst>
                <a:ext uri="{FF2B5EF4-FFF2-40B4-BE49-F238E27FC236}">
                  <a16:creationId xmlns:a16="http://schemas.microsoft.com/office/drawing/2014/main" id="{5CE46F64-E078-4058-A01C-DCA9A8065B21}"/>
                </a:ext>
              </a:extLst>
            </p:cNvPr>
            <p:cNvSpPr>
              <a:spLocks noEditPoints="1"/>
            </p:cNvSpPr>
            <p:nvPr/>
          </p:nvSpPr>
          <p:spPr bwMode="auto">
            <a:xfrm>
              <a:off x="2820988" y="4911725"/>
              <a:ext cx="133350" cy="111125"/>
            </a:xfrm>
            <a:custGeom>
              <a:avLst/>
              <a:gdLst>
                <a:gd name="T0" fmla="*/ 21 w 42"/>
                <a:gd name="T1" fmla="*/ 35 h 35"/>
                <a:gd name="T2" fmla="*/ 0 w 42"/>
                <a:gd name="T3" fmla="*/ 14 h 35"/>
                <a:gd name="T4" fmla="*/ 0 w 42"/>
                <a:gd name="T5" fmla="*/ 6 h 35"/>
                <a:gd name="T6" fmla="*/ 6 w 42"/>
                <a:gd name="T7" fmla="*/ 0 h 35"/>
                <a:gd name="T8" fmla="*/ 36 w 42"/>
                <a:gd name="T9" fmla="*/ 0 h 35"/>
                <a:gd name="T10" fmla="*/ 42 w 42"/>
                <a:gd name="T11" fmla="*/ 6 h 35"/>
                <a:gd name="T12" fmla="*/ 42 w 42"/>
                <a:gd name="T13" fmla="*/ 14 h 35"/>
                <a:gd name="T14" fmla="*/ 21 w 42"/>
                <a:gd name="T15" fmla="*/ 35 h 35"/>
                <a:gd name="T16" fmla="*/ 6 w 42"/>
                <a:gd name="T17" fmla="*/ 3 h 35"/>
                <a:gd name="T18" fmla="*/ 3 w 42"/>
                <a:gd name="T19" fmla="*/ 6 h 35"/>
                <a:gd name="T20" fmla="*/ 3 w 42"/>
                <a:gd name="T21" fmla="*/ 14 h 35"/>
                <a:gd name="T22" fmla="*/ 21 w 42"/>
                <a:gd name="T23" fmla="*/ 32 h 35"/>
                <a:gd name="T24" fmla="*/ 39 w 42"/>
                <a:gd name="T25" fmla="*/ 14 h 35"/>
                <a:gd name="T26" fmla="*/ 39 w 42"/>
                <a:gd name="T27" fmla="*/ 6 h 35"/>
                <a:gd name="T28" fmla="*/ 36 w 42"/>
                <a:gd name="T29" fmla="*/ 3 h 35"/>
                <a:gd name="T30" fmla="*/ 6 w 42"/>
                <a:gd name="T3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5">
                  <a:moveTo>
                    <a:pt x="21" y="35"/>
                  </a:moveTo>
                  <a:cubicBezTo>
                    <a:pt x="10" y="35"/>
                    <a:pt x="0" y="25"/>
                    <a:pt x="0" y="14"/>
                  </a:cubicBezTo>
                  <a:cubicBezTo>
                    <a:pt x="0" y="6"/>
                    <a:pt x="0" y="6"/>
                    <a:pt x="0" y="6"/>
                  </a:cubicBezTo>
                  <a:cubicBezTo>
                    <a:pt x="0" y="2"/>
                    <a:pt x="3" y="0"/>
                    <a:pt x="6" y="0"/>
                  </a:cubicBezTo>
                  <a:cubicBezTo>
                    <a:pt x="36" y="0"/>
                    <a:pt x="36" y="0"/>
                    <a:pt x="36" y="0"/>
                  </a:cubicBezTo>
                  <a:cubicBezTo>
                    <a:pt x="40" y="0"/>
                    <a:pt x="42" y="2"/>
                    <a:pt x="42" y="6"/>
                  </a:cubicBezTo>
                  <a:cubicBezTo>
                    <a:pt x="42" y="14"/>
                    <a:pt x="42" y="14"/>
                    <a:pt x="42" y="14"/>
                  </a:cubicBezTo>
                  <a:cubicBezTo>
                    <a:pt x="42" y="25"/>
                    <a:pt x="33" y="35"/>
                    <a:pt x="21" y="35"/>
                  </a:cubicBezTo>
                  <a:close/>
                  <a:moveTo>
                    <a:pt x="6" y="3"/>
                  </a:moveTo>
                  <a:cubicBezTo>
                    <a:pt x="5" y="3"/>
                    <a:pt x="3" y="4"/>
                    <a:pt x="3" y="6"/>
                  </a:cubicBezTo>
                  <a:cubicBezTo>
                    <a:pt x="3" y="14"/>
                    <a:pt x="3" y="14"/>
                    <a:pt x="3" y="14"/>
                  </a:cubicBezTo>
                  <a:cubicBezTo>
                    <a:pt x="3" y="23"/>
                    <a:pt x="11" y="32"/>
                    <a:pt x="21" y="32"/>
                  </a:cubicBezTo>
                  <a:cubicBezTo>
                    <a:pt x="31" y="32"/>
                    <a:pt x="39" y="23"/>
                    <a:pt x="39" y="14"/>
                  </a:cubicBezTo>
                  <a:cubicBezTo>
                    <a:pt x="39" y="6"/>
                    <a:pt x="39" y="6"/>
                    <a:pt x="39" y="6"/>
                  </a:cubicBezTo>
                  <a:cubicBezTo>
                    <a:pt x="39" y="4"/>
                    <a:pt x="38" y="3"/>
                    <a:pt x="36" y="3"/>
                  </a:cubicBezTo>
                  <a:lnTo>
                    <a:pt x="6" y="3"/>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1" name="Freeform 167">
              <a:extLst>
                <a:ext uri="{FF2B5EF4-FFF2-40B4-BE49-F238E27FC236}">
                  <a16:creationId xmlns:a16="http://schemas.microsoft.com/office/drawing/2014/main" id="{353024BE-BF4C-4A4F-A9CD-2E9401493C46}"/>
                </a:ext>
              </a:extLst>
            </p:cNvPr>
            <p:cNvSpPr>
              <a:spLocks/>
            </p:cNvSpPr>
            <p:nvPr/>
          </p:nvSpPr>
          <p:spPr bwMode="auto">
            <a:xfrm>
              <a:off x="2884488" y="4946650"/>
              <a:ext cx="41275" cy="41275"/>
            </a:xfrm>
            <a:custGeom>
              <a:avLst/>
              <a:gdLst>
                <a:gd name="T0" fmla="*/ 1 w 13"/>
                <a:gd name="T1" fmla="*/ 13 h 13"/>
                <a:gd name="T2" fmla="*/ 0 w 13"/>
                <a:gd name="T3" fmla="*/ 12 h 13"/>
                <a:gd name="T4" fmla="*/ 1 w 13"/>
                <a:gd name="T5" fmla="*/ 10 h 13"/>
                <a:gd name="T6" fmla="*/ 10 w 13"/>
                <a:gd name="T7" fmla="*/ 2 h 13"/>
                <a:gd name="T8" fmla="*/ 11 w 13"/>
                <a:gd name="T9" fmla="*/ 0 h 13"/>
                <a:gd name="T10" fmla="*/ 13 w 13"/>
                <a:gd name="T11" fmla="*/ 2 h 13"/>
                <a:gd name="T12" fmla="*/ 1 w 13"/>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 y="13"/>
                  </a:moveTo>
                  <a:cubicBezTo>
                    <a:pt x="0" y="13"/>
                    <a:pt x="0" y="13"/>
                    <a:pt x="0" y="12"/>
                  </a:cubicBezTo>
                  <a:cubicBezTo>
                    <a:pt x="0" y="11"/>
                    <a:pt x="0" y="10"/>
                    <a:pt x="1" y="10"/>
                  </a:cubicBezTo>
                  <a:cubicBezTo>
                    <a:pt x="6" y="10"/>
                    <a:pt x="10" y="6"/>
                    <a:pt x="10" y="2"/>
                  </a:cubicBezTo>
                  <a:cubicBezTo>
                    <a:pt x="10" y="1"/>
                    <a:pt x="11" y="0"/>
                    <a:pt x="11" y="0"/>
                  </a:cubicBezTo>
                  <a:cubicBezTo>
                    <a:pt x="12" y="0"/>
                    <a:pt x="13" y="1"/>
                    <a:pt x="13" y="2"/>
                  </a:cubicBezTo>
                  <a:cubicBezTo>
                    <a:pt x="13" y="8"/>
                    <a:pt x="8" y="13"/>
                    <a:pt x="1" y="1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2" name="Freeform 168">
              <a:extLst>
                <a:ext uri="{FF2B5EF4-FFF2-40B4-BE49-F238E27FC236}">
                  <a16:creationId xmlns:a16="http://schemas.microsoft.com/office/drawing/2014/main" id="{832BFD2C-6368-44FD-A19E-5140F1FFBFDB}"/>
                </a:ext>
              </a:extLst>
            </p:cNvPr>
            <p:cNvSpPr>
              <a:spLocks noEditPoints="1"/>
            </p:cNvSpPr>
            <p:nvPr/>
          </p:nvSpPr>
          <p:spPr bwMode="auto">
            <a:xfrm>
              <a:off x="2833688" y="4838700"/>
              <a:ext cx="111125" cy="82550"/>
            </a:xfrm>
            <a:custGeom>
              <a:avLst/>
              <a:gdLst>
                <a:gd name="T0" fmla="*/ 33 w 35"/>
                <a:gd name="T1" fmla="*/ 26 h 26"/>
                <a:gd name="T2" fmla="*/ 1 w 35"/>
                <a:gd name="T3" fmla="*/ 26 h 26"/>
                <a:gd name="T4" fmla="*/ 0 w 35"/>
                <a:gd name="T5" fmla="*/ 24 h 26"/>
                <a:gd name="T6" fmla="*/ 0 w 35"/>
                <a:gd name="T7" fmla="*/ 18 h 26"/>
                <a:gd name="T8" fmla="*/ 17 w 35"/>
                <a:gd name="T9" fmla="*/ 0 h 26"/>
                <a:gd name="T10" fmla="*/ 35 w 35"/>
                <a:gd name="T11" fmla="*/ 18 h 26"/>
                <a:gd name="T12" fmla="*/ 35 w 35"/>
                <a:gd name="T13" fmla="*/ 24 h 26"/>
                <a:gd name="T14" fmla="*/ 33 w 35"/>
                <a:gd name="T15" fmla="*/ 26 h 26"/>
                <a:gd name="T16" fmla="*/ 3 w 35"/>
                <a:gd name="T17" fmla="*/ 23 h 26"/>
                <a:gd name="T18" fmla="*/ 31 w 35"/>
                <a:gd name="T19" fmla="*/ 23 h 26"/>
                <a:gd name="T20" fmla="*/ 31 w 35"/>
                <a:gd name="T21" fmla="*/ 18 h 26"/>
                <a:gd name="T22" fmla="*/ 17 w 35"/>
                <a:gd name="T23" fmla="*/ 4 h 26"/>
                <a:gd name="T24" fmla="*/ 3 w 35"/>
                <a:gd name="T25" fmla="*/ 18 h 26"/>
                <a:gd name="T26" fmla="*/ 3 w 35"/>
                <a:gd name="T2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3" y="26"/>
                  </a:moveTo>
                  <a:cubicBezTo>
                    <a:pt x="1" y="26"/>
                    <a:pt x="1" y="26"/>
                    <a:pt x="1" y="26"/>
                  </a:cubicBezTo>
                  <a:cubicBezTo>
                    <a:pt x="0" y="26"/>
                    <a:pt x="0" y="25"/>
                    <a:pt x="0" y="24"/>
                  </a:cubicBezTo>
                  <a:cubicBezTo>
                    <a:pt x="0" y="18"/>
                    <a:pt x="0" y="18"/>
                    <a:pt x="0" y="18"/>
                  </a:cubicBezTo>
                  <a:cubicBezTo>
                    <a:pt x="0" y="8"/>
                    <a:pt x="8" y="0"/>
                    <a:pt x="17" y="0"/>
                  </a:cubicBezTo>
                  <a:cubicBezTo>
                    <a:pt x="27" y="0"/>
                    <a:pt x="35" y="8"/>
                    <a:pt x="35" y="18"/>
                  </a:cubicBezTo>
                  <a:cubicBezTo>
                    <a:pt x="35" y="24"/>
                    <a:pt x="35" y="24"/>
                    <a:pt x="35" y="24"/>
                  </a:cubicBezTo>
                  <a:cubicBezTo>
                    <a:pt x="35" y="25"/>
                    <a:pt x="34" y="26"/>
                    <a:pt x="33" y="26"/>
                  </a:cubicBezTo>
                  <a:close/>
                  <a:moveTo>
                    <a:pt x="3" y="23"/>
                  </a:moveTo>
                  <a:cubicBezTo>
                    <a:pt x="31" y="23"/>
                    <a:pt x="31" y="23"/>
                    <a:pt x="31" y="23"/>
                  </a:cubicBezTo>
                  <a:cubicBezTo>
                    <a:pt x="31" y="18"/>
                    <a:pt x="31" y="18"/>
                    <a:pt x="31" y="18"/>
                  </a:cubicBezTo>
                  <a:cubicBezTo>
                    <a:pt x="31" y="10"/>
                    <a:pt x="25" y="4"/>
                    <a:pt x="17" y="4"/>
                  </a:cubicBezTo>
                  <a:cubicBezTo>
                    <a:pt x="9" y="4"/>
                    <a:pt x="3" y="10"/>
                    <a:pt x="3" y="18"/>
                  </a:cubicBezTo>
                  <a:lnTo>
                    <a:pt x="3" y="23"/>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9" name="Group 238">
            <a:extLst>
              <a:ext uri="{FF2B5EF4-FFF2-40B4-BE49-F238E27FC236}">
                <a16:creationId xmlns:a16="http://schemas.microsoft.com/office/drawing/2014/main" id="{F68D8A56-0E5B-43B6-ACA9-CE5FD26194D0}"/>
              </a:ext>
            </a:extLst>
          </p:cNvPr>
          <p:cNvGrpSpPr/>
          <p:nvPr/>
        </p:nvGrpSpPr>
        <p:grpSpPr>
          <a:xfrm>
            <a:off x="4526842" y="2466202"/>
            <a:ext cx="186507" cy="177777"/>
            <a:chOff x="8382001" y="4914900"/>
            <a:chExt cx="373062" cy="355600"/>
          </a:xfrm>
        </p:grpSpPr>
        <p:sp>
          <p:nvSpPr>
            <p:cNvPr id="203" name="Freeform 169">
              <a:extLst>
                <a:ext uri="{FF2B5EF4-FFF2-40B4-BE49-F238E27FC236}">
                  <a16:creationId xmlns:a16="http://schemas.microsoft.com/office/drawing/2014/main" id="{62981422-42A8-4207-AB24-820A09D7E6FF}"/>
                </a:ext>
              </a:extLst>
            </p:cNvPr>
            <p:cNvSpPr>
              <a:spLocks noEditPoints="1"/>
            </p:cNvSpPr>
            <p:nvPr/>
          </p:nvSpPr>
          <p:spPr bwMode="auto">
            <a:xfrm>
              <a:off x="8382001" y="4914900"/>
              <a:ext cx="254000" cy="355600"/>
            </a:xfrm>
            <a:custGeom>
              <a:avLst/>
              <a:gdLst>
                <a:gd name="T0" fmla="*/ 70 w 80"/>
                <a:gd name="T1" fmla="*/ 112 h 112"/>
                <a:gd name="T2" fmla="*/ 70 w 80"/>
                <a:gd name="T3" fmla="*/ 112 h 112"/>
                <a:gd name="T4" fmla="*/ 10 w 80"/>
                <a:gd name="T5" fmla="*/ 112 h 112"/>
                <a:gd name="T6" fmla="*/ 2 w 80"/>
                <a:gd name="T7" fmla="*/ 107 h 112"/>
                <a:gd name="T8" fmla="*/ 2 w 80"/>
                <a:gd name="T9" fmla="*/ 106 h 112"/>
                <a:gd name="T10" fmla="*/ 2 w 80"/>
                <a:gd name="T11" fmla="*/ 105 h 112"/>
                <a:gd name="T12" fmla="*/ 4 w 80"/>
                <a:gd name="T13" fmla="*/ 106 h 112"/>
                <a:gd name="T14" fmla="*/ 10 w 80"/>
                <a:gd name="T15" fmla="*/ 109 h 112"/>
                <a:gd name="T16" fmla="*/ 70 w 80"/>
                <a:gd name="T17" fmla="*/ 109 h 112"/>
                <a:gd name="T18" fmla="*/ 77 w 80"/>
                <a:gd name="T19" fmla="*/ 102 h 112"/>
                <a:gd name="T20" fmla="*/ 77 w 80"/>
                <a:gd name="T21" fmla="*/ 76 h 112"/>
                <a:gd name="T22" fmla="*/ 78 w 80"/>
                <a:gd name="T23" fmla="*/ 74 h 112"/>
                <a:gd name="T24" fmla="*/ 80 w 80"/>
                <a:gd name="T25" fmla="*/ 76 h 112"/>
                <a:gd name="T26" fmla="*/ 80 w 80"/>
                <a:gd name="T27" fmla="*/ 102 h 112"/>
                <a:gd name="T28" fmla="*/ 70 w 80"/>
                <a:gd name="T29" fmla="*/ 112 h 112"/>
                <a:gd name="T30" fmla="*/ 2 w 80"/>
                <a:gd name="T31" fmla="*/ 104 h 112"/>
                <a:gd name="T32" fmla="*/ 2 w 80"/>
                <a:gd name="T33" fmla="*/ 104 h 112"/>
                <a:gd name="T34" fmla="*/ 0 w 80"/>
                <a:gd name="T35" fmla="*/ 102 h 112"/>
                <a:gd name="T36" fmla="*/ 1 w 80"/>
                <a:gd name="T37" fmla="*/ 101 h 112"/>
                <a:gd name="T38" fmla="*/ 2 w 80"/>
                <a:gd name="T39" fmla="*/ 101 h 112"/>
                <a:gd name="T40" fmla="*/ 3 w 80"/>
                <a:gd name="T41" fmla="*/ 102 h 112"/>
                <a:gd name="T42" fmla="*/ 2 w 80"/>
                <a:gd name="T43" fmla="*/ 104 h 112"/>
                <a:gd name="T44" fmla="*/ 2 w 80"/>
                <a:gd name="T45" fmla="*/ 99 h 112"/>
                <a:gd name="T46" fmla="*/ 0 w 80"/>
                <a:gd name="T47" fmla="*/ 98 h 112"/>
                <a:gd name="T48" fmla="*/ 0 w 80"/>
                <a:gd name="T49" fmla="*/ 52 h 112"/>
                <a:gd name="T50" fmla="*/ 2 w 80"/>
                <a:gd name="T51" fmla="*/ 50 h 112"/>
                <a:gd name="T52" fmla="*/ 3 w 80"/>
                <a:gd name="T53" fmla="*/ 52 h 112"/>
                <a:gd name="T54" fmla="*/ 3 w 80"/>
                <a:gd name="T55" fmla="*/ 98 h 112"/>
                <a:gd name="T56" fmla="*/ 2 w 80"/>
                <a:gd name="T57" fmla="*/ 99 h 112"/>
                <a:gd name="T58" fmla="*/ 78 w 80"/>
                <a:gd name="T59" fmla="*/ 73 h 112"/>
                <a:gd name="T60" fmla="*/ 77 w 80"/>
                <a:gd name="T61" fmla="*/ 71 h 112"/>
                <a:gd name="T62" fmla="*/ 77 w 80"/>
                <a:gd name="T63" fmla="*/ 25 h 112"/>
                <a:gd name="T64" fmla="*/ 78 w 80"/>
                <a:gd name="T65" fmla="*/ 24 h 112"/>
                <a:gd name="T66" fmla="*/ 80 w 80"/>
                <a:gd name="T67" fmla="*/ 25 h 112"/>
                <a:gd name="T68" fmla="*/ 80 w 80"/>
                <a:gd name="T69" fmla="*/ 71 h 112"/>
                <a:gd name="T70" fmla="*/ 78 w 80"/>
                <a:gd name="T71" fmla="*/ 73 h 112"/>
                <a:gd name="T72" fmla="*/ 2 w 80"/>
                <a:gd name="T73" fmla="*/ 49 h 112"/>
                <a:gd name="T74" fmla="*/ 0 w 80"/>
                <a:gd name="T75" fmla="*/ 47 h 112"/>
                <a:gd name="T76" fmla="*/ 0 w 80"/>
                <a:gd name="T77" fmla="*/ 10 h 112"/>
                <a:gd name="T78" fmla="*/ 10 w 80"/>
                <a:gd name="T79" fmla="*/ 0 h 112"/>
                <a:gd name="T80" fmla="*/ 55 w 80"/>
                <a:gd name="T81" fmla="*/ 0 h 112"/>
                <a:gd name="T82" fmla="*/ 57 w 80"/>
                <a:gd name="T83" fmla="*/ 2 h 112"/>
                <a:gd name="T84" fmla="*/ 55 w 80"/>
                <a:gd name="T85" fmla="*/ 4 h 112"/>
                <a:gd name="T86" fmla="*/ 10 w 80"/>
                <a:gd name="T87" fmla="*/ 4 h 112"/>
                <a:gd name="T88" fmla="*/ 3 w 80"/>
                <a:gd name="T89" fmla="*/ 10 h 112"/>
                <a:gd name="T90" fmla="*/ 3 w 80"/>
                <a:gd name="T91" fmla="*/ 47 h 112"/>
                <a:gd name="T92" fmla="*/ 2 w 80"/>
                <a:gd name="T93" fmla="*/ 4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112">
                  <a:moveTo>
                    <a:pt x="70" y="112"/>
                  </a:moveTo>
                  <a:cubicBezTo>
                    <a:pt x="70" y="112"/>
                    <a:pt x="70" y="112"/>
                    <a:pt x="70" y="112"/>
                  </a:cubicBezTo>
                  <a:cubicBezTo>
                    <a:pt x="10" y="112"/>
                    <a:pt x="10" y="112"/>
                    <a:pt x="10" y="112"/>
                  </a:cubicBezTo>
                  <a:cubicBezTo>
                    <a:pt x="7" y="112"/>
                    <a:pt x="4" y="110"/>
                    <a:pt x="2" y="107"/>
                  </a:cubicBezTo>
                  <a:cubicBezTo>
                    <a:pt x="2" y="107"/>
                    <a:pt x="2" y="107"/>
                    <a:pt x="2" y="106"/>
                  </a:cubicBezTo>
                  <a:cubicBezTo>
                    <a:pt x="2" y="106"/>
                    <a:pt x="2" y="105"/>
                    <a:pt x="2" y="105"/>
                  </a:cubicBezTo>
                  <a:cubicBezTo>
                    <a:pt x="3" y="105"/>
                    <a:pt x="4" y="105"/>
                    <a:pt x="4" y="106"/>
                  </a:cubicBezTo>
                  <a:cubicBezTo>
                    <a:pt x="6" y="107"/>
                    <a:pt x="8" y="109"/>
                    <a:pt x="10" y="109"/>
                  </a:cubicBezTo>
                  <a:cubicBezTo>
                    <a:pt x="70" y="109"/>
                    <a:pt x="70" y="109"/>
                    <a:pt x="70" y="109"/>
                  </a:cubicBezTo>
                  <a:cubicBezTo>
                    <a:pt x="74" y="109"/>
                    <a:pt x="77" y="106"/>
                    <a:pt x="77" y="102"/>
                  </a:cubicBezTo>
                  <a:cubicBezTo>
                    <a:pt x="77" y="76"/>
                    <a:pt x="77" y="76"/>
                    <a:pt x="77" y="76"/>
                  </a:cubicBezTo>
                  <a:cubicBezTo>
                    <a:pt x="77" y="75"/>
                    <a:pt x="77" y="74"/>
                    <a:pt x="78" y="74"/>
                  </a:cubicBezTo>
                  <a:cubicBezTo>
                    <a:pt x="79" y="74"/>
                    <a:pt x="80" y="75"/>
                    <a:pt x="80" y="76"/>
                  </a:cubicBezTo>
                  <a:cubicBezTo>
                    <a:pt x="80" y="102"/>
                    <a:pt x="80" y="102"/>
                    <a:pt x="80" y="102"/>
                  </a:cubicBezTo>
                  <a:cubicBezTo>
                    <a:pt x="80" y="107"/>
                    <a:pt x="76" y="112"/>
                    <a:pt x="70" y="112"/>
                  </a:cubicBezTo>
                  <a:close/>
                  <a:moveTo>
                    <a:pt x="2" y="104"/>
                  </a:moveTo>
                  <a:cubicBezTo>
                    <a:pt x="2" y="104"/>
                    <a:pt x="2" y="104"/>
                    <a:pt x="2" y="104"/>
                  </a:cubicBezTo>
                  <a:cubicBezTo>
                    <a:pt x="1" y="104"/>
                    <a:pt x="0" y="103"/>
                    <a:pt x="0" y="102"/>
                  </a:cubicBezTo>
                  <a:cubicBezTo>
                    <a:pt x="0" y="102"/>
                    <a:pt x="0" y="101"/>
                    <a:pt x="1" y="101"/>
                  </a:cubicBezTo>
                  <a:cubicBezTo>
                    <a:pt x="1" y="101"/>
                    <a:pt x="1" y="101"/>
                    <a:pt x="2" y="101"/>
                  </a:cubicBezTo>
                  <a:cubicBezTo>
                    <a:pt x="3" y="101"/>
                    <a:pt x="3" y="101"/>
                    <a:pt x="3" y="102"/>
                  </a:cubicBezTo>
                  <a:cubicBezTo>
                    <a:pt x="3" y="103"/>
                    <a:pt x="3" y="104"/>
                    <a:pt x="2" y="104"/>
                  </a:cubicBezTo>
                  <a:close/>
                  <a:moveTo>
                    <a:pt x="2" y="99"/>
                  </a:moveTo>
                  <a:cubicBezTo>
                    <a:pt x="1" y="99"/>
                    <a:pt x="0" y="98"/>
                    <a:pt x="0" y="98"/>
                  </a:cubicBezTo>
                  <a:cubicBezTo>
                    <a:pt x="0" y="52"/>
                    <a:pt x="0" y="52"/>
                    <a:pt x="0" y="52"/>
                  </a:cubicBezTo>
                  <a:cubicBezTo>
                    <a:pt x="0" y="51"/>
                    <a:pt x="1" y="50"/>
                    <a:pt x="2" y="50"/>
                  </a:cubicBezTo>
                  <a:cubicBezTo>
                    <a:pt x="3" y="50"/>
                    <a:pt x="3" y="51"/>
                    <a:pt x="3" y="52"/>
                  </a:cubicBezTo>
                  <a:cubicBezTo>
                    <a:pt x="3" y="98"/>
                    <a:pt x="3" y="98"/>
                    <a:pt x="3" y="98"/>
                  </a:cubicBezTo>
                  <a:cubicBezTo>
                    <a:pt x="3" y="98"/>
                    <a:pt x="3" y="99"/>
                    <a:pt x="2" y="99"/>
                  </a:cubicBezTo>
                  <a:close/>
                  <a:moveTo>
                    <a:pt x="78" y="73"/>
                  </a:moveTo>
                  <a:cubicBezTo>
                    <a:pt x="77" y="73"/>
                    <a:pt x="77" y="72"/>
                    <a:pt x="77" y="71"/>
                  </a:cubicBezTo>
                  <a:cubicBezTo>
                    <a:pt x="77" y="25"/>
                    <a:pt x="77" y="25"/>
                    <a:pt x="77" y="25"/>
                  </a:cubicBezTo>
                  <a:cubicBezTo>
                    <a:pt x="77" y="25"/>
                    <a:pt x="77" y="24"/>
                    <a:pt x="78" y="24"/>
                  </a:cubicBezTo>
                  <a:cubicBezTo>
                    <a:pt x="79" y="24"/>
                    <a:pt x="80" y="25"/>
                    <a:pt x="80" y="25"/>
                  </a:cubicBezTo>
                  <a:cubicBezTo>
                    <a:pt x="80" y="71"/>
                    <a:pt x="80" y="71"/>
                    <a:pt x="80" y="71"/>
                  </a:cubicBezTo>
                  <a:cubicBezTo>
                    <a:pt x="80" y="72"/>
                    <a:pt x="79" y="73"/>
                    <a:pt x="78" y="73"/>
                  </a:cubicBezTo>
                  <a:close/>
                  <a:moveTo>
                    <a:pt x="2" y="49"/>
                  </a:moveTo>
                  <a:cubicBezTo>
                    <a:pt x="1" y="49"/>
                    <a:pt x="0" y="48"/>
                    <a:pt x="0" y="47"/>
                  </a:cubicBezTo>
                  <a:cubicBezTo>
                    <a:pt x="0" y="10"/>
                    <a:pt x="0" y="10"/>
                    <a:pt x="0" y="10"/>
                  </a:cubicBezTo>
                  <a:cubicBezTo>
                    <a:pt x="0" y="5"/>
                    <a:pt x="5" y="0"/>
                    <a:pt x="10" y="0"/>
                  </a:cubicBezTo>
                  <a:cubicBezTo>
                    <a:pt x="55" y="0"/>
                    <a:pt x="55" y="0"/>
                    <a:pt x="55" y="0"/>
                  </a:cubicBezTo>
                  <a:cubicBezTo>
                    <a:pt x="56" y="0"/>
                    <a:pt x="57" y="1"/>
                    <a:pt x="57" y="2"/>
                  </a:cubicBezTo>
                  <a:cubicBezTo>
                    <a:pt x="57" y="3"/>
                    <a:pt x="56" y="4"/>
                    <a:pt x="55" y="4"/>
                  </a:cubicBezTo>
                  <a:cubicBezTo>
                    <a:pt x="10" y="4"/>
                    <a:pt x="10" y="4"/>
                    <a:pt x="10" y="4"/>
                  </a:cubicBezTo>
                  <a:cubicBezTo>
                    <a:pt x="6" y="4"/>
                    <a:pt x="3" y="6"/>
                    <a:pt x="3" y="10"/>
                  </a:cubicBezTo>
                  <a:cubicBezTo>
                    <a:pt x="3" y="47"/>
                    <a:pt x="3" y="47"/>
                    <a:pt x="3" y="47"/>
                  </a:cubicBezTo>
                  <a:cubicBezTo>
                    <a:pt x="3" y="48"/>
                    <a:pt x="3" y="49"/>
                    <a:pt x="2" y="4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4" name="Freeform 170">
              <a:extLst>
                <a:ext uri="{FF2B5EF4-FFF2-40B4-BE49-F238E27FC236}">
                  <a16:creationId xmlns:a16="http://schemas.microsoft.com/office/drawing/2014/main" id="{50FAF8D6-22DA-4374-B314-9E2C6F8FD9F9}"/>
                </a:ext>
              </a:extLst>
            </p:cNvPr>
            <p:cNvSpPr>
              <a:spLocks noEditPoints="1"/>
            </p:cNvSpPr>
            <p:nvPr/>
          </p:nvSpPr>
          <p:spPr bwMode="auto">
            <a:xfrm>
              <a:off x="8550276" y="4918075"/>
              <a:ext cx="85725" cy="82550"/>
            </a:xfrm>
            <a:custGeom>
              <a:avLst/>
              <a:gdLst>
                <a:gd name="T0" fmla="*/ 25 w 27"/>
                <a:gd name="T1" fmla="*/ 26 h 26"/>
                <a:gd name="T2" fmla="*/ 2 w 27"/>
                <a:gd name="T3" fmla="*/ 26 h 26"/>
                <a:gd name="T4" fmla="*/ 1 w 27"/>
                <a:gd name="T5" fmla="*/ 25 h 26"/>
                <a:gd name="T6" fmla="*/ 0 w 27"/>
                <a:gd name="T7" fmla="*/ 24 h 26"/>
                <a:gd name="T8" fmla="*/ 0 w 27"/>
                <a:gd name="T9" fmla="*/ 2 h 26"/>
                <a:gd name="T10" fmla="*/ 2 w 27"/>
                <a:gd name="T11" fmla="*/ 0 h 26"/>
                <a:gd name="T12" fmla="*/ 4 w 27"/>
                <a:gd name="T13" fmla="*/ 2 h 26"/>
                <a:gd name="T14" fmla="*/ 4 w 27"/>
                <a:gd name="T15" fmla="*/ 3 h 26"/>
                <a:gd name="T16" fmla="*/ 4 w 27"/>
                <a:gd name="T17" fmla="*/ 3 h 26"/>
                <a:gd name="T18" fmla="*/ 6 w 27"/>
                <a:gd name="T19" fmla="*/ 3 h 26"/>
                <a:gd name="T20" fmla="*/ 26 w 27"/>
                <a:gd name="T21" fmla="*/ 23 h 26"/>
                <a:gd name="T22" fmla="*/ 27 w 27"/>
                <a:gd name="T23" fmla="*/ 25 h 26"/>
                <a:gd name="T24" fmla="*/ 25 w 27"/>
                <a:gd name="T25" fmla="*/ 26 h 26"/>
                <a:gd name="T26" fmla="*/ 4 w 27"/>
                <a:gd name="T27" fmla="*/ 23 h 26"/>
                <a:gd name="T28" fmla="*/ 22 w 27"/>
                <a:gd name="T29" fmla="*/ 23 h 26"/>
                <a:gd name="T30" fmla="*/ 4 w 27"/>
                <a:gd name="T31" fmla="*/ 5 h 26"/>
                <a:gd name="T32" fmla="*/ 4 w 27"/>
                <a:gd name="T33" fmla="*/ 5 h 26"/>
                <a:gd name="T34" fmla="*/ 4 w 27"/>
                <a:gd name="T35" fmla="*/ 5 h 26"/>
                <a:gd name="T36" fmla="*/ 4 w 27"/>
                <a:gd name="T37" fmla="*/ 5 h 26"/>
                <a:gd name="T38" fmla="*/ 4 w 27"/>
                <a:gd name="T39" fmla="*/ 5 h 26"/>
                <a:gd name="T40" fmla="*/ 4 w 27"/>
                <a:gd name="T41"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6">
                  <a:moveTo>
                    <a:pt x="25" y="26"/>
                  </a:moveTo>
                  <a:cubicBezTo>
                    <a:pt x="2" y="26"/>
                    <a:pt x="2" y="26"/>
                    <a:pt x="2" y="26"/>
                  </a:cubicBezTo>
                  <a:cubicBezTo>
                    <a:pt x="2" y="26"/>
                    <a:pt x="1" y="26"/>
                    <a:pt x="1" y="25"/>
                  </a:cubicBezTo>
                  <a:cubicBezTo>
                    <a:pt x="1" y="25"/>
                    <a:pt x="0" y="25"/>
                    <a:pt x="0" y="24"/>
                  </a:cubicBezTo>
                  <a:cubicBezTo>
                    <a:pt x="0" y="2"/>
                    <a:pt x="0" y="2"/>
                    <a:pt x="0" y="2"/>
                  </a:cubicBezTo>
                  <a:cubicBezTo>
                    <a:pt x="0" y="1"/>
                    <a:pt x="1" y="0"/>
                    <a:pt x="2" y="0"/>
                  </a:cubicBezTo>
                  <a:cubicBezTo>
                    <a:pt x="3" y="0"/>
                    <a:pt x="4" y="1"/>
                    <a:pt x="4" y="2"/>
                  </a:cubicBezTo>
                  <a:cubicBezTo>
                    <a:pt x="4" y="3"/>
                    <a:pt x="4" y="3"/>
                    <a:pt x="4" y="3"/>
                  </a:cubicBezTo>
                  <a:cubicBezTo>
                    <a:pt x="4" y="3"/>
                    <a:pt x="4" y="3"/>
                    <a:pt x="4" y="3"/>
                  </a:cubicBezTo>
                  <a:cubicBezTo>
                    <a:pt x="4" y="2"/>
                    <a:pt x="5" y="2"/>
                    <a:pt x="6" y="3"/>
                  </a:cubicBezTo>
                  <a:cubicBezTo>
                    <a:pt x="26" y="23"/>
                    <a:pt x="26" y="23"/>
                    <a:pt x="26" y="23"/>
                  </a:cubicBezTo>
                  <a:cubicBezTo>
                    <a:pt x="27" y="24"/>
                    <a:pt x="27" y="24"/>
                    <a:pt x="27" y="25"/>
                  </a:cubicBezTo>
                  <a:cubicBezTo>
                    <a:pt x="27" y="26"/>
                    <a:pt x="26" y="26"/>
                    <a:pt x="25" y="26"/>
                  </a:cubicBezTo>
                  <a:close/>
                  <a:moveTo>
                    <a:pt x="4" y="23"/>
                  </a:moveTo>
                  <a:cubicBezTo>
                    <a:pt x="22" y="23"/>
                    <a:pt x="22" y="23"/>
                    <a:pt x="22" y="23"/>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lnTo>
                    <a:pt x="4" y="23"/>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5" name="Freeform 171">
              <a:extLst>
                <a:ext uri="{FF2B5EF4-FFF2-40B4-BE49-F238E27FC236}">
                  <a16:creationId xmlns:a16="http://schemas.microsoft.com/office/drawing/2014/main" id="{77AA6B9E-0D44-4048-8364-AC541DB2C264}"/>
                </a:ext>
              </a:extLst>
            </p:cNvPr>
            <p:cNvSpPr>
              <a:spLocks/>
            </p:cNvSpPr>
            <p:nvPr/>
          </p:nvSpPr>
          <p:spPr bwMode="auto">
            <a:xfrm>
              <a:off x="8686801" y="4975225"/>
              <a:ext cx="26988" cy="9525"/>
            </a:xfrm>
            <a:custGeom>
              <a:avLst/>
              <a:gdLst>
                <a:gd name="T0" fmla="*/ 7 w 8"/>
                <a:gd name="T1" fmla="*/ 3 h 3"/>
                <a:gd name="T2" fmla="*/ 1 w 8"/>
                <a:gd name="T3" fmla="*/ 3 h 3"/>
                <a:gd name="T4" fmla="*/ 0 w 8"/>
                <a:gd name="T5" fmla="*/ 1 h 3"/>
                <a:gd name="T6" fmla="*/ 1 w 8"/>
                <a:gd name="T7" fmla="*/ 0 h 3"/>
                <a:gd name="T8" fmla="*/ 7 w 8"/>
                <a:gd name="T9" fmla="*/ 0 h 3"/>
                <a:gd name="T10" fmla="*/ 8 w 8"/>
                <a:gd name="T11" fmla="*/ 1 h 3"/>
                <a:gd name="T12" fmla="*/ 7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7" y="3"/>
                  </a:moveTo>
                  <a:cubicBezTo>
                    <a:pt x="1" y="3"/>
                    <a:pt x="1" y="3"/>
                    <a:pt x="1" y="3"/>
                  </a:cubicBezTo>
                  <a:cubicBezTo>
                    <a:pt x="0" y="3"/>
                    <a:pt x="0" y="2"/>
                    <a:pt x="0" y="1"/>
                  </a:cubicBezTo>
                  <a:cubicBezTo>
                    <a:pt x="0" y="0"/>
                    <a:pt x="0" y="0"/>
                    <a:pt x="1" y="0"/>
                  </a:cubicBezTo>
                  <a:cubicBezTo>
                    <a:pt x="7" y="0"/>
                    <a:pt x="7" y="0"/>
                    <a:pt x="7" y="0"/>
                  </a:cubicBezTo>
                  <a:cubicBezTo>
                    <a:pt x="7" y="0"/>
                    <a:pt x="8" y="0"/>
                    <a:pt x="8" y="1"/>
                  </a:cubicBezTo>
                  <a:cubicBezTo>
                    <a:pt x="8" y="2"/>
                    <a:pt x="7" y="3"/>
                    <a:pt x="7"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6" name="Freeform 172">
              <a:extLst>
                <a:ext uri="{FF2B5EF4-FFF2-40B4-BE49-F238E27FC236}">
                  <a16:creationId xmlns:a16="http://schemas.microsoft.com/office/drawing/2014/main" id="{256A045E-8552-4DDF-B5B0-293536D79BAF}"/>
                </a:ext>
              </a:extLst>
            </p:cNvPr>
            <p:cNvSpPr>
              <a:spLocks/>
            </p:cNvSpPr>
            <p:nvPr/>
          </p:nvSpPr>
          <p:spPr bwMode="auto">
            <a:xfrm>
              <a:off x="8693151" y="4965700"/>
              <a:ext cx="9525" cy="28575"/>
            </a:xfrm>
            <a:custGeom>
              <a:avLst/>
              <a:gdLst>
                <a:gd name="T0" fmla="*/ 2 w 3"/>
                <a:gd name="T1" fmla="*/ 9 h 9"/>
                <a:gd name="T2" fmla="*/ 0 w 3"/>
                <a:gd name="T3" fmla="*/ 7 h 9"/>
                <a:gd name="T4" fmla="*/ 0 w 3"/>
                <a:gd name="T5" fmla="*/ 2 h 9"/>
                <a:gd name="T6" fmla="*/ 2 w 3"/>
                <a:gd name="T7" fmla="*/ 0 h 9"/>
                <a:gd name="T8" fmla="*/ 3 w 3"/>
                <a:gd name="T9" fmla="*/ 2 h 9"/>
                <a:gd name="T10" fmla="*/ 3 w 3"/>
                <a:gd name="T11" fmla="*/ 7 h 9"/>
                <a:gd name="T12" fmla="*/ 2 w 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2" y="9"/>
                  </a:moveTo>
                  <a:cubicBezTo>
                    <a:pt x="1" y="9"/>
                    <a:pt x="0" y="8"/>
                    <a:pt x="0" y="7"/>
                  </a:cubicBezTo>
                  <a:cubicBezTo>
                    <a:pt x="0" y="2"/>
                    <a:pt x="0" y="2"/>
                    <a:pt x="0" y="2"/>
                  </a:cubicBezTo>
                  <a:cubicBezTo>
                    <a:pt x="0" y="1"/>
                    <a:pt x="1" y="0"/>
                    <a:pt x="2" y="0"/>
                  </a:cubicBezTo>
                  <a:cubicBezTo>
                    <a:pt x="3" y="0"/>
                    <a:pt x="3" y="1"/>
                    <a:pt x="3" y="2"/>
                  </a:cubicBezTo>
                  <a:cubicBezTo>
                    <a:pt x="3" y="7"/>
                    <a:pt x="3" y="7"/>
                    <a:pt x="3" y="7"/>
                  </a:cubicBezTo>
                  <a:cubicBezTo>
                    <a:pt x="3" y="8"/>
                    <a:pt x="3" y="9"/>
                    <a:pt x="2" y="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7" name="Freeform 173">
              <a:extLst>
                <a:ext uri="{FF2B5EF4-FFF2-40B4-BE49-F238E27FC236}">
                  <a16:creationId xmlns:a16="http://schemas.microsoft.com/office/drawing/2014/main" id="{BDFC3113-0AD8-4EE9-9F32-93FEA4DE5723}"/>
                </a:ext>
              </a:extLst>
            </p:cNvPr>
            <p:cNvSpPr>
              <a:spLocks noEditPoints="1"/>
            </p:cNvSpPr>
            <p:nvPr/>
          </p:nvSpPr>
          <p:spPr bwMode="auto">
            <a:xfrm>
              <a:off x="8720138" y="5016500"/>
              <a:ext cx="34925" cy="31750"/>
            </a:xfrm>
            <a:custGeom>
              <a:avLst/>
              <a:gdLst>
                <a:gd name="T0" fmla="*/ 5 w 11"/>
                <a:gd name="T1" fmla="*/ 10 h 10"/>
                <a:gd name="T2" fmla="*/ 0 w 11"/>
                <a:gd name="T3" fmla="*/ 5 h 10"/>
                <a:gd name="T4" fmla="*/ 5 w 11"/>
                <a:gd name="T5" fmla="*/ 0 h 10"/>
                <a:gd name="T6" fmla="*/ 11 w 11"/>
                <a:gd name="T7" fmla="*/ 5 h 10"/>
                <a:gd name="T8" fmla="*/ 5 w 11"/>
                <a:gd name="T9" fmla="*/ 10 h 10"/>
                <a:gd name="T10" fmla="*/ 5 w 11"/>
                <a:gd name="T11" fmla="*/ 3 h 10"/>
                <a:gd name="T12" fmla="*/ 3 w 11"/>
                <a:gd name="T13" fmla="*/ 5 h 10"/>
                <a:gd name="T14" fmla="*/ 5 w 11"/>
                <a:gd name="T15" fmla="*/ 7 h 10"/>
                <a:gd name="T16" fmla="*/ 7 w 11"/>
                <a:gd name="T17" fmla="*/ 5 h 10"/>
                <a:gd name="T18" fmla="*/ 5 w 11"/>
                <a:gd name="T1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5" y="10"/>
                  </a:moveTo>
                  <a:cubicBezTo>
                    <a:pt x="2" y="10"/>
                    <a:pt x="0" y="8"/>
                    <a:pt x="0" y="5"/>
                  </a:cubicBezTo>
                  <a:cubicBezTo>
                    <a:pt x="0" y="2"/>
                    <a:pt x="2" y="0"/>
                    <a:pt x="5" y="0"/>
                  </a:cubicBezTo>
                  <a:cubicBezTo>
                    <a:pt x="8" y="0"/>
                    <a:pt x="11" y="2"/>
                    <a:pt x="11" y="5"/>
                  </a:cubicBezTo>
                  <a:cubicBezTo>
                    <a:pt x="11" y="8"/>
                    <a:pt x="8" y="10"/>
                    <a:pt x="5" y="10"/>
                  </a:cubicBezTo>
                  <a:close/>
                  <a:moveTo>
                    <a:pt x="5" y="3"/>
                  </a:moveTo>
                  <a:cubicBezTo>
                    <a:pt x="4" y="3"/>
                    <a:pt x="3" y="4"/>
                    <a:pt x="3" y="5"/>
                  </a:cubicBezTo>
                  <a:cubicBezTo>
                    <a:pt x="3" y="6"/>
                    <a:pt x="4" y="7"/>
                    <a:pt x="5" y="7"/>
                  </a:cubicBezTo>
                  <a:cubicBezTo>
                    <a:pt x="6" y="7"/>
                    <a:pt x="7" y="6"/>
                    <a:pt x="7" y="5"/>
                  </a:cubicBezTo>
                  <a:cubicBezTo>
                    <a:pt x="7" y="4"/>
                    <a:pt x="6" y="3"/>
                    <a:pt x="5"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8" name="Freeform 174">
              <a:extLst>
                <a:ext uri="{FF2B5EF4-FFF2-40B4-BE49-F238E27FC236}">
                  <a16:creationId xmlns:a16="http://schemas.microsoft.com/office/drawing/2014/main" id="{9423798D-81D9-4BCA-BC85-040E17522183}"/>
                </a:ext>
              </a:extLst>
            </p:cNvPr>
            <p:cNvSpPr>
              <a:spLocks/>
            </p:cNvSpPr>
            <p:nvPr/>
          </p:nvSpPr>
          <p:spPr bwMode="auto">
            <a:xfrm>
              <a:off x="8655051" y="5073650"/>
              <a:ext cx="34925" cy="12700"/>
            </a:xfrm>
            <a:custGeom>
              <a:avLst/>
              <a:gdLst>
                <a:gd name="T0" fmla="*/ 10 w 11"/>
                <a:gd name="T1" fmla="*/ 4 h 4"/>
                <a:gd name="T2" fmla="*/ 2 w 11"/>
                <a:gd name="T3" fmla="*/ 4 h 4"/>
                <a:gd name="T4" fmla="*/ 0 w 11"/>
                <a:gd name="T5" fmla="*/ 2 h 4"/>
                <a:gd name="T6" fmla="*/ 2 w 11"/>
                <a:gd name="T7" fmla="*/ 0 h 4"/>
                <a:gd name="T8" fmla="*/ 10 w 11"/>
                <a:gd name="T9" fmla="*/ 0 h 4"/>
                <a:gd name="T10" fmla="*/ 11 w 11"/>
                <a:gd name="T11" fmla="*/ 2 h 4"/>
                <a:gd name="T12" fmla="*/ 10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10" y="4"/>
                  </a:moveTo>
                  <a:cubicBezTo>
                    <a:pt x="2" y="4"/>
                    <a:pt x="2" y="4"/>
                    <a:pt x="2" y="4"/>
                  </a:cubicBezTo>
                  <a:cubicBezTo>
                    <a:pt x="1" y="4"/>
                    <a:pt x="0" y="3"/>
                    <a:pt x="0" y="2"/>
                  </a:cubicBezTo>
                  <a:cubicBezTo>
                    <a:pt x="0" y="1"/>
                    <a:pt x="1" y="0"/>
                    <a:pt x="2" y="0"/>
                  </a:cubicBezTo>
                  <a:cubicBezTo>
                    <a:pt x="10" y="0"/>
                    <a:pt x="10" y="0"/>
                    <a:pt x="10" y="0"/>
                  </a:cubicBezTo>
                  <a:cubicBezTo>
                    <a:pt x="10" y="0"/>
                    <a:pt x="11" y="1"/>
                    <a:pt x="11" y="2"/>
                  </a:cubicBezTo>
                  <a:cubicBezTo>
                    <a:pt x="11" y="3"/>
                    <a:pt x="10" y="4"/>
                    <a:pt x="10"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09" name="Freeform 175">
              <a:extLst>
                <a:ext uri="{FF2B5EF4-FFF2-40B4-BE49-F238E27FC236}">
                  <a16:creationId xmlns:a16="http://schemas.microsoft.com/office/drawing/2014/main" id="{A32924D2-5C5F-425D-8AD1-E309632FE2B5}"/>
                </a:ext>
              </a:extLst>
            </p:cNvPr>
            <p:cNvSpPr>
              <a:spLocks/>
            </p:cNvSpPr>
            <p:nvPr/>
          </p:nvSpPr>
          <p:spPr bwMode="auto">
            <a:xfrm>
              <a:off x="8667751" y="5064125"/>
              <a:ext cx="9525" cy="31750"/>
            </a:xfrm>
            <a:custGeom>
              <a:avLst/>
              <a:gdLst>
                <a:gd name="T0" fmla="*/ 2 w 3"/>
                <a:gd name="T1" fmla="*/ 10 h 10"/>
                <a:gd name="T2" fmla="*/ 0 w 3"/>
                <a:gd name="T3" fmla="*/ 9 h 10"/>
                <a:gd name="T4" fmla="*/ 0 w 3"/>
                <a:gd name="T5" fmla="*/ 1 h 10"/>
                <a:gd name="T6" fmla="*/ 2 w 3"/>
                <a:gd name="T7" fmla="*/ 0 h 10"/>
                <a:gd name="T8" fmla="*/ 3 w 3"/>
                <a:gd name="T9" fmla="*/ 1 h 10"/>
                <a:gd name="T10" fmla="*/ 3 w 3"/>
                <a:gd name="T11" fmla="*/ 9 h 10"/>
                <a:gd name="T12" fmla="*/ 2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2" y="10"/>
                  </a:moveTo>
                  <a:cubicBezTo>
                    <a:pt x="1" y="10"/>
                    <a:pt x="0" y="10"/>
                    <a:pt x="0" y="9"/>
                  </a:cubicBezTo>
                  <a:cubicBezTo>
                    <a:pt x="0" y="1"/>
                    <a:pt x="0" y="1"/>
                    <a:pt x="0" y="1"/>
                  </a:cubicBezTo>
                  <a:cubicBezTo>
                    <a:pt x="0" y="0"/>
                    <a:pt x="1" y="0"/>
                    <a:pt x="2" y="0"/>
                  </a:cubicBezTo>
                  <a:cubicBezTo>
                    <a:pt x="2" y="0"/>
                    <a:pt x="3" y="0"/>
                    <a:pt x="3" y="1"/>
                  </a:cubicBezTo>
                  <a:cubicBezTo>
                    <a:pt x="3" y="9"/>
                    <a:pt x="3" y="9"/>
                    <a:pt x="3" y="9"/>
                  </a:cubicBezTo>
                  <a:cubicBezTo>
                    <a:pt x="3" y="10"/>
                    <a:pt x="2" y="10"/>
                    <a:pt x="2" y="1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0" name="Freeform 176">
              <a:extLst>
                <a:ext uri="{FF2B5EF4-FFF2-40B4-BE49-F238E27FC236}">
                  <a16:creationId xmlns:a16="http://schemas.microsoft.com/office/drawing/2014/main" id="{42401D1E-A1CD-483D-8C7F-C5EBB0A3FE50}"/>
                </a:ext>
              </a:extLst>
            </p:cNvPr>
            <p:cNvSpPr>
              <a:spLocks noEditPoints="1"/>
            </p:cNvSpPr>
            <p:nvPr/>
          </p:nvSpPr>
          <p:spPr bwMode="auto">
            <a:xfrm>
              <a:off x="8699501" y="5108575"/>
              <a:ext cx="52388" cy="47625"/>
            </a:xfrm>
            <a:custGeom>
              <a:avLst/>
              <a:gdLst>
                <a:gd name="T0" fmla="*/ 8 w 16"/>
                <a:gd name="T1" fmla="*/ 15 h 15"/>
                <a:gd name="T2" fmla="*/ 1 w 16"/>
                <a:gd name="T3" fmla="*/ 9 h 15"/>
                <a:gd name="T4" fmla="*/ 2 w 16"/>
                <a:gd name="T5" fmla="*/ 4 h 15"/>
                <a:gd name="T6" fmla="*/ 7 w 16"/>
                <a:gd name="T7" fmla="*/ 0 h 15"/>
                <a:gd name="T8" fmla="*/ 15 w 16"/>
                <a:gd name="T9" fmla="*/ 6 h 15"/>
                <a:gd name="T10" fmla="*/ 14 w 16"/>
                <a:gd name="T11" fmla="*/ 12 h 15"/>
                <a:gd name="T12" fmla="*/ 9 w 16"/>
                <a:gd name="T13" fmla="*/ 15 h 15"/>
                <a:gd name="T14" fmla="*/ 8 w 16"/>
                <a:gd name="T15" fmla="*/ 15 h 15"/>
                <a:gd name="T16" fmla="*/ 8 w 16"/>
                <a:gd name="T17" fmla="*/ 3 h 15"/>
                <a:gd name="T18" fmla="*/ 7 w 16"/>
                <a:gd name="T19" fmla="*/ 3 h 15"/>
                <a:gd name="T20" fmla="*/ 4 w 16"/>
                <a:gd name="T21" fmla="*/ 5 h 15"/>
                <a:gd name="T22" fmla="*/ 4 w 16"/>
                <a:gd name="T23" fmla="*/ 9 h 15"/>
                <a:gd name="T24" fmla="*/ 9 w 16"/>
                <a:gd name="T25" fmla="*/ 12 h 15"/>
                <a:gd name="T26" fmla="*/ 12 w 16"/>
                <a:gd name="T27" fmla="*/ 10 h 15"/>
                <a:gd name="T28" fmla="*/ 12 w 16"/>
                <a:gd name="T29" fmla="*/ 7 h 15"/>
                <a:gd name="T30" fmla="*/ 8 w 16"/>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5">
                  <a:moveTo>
                    <a:pt x="8" y="15"/>
                  </a:moveTo>
                  <a:cubicBezTo>
                    <a:pt x="4" y="15"/>
                    <a:pt x="1" y="13"/>
                    <a:pt x="1" y="9"/>
                  </a:cubicBezTo>
                  <a:cubicBezTo>
                    <a:pt x="0" y="7"/>
                    <a:pt x="1" y="5"/>
                    <a:pt x="2" y="4"/>
                  </a:cubicBezTo>
                  <a:cubicBezTo>
                    <a:pt x="3" y="2"/>
                    <a:pt x="5" y="1"/>
                    <a:pt x="7" y="0"/>
                  </a:cubicBezTo>
                  <a:cubicBezTo>
                    <a:pt x="11" y="0"/>
                    <a:pt x="15" y="2"/>
                    <a:pt x="15" y="6"/>
                  </a:cubicBezTo>
                  <a:cubicBezTo>
                    <a:pt x="16" y="8"/>
                    <a:pt x="15" y="10"/>
                    <a:pt x="14" y="12"/>
                  </a:cubicBezTo>
                  <a:cubicBezTo>
                    <a:pt x="13" y="14"/>
                    <a:pt x="11" y="15"/>
                    <a:pt x="9" y="15"/>
                  </a:cubicBezTo>
                  <a:cubicBezTo>
                    <a:pt x="9" y="15"/>
                    <a:pt x="8" y="15"/>
                    <a:pt x="8" y="15"/>
                  </a:cubicBezTo>
                  <a:close/>
                  <a:moveTo>
                    <a:pt x="8" y="3"/>
                  </a:moveTo>
                  <a:cubicBezTo>
                    <a:pt x="8" y="3"/>
                    <a:pt x="7" y="3"/>
                    <a:pt x="7" y="3"/>
                  </a:cubicBezTo>
                  <a:cubicBezTo>
                    <a:pt x="6" y="4"/>
                    <a:pt x="5" y="4"/>
                    <a:pt x="4" y="5"/>
                  </a:cubicBezTo>
                  <a:cubicBezTo>
                    <a:pt x="4" y="6"/>
                    <a:pt x="3" y="7"/>
                    <a:pt x="4" y="9"/>
                  </a:cubicBezTo>
                  <a:cubicBezTo>
                    <a:pt x="4" y="11"/>
                    <a:pt x="6" y="12"/>
                    <a:pt x="9" y="12"/>
                  </a:cubicBezTo>
                  <a:cubicBezTo>
                    <a:pt x="10" y="12"/>
                    <a:pt x="11" y="11"/>
                    <a:pt x="12" y="10"/>
                  </a:cubicBezTo>
                  <a:cubicBezTo>
                    <a:pt x="12" y="9"/>
                    <a:pt x="12" y="8"/>
                    <a:pt x="12" y="7"/>
                  </a:cubicBezTo>
                  <a:cubicBezTo>
                    <a:pt x="12" y="5"/>
                    <a:pt x="10" y="3"/>
                    <a:pt x="8" y="3"/>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1" name="Freeform 177">
              <a:extLst>
                <a:ext uri="{FF2B5EF4-FFF2-40B4-BE49-F238E27FC236}">
                  <a16:creationId xmlns:a16="http://schemas.microsoft.com/office/drawing/2014/main" id="{890F30B8-AFAB-4F87-B7C4-CADFF22C3A39}"/>
                </a:ext>
              </a:extLst>
            </p:cNvPr>
            <p:cNvSpPr>
              <a:spLocks/>
            </p:cNvSpPr>
            <p:nvPr/>
          </p:nvSpPr>
          <p:spPr bwMode="auto">
            <a:xfrm>
              <a:off x="8696326" y="5181600"/>
              <a:ext cx="23813" cy="22225"/>
            </a:xfrm>
            <a:custGeom>
              <a:avLst/>
              <a:gdLst>
                <a:gd name="T0" fmla="*/ 5 w 7"/>
                <a:gd name="T1" fmla="*/ 7 h 7"/>
                <a:gd name="T2" fmla="*/ 4 w 7"/>
                <a:gd name="T3" fmla="*/ 6 h 7"/>
                <a:gd name="T4" fmla="*/ 0 w 7"/>
                <a:gd name="T5" fmla="*/ 2 h 7"/>
                <a:gd name="T6" fmla="*/ 0 w 7"/>
                <a:gd name="T7" fmla="*/ 0 h 7"/>
                <a:gd name="T8" fmla="*/ 3 w 7"/>
                <a:gd name="T9" fmla="*/ 0 h 7"/>
                <a:gd name="T10" fmla="*/ 6 w 7"/>
                <a:gd name="T11" fmla="*/ 4 h 7"/>
                <a:gd name="T12" fmla="*/ 6 w 7"/>
                <a:gd name="T13" fmla="*/ 6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5" y="7"/>
                    <a:pt x="5" y="6"/>
                    <a:pt x="4" y="6"/>
                  </a:cubicBezTo>
                  <a:cubicBezTo>
                    <a:pt x="0" y="2"/>
                    <a:pt x="0" y="2"/>
                    <a:pt x="0" y="2"/>
                  </a:cubicBezTo>
                  <a:cubicBezTo>
                    <a:pt x="0" y="2"/>
                    <a:pt x="0" y="1"/>
                    <a:pt x="0" y="0"/>
                  </a:cubicBezTo>
                  <a:cubicBezTo>
                    <a:pt x="1" y="0"/>
                    <a:pt x="2" y="0"/>
                    <a:pt x="3" y="0"/>
                  </a:cubicBezTo>
                  <a:cubicBezTo>
                    <a:pt x="6" y="4"/>
                    <a:pt x="6" y="4"/>
                    <a:pt x="6" y="4"/>
                  </a:cubicBezTo>
                  <a:cubicBezTo>
                    <a:pt x="7" y="5"/>
                    <a:pt x="7" y="6"/>
                    <a:pt x="6" y="6"/>
                  </a:cubicBezTo>
                  <a:cubicBezTo>
                    <a:pt x="6" y="6"/>
                    <a:pt x="6" y="7"/>
                    <a:pt x="5"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2" name="Freeform 178">
              <a:extLst>
                <a:ext uri="{FF2B5EF4-FFF2-40B4-BE49-F238E27FC236}">
                  <a16:creationId xmlns:a16="http://schemas.microsoft.com/office/drawing/2014/main" id="{98DFC197-E96F-4134-823E-4D3F7C05B98A}"/>
                </a:ext>
              </a:extLst>
            </p:cNvPr>
            <p:cNvSpPr>
              <a:spLocks/>
            </p:cNvSpPr>
            <p:nvPr/>
          </p:nvSpPr>
          <p:spPr bwMode="auto">
            <a:xfrm>
              <a:off x="8696326" y="5181600"/>
              <a:ext cx="23813" cy="22225"/>
            </a:xfrm>
            <a:custGeom>
              <a:avLst/>
              <a:gdLst>
                <a:gd name="T0" fmla="*/ 1 w 7"/>
                <a:gd name="T1" fmla="*/ 7 h 7"/>
                <a:gd name="T2" fmla="*/ 0 w 7"/>
                <a:gd name="T3" fmla="*/ 6 h 7"/>
                <a:gd name="T4" fmla="*/ 0 w 7"/>
                <a:gd name="T5" fmla="*/ 4 h 7"/>
                <a:gd name="T6" fmla="*/ 4 w 7"/>
                <a:gd name="T7" fmla="*/ 0 h 7"/>
                <a:gd name="T8" fmla="*/ 6 w 7"/>
                <a:gd name="T9" fmla="*/ 0 h 7"/>
                <a:gd name="T10" fmla="*/ 6 w 7"/>
                <a:gd name="T11" fmla="*/ 2 h 7"/>
                <a:gd name="T12" fmla="*/ 3 w 7"/>
                <a:gd name="T13" fmla="*/ 6 h 7"/>
                <a:gd name="T14" fmla="*/ 1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1" y="7"/>
                  </a:moveTo>
                  <a:cubicBezTo>
                    <a:pt x="1" y="7"/>
                    <a:pt x="1" y="6"/>
                    <a:pt x="0" y="6"/>
                  </a:cubicBezTo>
                  <a:cubicBezTo>
                    <a:pt x="0" y="6"/>
                    <a:pt x="0" y="5"/>
                    <a:pt x="0" y="4"/>
                  </a:cubicBezTo>
                  <a:cubicBezTo>
                    <a:pt x="4" y="0"/>
                    <a:pt x="4" y="0"/>
                    <a:pt x="4" y="0"/>
                  </a:cubicBezTo>
                  <a:cubicBezTo>
                    <a:pt x="5" y="0"/>
                    <a:pt x="6" y="0"/>
                    <a:pt x="6" y="0"/>
                  </a:cubicBezTo>
                  <a:cubicBezTo>
                    <a:pt x="7" y="1"/>
                    <a:pt x="7" y="2"/>
                    <a:pt x="6" y="2"/>
                  </a:cubicBezTo>
                  <a:cubicBezTo>
                    <a:pt x="3" y="6"/>
                    <a:pt x="3" y="6"/>
                    <a:pt x="3" y="6"/>
                  </a:cubicBezTo>
                  <a:cubicBezTo>
                    <a:pt x="2" y="6"/>
                    <a:pt x="2" y="7"/>
                    <a:pt x="1" y="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3" name="Freeform 179">
              <a:extLst>
                <a:ext uri="{FF2B5EF4-FFF2-40B4-BE49-F238E27FC236}">
                  <a16:creationId xmlns:a16="http://schemas.microsoft.com/office/drawing/2014/main" id="{132A2541-0CC6-417C-A311-25060977EB06}"/>
                </a:ext>
              </a:extLst>
            </p:cNvPr>
            <p:cNvSpPr>
              <a:spLocks noEditPoints="1"/>
            </p:cNvSpPr>
            <p:nvPr/>
          </p:nvSpPr>
          <p:spPr bwMode="auto">
            <a:xfrm>
              <a:off x="8410576" y="5003800"/>
              <a:ext cx="190500" cy="187325"/>
            </a:xfrm>
            <a:custGeom>
              <a:avLst/>
              <a:gdLst>
                <a:gd name="T0" fmla="*/ 4 w 60"/>
                <a:gd name="T1" fmla="*/ 59 h 59"/>
                <a:gd name="T2" fmla="*/ 2 w 60"/>
                <a:gd name="T3" fmla="*/ 59 h 59"/>
                <a:gd name="T4" fmla="*/ 2 w 60"/>
                <a:gd name="T5" fmla="*/ 53 h 59"/>
                <a:gd name="T6" fmla="*/ 6 w 60"/>
                <a:gd name="T7" fmla="*/ 47 h 59"/>
                <a:gd name="T8" fmla="*/ 16 w 60"/>
                <a:gd name="T9" fmla="*/ 42 h 59"/>
                <a:gd name="T10" fmla="*/ 21 w 60"/>
                <a:gd name="T11" fmla="*/ 33 h 59"/>
                <a:gd name="T12" fmla="*/ 23 w 60"/>
                <a:gd name="T13" fmla="*/ 28 h 59"/>
                <a:gd name="T14" fmla="*/ 26 w 60"/>
                <a:gd name="T15" fmla="*/ 23 h 59"/>
                <a:gd name="T16" fmla="*/ 22 w 60"/>
                <a:gd name="T17" fmla="*/ 8 h 59"/>
                <a:gd name="T18" fmla="*/ 25 w 60"/>
                <a:gd name="T19" fmla="*/ 1 h 59"/>
                <a:gd name="T20" fmla="*/ 32 w 60"/>
                <a:gd name="T21" fmla="*/ 10 h 59"/>
                <a:gd name="T22" fmla="*/ 29 w 60"/>
                <a:gd name="T23" fmla="*/ 23 h 59"/>
                <a:gd name="T24" fmla="*/ 38 w 60"/>
                <a:gd name="T25" fmla="*/ 34 h 59"/>
                <a:gd name="T26" fmla="*/ 40 w 60"/>
                <a:gd name="T27" fmla="*/ 36 h 59"/>
                <a:gd name="T28" fmla="*/ 58 w 60"/>
                <a:gd name="T29" fmla="*/ 36 h 59"/>
                <a:gd name="T30" fmla="*/ 60 w 60"/>
                <a:gd name="T31" fmla="*/ 41 h 59"/>
                <a:gd name="T32" fmla="*/ 58 w 60"/>
                <a:gd name="T33" fmla="*/ 44 h 59"/>
                <a:gd name="T34" fmla="*/ 39 w 60"/>
                <a:gd name="T35" fmla="*/ 39 h 59"/>
                <a:gd name="T36" fmla="*/ 27 w 60"/>
                <a:gd name="T37" fmla="*/ 42 h 59"/>
                <a:gd name="T38" fmla="*/ 27 w 60"/>
                <a:gd name="T39" fmla="*/ 42 h 59"/>
                <a:gd name="T40" fmla="*/ 20 w 60"/>
                <a:gd name="T41" fmla="*/ 44 h 59"/>
                <a:gd name="T42" fmla="*/ 18 w 60"/>
                <a:gd name="T43" fmla="*/ 44 h 59"/>
                <a:gd name="T44" fmla="*/ 16 w 60"/>
                <a:gd name="T45" fmla="*/ 49 h 59"/>
                <a:gd name="T46" fmla="*/ 15 w 60"/>
                <a:gd name="T47" fmla="*/ 49 h 59"/>
                <a:gd name="T48" fmla="*/ 6 w 60"/>
                <a:gd name="T49" fmla="*/ 59 h 59"/>
                <a:gd name="T50" fmla="*/ 4 w 60"/>
                <a:gd name="T51" fmla="*/ 59 h 59"/>
                <a:gd name="T52" fmla="*/ 4 w 60"/>
                <a:gd name="T53" fmla="*/ 57 h 59"/>
                <a:gd name="T54" fmla="*/ 4 w 60"/>
                <a:gd name="T55" fmla="*/ 57 h 59"/>
                <a:gd name="T56" fmla="*/ 14 w 60"/>
                <a:gd name="T57" fmla="*/ 46 h 59"/>
                <a:gd name="T58" fmla="*/ 8 w 60"/>
                <a:gd name="T59" fmla="*/ 50 h 59"/>
                <a:gd name="T60" fmla="*/ 4 w 60"/>
                <a:gd name="T61" fmla="*/ 54 h 59"/>
                <a:gd name="T62" fmla="*/ 4 w 60"/>
                <a:gd name="T63" fmla="*/ 56 h 59"/>
                <a:gd name="T64" fmla="*/ 4 w 60"/>
                <a:gd name="T65" fmla="*/ 56 h 59"/>
                <a:gd name="T66" fmla="*/ 13 w 60"/>
                <a:gd name="T67" fmla="*/ 48 h 59"/>
                <a:gd name="T68" fmla="*/ 13 w 60"/>
                <a:gd name="T69" fmla="*/ 47 h 59"/>
                <a:gd name="T70" fmla="*/ 14 w 60"/>
                <a:gd name="T71" fmla="*/ 46 h 59"/>
                <a:gd name="T72" fmla="*/ 44 w 60"/>
                <a:gd name="T73" fmla="*/ 38 h 59"/>
                <a:gd name="T74" fmla="*/ 57 w 60"/>
                <a:gd name="T75" fmla="*/ 41 h 59"/>
                <a:gd name="T76" fmla="*/ 57 w 60"/>
                <a:gd name="T77" fmla="*/ 41 h 59"/>
                <a:gd name="T78" fmla="*/ 56 w 60"/>
                <a:gd name="T79" fmla="*/ 39 h 59"/>
                <a:gd name="T80" fmla="*/ 44 w 60"/>
                <a:gd name="T81" fmla="*/ 38 h 59"/>
                <a:gd name="T82" fmla="*/ 27 w 60"/>
                <a:gd name="T83" fmla="*/ 26 h 59"/>
                <a:gd name="T84" fmla="*/ 26 w 60"/>
                <a:gd name="T85" fmla="*/ 29 h 59"/>
                <a:gd name="T86" fmla="*/ 23 w 60"/>
                <a:gd name="T87" fmla="*/ 34 h 59"/>
                <a:gd name="T88" fmla="*/ 21 w 60"/>
                <a:gd name="T89" fmla="*/ 40 h 59"/>
                <a:gd name="T90" fmla="*/ 26 w 60"/>
                <a:gd name="T91" fmla="*/ 39 h 59"/>
                <a:gd name="T92" fmla="*/ 26 w 60"/>
                <a:gd name="T93" fmla="*/ 39 h 59"/>
                <a:gd name="T94" fmla="*/ 35 w 60"/>
                <a:gd name="T95" fmla="*/ 36 h 59"/>
                <a:gd name="T96" fmla="*/ 27 w 60"/>
                <a:gd name="T97" fmla="*/ 26 h 59"/>
                <a:gd name="T98" fmla="*/ 26 w 60"/>
                <a:gd name="T99" fmla="*/ 4 h 59"/>
                <a:gd name="T100" fmla="*/ 25 w 60"/>
                <a:gd name="T101" fmla="*/ 8 h 59"/>
                <a:gd name="T102" fmla="*/ 28 w 60"/>
                <a:gd name="T103" fmla="*/ 19 h 59"/>
                <a:gd name="T104" fmla="*/ 29 w 60"/>
                <a:gd name="T105" fmla="*/ 10 h 59"/>
                <a:gd name="T106" fmla="*/ 26 w 60"/>
                <a:gd name="T107"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59">
                  <a:moveTo>
                    <a:pt x="4" y="59"/>
                  </a:moveTo>
                  <a:cubicBezTo>
                    <a:pt x="3" y="59"/>
                    <a:pt x="2" y="59"/>
                    <a:pt x="2" y="59"/>
                  </a:cubicBezTo>
                  <a:cubicBezTo>
                    <a:pt x="0" y="57"/>
                    <a:pt x="1" y="54"/>
                    <a:pt x="2" y="53"/>
                  </a:cubicBezTo>
                  <a:cubicBezTo>
                    <a:pt x="3" y="51"/>
                    <a:pt x="5" y="49"/>
                    <a:pt x="6" y="47"/>
                  </a:cubicBezTo>
                  <a:cubicBezTo>
                    <a:pt x="9" y="45"/>
                    <a:pt x="12" y="43"/>
                    <a:pt x="16" y="42"/>
                  </a:cubicBezTo>
                  <a:cubicBezTo>
                    <a:pt x="18" y="39"/>
                    <a:pt x="19" y="36"/>
                    <a:pt x="21" y="33"/>
                  </a:cubicBezTo>
                  <a:cubicBezTo>
                    <a:pt x="21" y="31"/>
                    <a:pt x="22" y="30"/>
                    <a:pt x="23" y="28"/>
                  </a:cubicBezTo>
                  <a:cubicBezTo>
                    <a:pt x="24" y="26"/>
                    <a:pt x="25" y="24"/>
                    <a:pt x="26" y="23"/>
                  </a:cubicBezTo>
                  <a:cubicBezTo>
                    <a:pt x="24" y="18"/>
                    <a:pt x="23" y="13"/>
                    <a:pt x="22" y="8"/>
                  </a:cubicBezTo>
                  <a:cubicBezTo>
                    <a:pt x="22" y="3"/>
                    <a:pt x="23" y="1"/>
                    <a:pt x="25" y="1"/>
                  </a:cubicBezTo>
                  <a:cubicBezTo>
                    <a:pt x="28" y="0"/>
                    <a:pt x="31" y="5"/>
                    <a:pt x="32" y="10"/>
                  </a:cubicBezTo>
                  <a:cubicBezTo>
                    <a:pt x="32" y="14"/>
                    <a:pt x="31" y="18"/>
                    <a:pt x="29" y="23"/>
                  </a:cubicBezTo>
                  <a:cubicBezTo>
                    <a:pt x="31" y="28"/>
                    <a:pt x="35" y="32"/>
                    <a:pt x="38" y="34"/>
                  </a:cubicBezTo>
                  <a:cubicBezTo>
                    <a:pt x="38" y="35"/>
                    <a:pt x="39" y="35"/>
                    <a:pt x="40" y="36"/>
                  </a:cubicBezTo>
                  <a:cubicBezTo>
                    <a:pt x="49" y="34"/>
                    <a:pt x="55" y="34"/>
                    <a:pt x="58" y="36"/>
                  </a:cubicBezTo>
                  <a:cubicBezTo>
                    <a:pt x="59" y="37"/>
                    <a:pt x="60" y="39"/>
                    <a:pt x="60" y="41"/>
                  </a:cubicBezTo>
                  <a:cubicBezTo>
                    <a:pt x="60" y="42"/>
                    <a:pt x="59" y="43"/>
                    <a:pt x="58" y="44"/>
                  </a:cubicBezTo>
                  <a:cubicBezTo>
                    <a:pt x="54" y="46"/>
                    <a:pt x="44" y="41"/>
                    <a:pt x="39" y="39"/>
                  </a:cubicBezTo>
                  <a:cubicBezTo>
                    <a:pt x="36" y="39"/>
                    <a:pt x="31" y="40"/>
                    <a:pt x="27" y="42"/>
                  </a:cubicBezTo>
                  <a:cubicBezTo>
                    <a:pt x="27" y="42"/>
                    <a:pt x="27" y="42"/>
                    <a:pt x="27" y="42"/>
                  </a:cubicBezTo>
                  <a:cubicBezTo>
                    <a:pt x="24" y="43"/>
                    <a:pt x="21" y="44"/>
                    <a:pt x="20" y="44"/>
                  </a:cubicBezTo>
                  <a:cubicBezTo>
                    <a:pt x="19" y="44"/>
                    <a:pt x="19" y="44"/>
                    <a:pt x="18" y="44"/>
                  </a:cubicBezTo>
                  <a:cubicBezTo>
                    <a:pt x="18" y="46"/>
                    <a:pt x="17" y="47"/>
                    <a:pt x="16" y="49"/>
                  </a:cubicBezTo>
                  <a:cubicBezTo>
                    <a:pt x="15" y="49"/>
                    <a:pt x="15" y="49"/>
                    <a:pt x="15" y="49"/>
                  </a:cubicBezTo>
                  <a:cubicBezTo>
                    <a:pt x="13" y="53"/>
                    <a:pt x="10" y="57"/>
                    <a:pt x="6" y="59"/>
                  </a:cubicBezTo>
                  <a:cubicBezTo>
                    <a:pt x="5" y="59"/>
                    <a:pt x="4" y="59"/>
                    <a:pt x="4" y="59"/>
                  </a:cubicBezTo>
                  <a:close/>
                  <a:moveTo>
                    <a:pt x="4" y="57"/>
                  </a:moveTo>
                  <a:cubicBezTo>
                    <a:pt x="4" y="57"/>
                    <a:pt x="4" y="57"/>
                    <a:pt x="4" y="57"/>
                  </a:cubicBezTo>
                  <a:close/>
                  <a:moveTo>
                    <a:pt x="14" y="46"/>
                  </a:moveTo>
                  <a:cubicBezTo>
                    <a:pt x="12" y="47"/>
                    <a:pt x="10" y="49"/>
                    <a:pt x="8" y="50"/>
                  </a:cubicBezTo>
                  <a:cubicBezTo>
                    <a:pt x="7" y="51"/>
                    <a:pt x="5" y="52"/>
                    <a:pt x="4" y="54"/>
                  </a:cubicBezTo>
                  <a:cubicBezTo>
                    <a:pt x="4" y="55"/>
                    <a:pt x="4" y="56"/>
                    <a:pt x="4" y="56"/>
                  </a:cubicBezTo>
                  <a:cubicBezTo>
                    <a:pt x="4" y="56"/>
                    <a:pt x="4" y="56"/>
                    <a:pt x="4" y="56"/>
                  </a:cubicBezTo>
                  <a:cubicBezTo>
                    <a:pt x="8" y="55"/>
                    <a:pt x="10" y="51"/>
                    <a:pt x="13" y="48"/>
                  </a:cubicBezTo>
                  <a:cubicBezTo>
                    <a:pt x="13" y="47"/>
                    <a:pt x="13" y="47"/>
                    <a:pt x="13" y="47"/>
                  </a:cubicBezTo>
                  <a:cubicBezTo>
                    <a:pt x="13" y="47"/>
                    <a:pt x="13" y="47"/>
                    <a:pt x="14" y="46"/>
                  </a:cubicBezTo>
                  <a:close/>
                  <a:moveTo>
                    <a:pt x="44" y="38"/>
                  </a:moveTo>
                  <a:cubicBezTo>
                    <a:pt x="49" y="40"/>
                    <a:pt x="55" y="42"/>
                    <a:pt x="57" y="41"/>
                  </a:cubicBezTo>
                  <a:cubicBezTo>
                    <a:pt x="57" y="41"/>
                    <a:pt x="57" y="41"/>
                    <a:pt x="57" y="41"/>
                  </a:cubicBezTo>
                  <a:cubicBezTo>
                    <a:pt x="57" y="40"/>
                    <a:pt x="57" y="39"/>
                    <a:pt x="56" y="39"/>
                  </a:cubicBezTo>
                  <a:cubicBezTo>
                    <a:pt x="54" y="37"/>
                    <a:pt x="50" y="37"/>
                    <a:pt x="44" y="38"/>
                  </a:cubicBezTo>
                  <a:close/>
                  <a:moveTo>
                    <a:pt x="27" y="26"/>
                  </a:moveTo>
                  <a:cubicBezTo>
                    <a:pt x="27" y="27"/>
                    <a:pt x="26" y="28"/>
                    <a:pt x="26" y="29"/>
                  </a:cubicBezTo>
                  <a:cubicBezTo>
                    <a:pt x="25" y="31"/>
                    <a:pt x="24" y="33"/>
                    <a:pt x="23" y="34"/>
                  </a:cubicBezTo>
                  <a:cubicBezTo>
                    <a:pt x="23" y="36"/>
                    <a:pt x="22" y="39"/>
                    <a:pt x="21" y="40"/>
                  </a:cubicBezTo>
                  <a:cubicBezTo>
                    <a:pt x="22" y="40"/>
                    <a:pt x="24" y="39"/>
                    <a:pt x="26" y="39"/>
                  </a:cubicBezTo>
                  <a:cubicBezTo>
                    <a:pt x="26" y="39"/>
                    <a:pt x="26" y="39"/>
                    <a:pt x="26" y="39"/>
                  </a:cubicBezTo>
                  <a:cubicBezTo>
                    <a:pt x="29" y="38"/>
                    <a:pt x="32" y="37"/>
                    <a:pt x="35" y="36"/>
                  </a:cubicBezTo>
                  <a:cubicBezTo>
                    <a:pt x="32" y="34"/>
                    <a:pt x="30" y="30"/>
                    <a:pt x="27" y="26"/>
                  </a:cubicBezTo>
                  <a:close/>
                  <a:moveTo>
                    <a:pt x="26" y="4"/>
                  </a:moveTo>
                  <a:cubicBezTo>
                    <a:pt x="26" y="4"/>
                    <a:pt x="25" y="5"/>
                    <a:pt x="25" y="8"/>
                  </a:cubicBezTo>
                  <a:cubicBezTo>
                    <a:pt x="26" y="11"/>
                    <a:pt x="26" y="15"/>
                    <a:pt x="28" y="19"/>
                  </a:cubicBezTo>
                  <a:cubicBezTo>
                    <a:pt x="29" y="16"/>
                    <a:pt x="29" y="13"/>
                    <a:pt x="29" y="10"/>
                  </a:cubicBezTo>
                  <a:cubicBezTo>
                    <a:pt x="28" y="7"/>
                    <a:pt x="27" y="4"/>
                    <a:pt x="26"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8" name="Group 237">
            <a:extLst>
              <a:ext uri="{FF2B5EF4-FFF2-40B4-BE49-F238E27FC236}">
                <a16:creationId xmlns:a16="http://schemas.microsoft.com/office/drawing/2014/main" id="{363AA001-F4A8-4567-9F89-3F9EA4E21CF5}"/>
              </a:ext>
            </a:extLst>
          </p:cNvPr>
          <p:cNvGrpSpPr/>
          <p:nvPr/>
        </p:nvGrpSpPr>
        <p:grpSpPr>
          <a:xfrm>
            <a:off x="4498271" y="1773349"/>
            <a:ext cx="434124" cy="503966"/>
            <a:chOff x="8324851" y="3529013"/>
            <a:chExt cx="868362" cy="1008063"/>
          </a:xfrm>
        </p:grpSpPr>
        <p:sp>
          <p:nvSpPr>
            <p:cNvPr id="214" name="Freeform 180">
              <a:extLst>
                <a:ext uri="{FF2B5EF4-FFF2-40B4-BE49-F238E27FC236}">
                  <a16:creationId xmlns:a16="http://schemas.microsoft.com/office/drawing/2014/main" id="{0EBA3ACB-831A-451E-94A0-0FC6D8D5C513}"/>
                </a:ext>
              </a:extLst>
            </p:cNvPr>
            <p:cNvSpPr>
              <a:spLocks noEditPoints="1"/>
            </p:cNvSpPr>
            <p:nvPr/>
          </p:nvSpPr>
          <p:spPr bwMode="auto">
            <a:xfrm>
              <a:off x="8467726" y="3529013"/>
              <a:ext cx="512763" cy="552450"/>
            </a:xfrm>
            <a:custGeom>
              <a:avLst/>
              <a:gdLst>
                <a:gd name="T0" fmla="*/ 4 w 161"/>
                <a:gd name="T1" fmla="*/ 174 h 174"/>
                <a:gd name="T2" fmla="*/ 0 w 161"/>
                <a:gd name="T3" fmla="*/ 170 h 174"/>
                <a:gd name="T4" fmla="*/ 0 w 161"/>
                <a:gd name="T5" fmla="*/ 39 h 174"/>
                <a:gd name="T6" fmla="*/ 4 w 161"/>
                <a:gd name="T7" fmla="*/ 35 h 174"/>
                <a:gd name="T8" fmla="*/ 9 w 161"/>
                <a:gd name="T9" fmla="*/ 39 h 174"/>
                <a:gd name="T10" fmla="*/ 9 w 161"/>
                <a:gd name="T11" fmla="*/ 170 h 174"/>
                <a:gd name="T12" fmla="*/ 4 w 161"/>
                <a:gd name="T13" fmla="*/ 174 h 174"/>
                <a:gd name="T14" fmla="*/ 4 w 161"/>
                <a:gd name="T15" fmla="*/ 30 h 174"/>
                <a:gd name="T16" fmla="*/ 4 w 161"/>
                <a:gd name="T17" fmla="*/ 30 h 174"/>
                <a:gd name="T18" fmla="*/ 1 w 161"/>
                <a:gd name="T19" fmla="*/ 29 h 174"/>
                <a:gd name="T20" fmla="*/ 0 w 161"/>
                <a:gd name="T21" fmla="*/ 26 h 174"/>
                <a:gd name="T22" fmla="*/ 27 w 161"/>
                <a:gd name="T23" fmla="*/ 0 h 174"/>
                <a:gd name="T24" fmla="*/ 156 w 161"/>
                <a:gd name="T25" fmla="*/ 0 h 174"/>
                <a:gd name="T26" fmla="*/ 156 w 161"/>
                <a:gd name="T27" fmla="*/ 0 h 174"/>
                <a:gd name="T28" fmla="*/ 156 w 161"/>
                <a:gd name="T29" fmla="*/ 0 h 174"/>
                <a:gd name="T30" fmla="*/ 161 w 161"/>
                <a:gd name="T31" fmla="*/ 4 h 174"/>
                <a:gd name="T32" fmla="*/ 156 w 161"/>
                <a:gd name="T33" fmla="*/ 8 h 174"/>
                <a:gd name="T34" fmla="*/ 27 w 161"/>
                <a:gd name="T35" fmla="*/ 8 h 174"/>
                <a:gd name="T36" fmla="*/ 9 w 161"/>
                <a:gd name="T37" fmla="*/ 26 h 174"/>
                <a:gd name="T38" fmla="*/ 4 w 161"/>
                <a:gd name="T39"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174">
                  <a:moveTo>
                    <a:pt x="4" y="174"/>
                  </a:moveTo>
                  <a:cubicBezTo>
                    <a:pt x="2" y="174"/>
                    <a:pt x="0" y="173"/>
                    <a:pt x="0" y="170"/>
                  </a:cubicBezTo>
                  <a:cubicBezTo>
                    <a:pt x="0" y="39"/>
                    <a:pt x="0" y="39"/>
                    <a:pt x="0" y="39"/>
                  </a:cubicBezTo>
                  <a:cubicBezTo>
                    <a:pt x="0" y="37"/>
                    <a:pt x="2" y="35"/>
                    <a:pt x="4" y="35"/>
                  </a:cubicBezTo>
                  <a:cubicBezTo>
                    <a:pt x="7" y="35"/>
                    <a:pt x="9" y="37"/>
                    <a:pt x="9" y="39"/>
                  </a:cubicBezTo>
                  <a:cubicBezTo>
                    <a:pt x="9" y="170"/>
                    <a:pt x="9" y="170"/>
                    <a:pt x="9" y="170"/>
                  </a:cubicBezTo>
                  <a:cubicBezTo>
                    <a:pt x="9" y="173"/>
                    <a:pt x="7" y="174"/>
                    <a:pt x="4" y="174"/>
                  </a:cubicBezTo>
                  <a:close/>
                  <a:moveTo>
                    <a:pt x="4" y="30"/>
                  </a:moveTo>
                  <a:cubicBezTo>
                    <a:pt x="4" y="30"/>
                    <a:pt x="4" y="30"/>
                    <a:pt x="4" y="30"/>
                  </a:cubicBezTo>
                  <a:cubicBezTo>
                    <a:pt x="3" y="30"/>
                    <a:pt x="2" y="30"/>
                    <a:pt x="1" y="29"/>
                  </a:cubicBezTo>
                  <a:cubicBezTo>
                    <a:pt x="0" y="28"/>
                    <a:pt x="0" y="27"/>
                    <a:pt x="0" y="26"/>
                  </a:cubicBezTo>
                  <a:cubicBezTo>
                    <a:pt x="1" y="11"/>
                    <a:pt x="13" y="0"/>
                    <a:pt x="27" y="0"/>
                  </a:cubicBezTo>
                  <a:cubicBezTo>
                    <a:pt x="156" y="0"/>
                    <a:pt x="156" y="0"/>
                    <a:pt x="156" y="0"/>
                  </a:cubicBezTo>
                  <a:cubicBezTo>
                    <a:pt x="156" y="0"/>
                    <a:pt x="156" y="0"/>
                    <a:pt x="156" y="0"/>
                  </a:cubicBezTo>
                  <a:cubicBezTo>
                    <a:pt x="156" y="0"/>
                    <a:pt x="156" y="0"/>
                    <a:pt x="156" y="0"/>
                  </a:cubicBezTo>
                  <a:cubicBezTo>
                    <a:pt x="159" y="0"/>
                    <a:pt x="161" y="2"/>
                    <a:pt x="161" y="4"/>
                  </a:cubicBezTo>
                  <a:cubicBezTo>
                    <a:pt x="161" y="6"/>
                    <a:pt x="159" y="8"/>
                    <a:pt x="156" y="8"/>
                  </a:cubicBezTo>
                  <a:cubicBezTo>
                    <a:pt x="27" y="8"/>
                    <a:pt x="27" y="8"/>
                    <a:pt x="27" y="8"/>
                  </a:cubicBezTo>
                  <a:cubicBezTo>
                    <a:pt x="17" y="8"/>
                    <a:pt x="9" y="16"/>
                    <a:pt x="9" y="26"/>
                  </a:cubicBezTo>
                  <a:cubicBezTo>
                    <a:pt x="8" y="28"/>
                    <a:pt x="7" y="30"/>
                    <a:pt x="4" y="3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5" name="Freeform 181">
              <a:extLst>
                <a:ext uri="{FF2B5EF4-FFF2-40B4-BE49-F238E27FC236}">
                  <a16:creationId xmlns:a16="http://schemas.microsoft.com/office/drawing/2014/main" id="{37AF5432-FD1E-47E9-BE05-3CAA3EDC9C89}"/>
                </a:ext>
              </a:extLst>
            </p:cNvPr>
            <p:cNvSpPr>
              <a:spLocks noEditPoints="1"/>
            </p:cNvSpPr>
            <p:nvPr/>
          </p:nvSpPr>
          <p:spPr bwMode="auto">
            <a:xfrm>
              <a:off x="8467726" y="3738563"/>
              <a:ext cx="722313" cy="798513"/>
            </a:xfrm>
            <a:custGeom>
              <a:avLst/>
              <a:gdLst>
                <a:gd name="T0" fmla="*/ 200 w 227"/>
                <a:gd name="T1" fmla="*/ 251 h 251"/>
                <a:gd name="T2" fmla="*/ 200 w 227"/>
                <a:gd name="T3" fmla="*/ 251 h 251"/>
                <a:gd name="T4" fmla="*/ 27 w 227"/>
                <a:gd name="T5" fmla="*/ 251 h 251"/>
                <a:gd name="T6" fmla="*/ 4 w 227"/>
                <a:gd name="T7" fmla="*/ 239 h 251"/>
                <a:gd name="T8" fmla="*/ 4 w 227"/>
                <a:gd name="T9" fmla="*/ 235 h 251"/>
                <a:gd name="T10" fmla="*/ 6 w 227"/>
                <a:gd name="T11" fmla="*/ 233 h 251"/>
                <a:gd name="T12" fmla="*/ 12 w 227"/>
                <a:gd name="T13" fmla="*/ 234 h 251"/>
                <a:gd name="T14" fmla="*/ 27 w 227"/>
                <a:gd name="T15" fmla="*/ 242 h 251"/>
                <a:gd name="T16" fmla="*/ 200 w 227"/>
                <a:gd name="T17" fmla="*/ 242 h 251"/>
                <a:gd name="T18" fmla="*/ 218 w 227"/>
                <a:gd name="T19" fmla="*/ 223 h 251"/>
                <a:gd name="T20" fmla="*/ 218 w 227"/>
                <a:gd name="T21" fmla="*/ 149 h 251"/>
                <a:gd name="T22" fmla="*/ 223 w 227"/>
                <a:gd name="T23" fmla="*/ 145 h 251"/>
                <a:gd name="T24" fmla="*/ 227 w 227"/>
                <a:gd name="T25" fmla="*/ 149 h 251"/>
                <a:gd name="T26" fmla="*/ 227 w 227"/>
                <a:gd name="T27" fmla="*/ 223 h 251"/>
                <a:gd name="T28" fmla="*/ 200 w 227"/>
                <a:gd name="T29" fmla="*/ 251 h 251"/>
                <a:gd name="T30" fmla="*/ 4 w 227"/>
                <a:gd name="T31" fmla="*/ 228 h 251"/>
                <a:gd name="T32" fmla="*/ 4 w 227"/>
                <a:gd name="T33" fmla="*/ 228 h 251"/>
                <a:gd name="T34" fmla="*/ 4 w 227"/>
                <a:gd name="T35" fmla="*/ 228 h 251"/>
                <a:gd name="T36" fmla="*/ 0 w 227"/>
                <a:gd name="T37" fmla="*/ 224 h 251"/>
                <a:gd name="T38" fmla="*/ 1 w 227"/>
                <a:gd name="T39" fmla="*/ 221 h 251"/>
                <a:gd name="T40" fmla="*/ 4 w 227"/>
                <a:gd name="T41" fmla="*/ 220 h 251"/>
                <a:gd name="T42" fmla="*/ 4 w 227"/>
                <a:gd name="T43" fmla="*/ 220 h 251"/>
                <a:gd name="T44" fmla="*/ 9 w 227"/>
                <a:gd name="T45" fmla="*/ 224 h 251"/>
                <a:gd name="T46" fmla="*/ 7 w 227"/>
                <a:gd name="T47" fmla="*/ 227 h 251"/>
                <a:gd name="T48" fmla="*/ 4 w 227"/>
                <a:gd name="T49" fmla="*/ 228 h 251"/>
                <a:gd name="T50" fmla="*/ 4 w 227"/>
                <a:gd name="T51" fmla="*/ 215 h 251"/>
                <a:gd name="T52" fmla="*/ 0 w 227"/>
                <a:gd name="T53" fmla="*/ 211 h 251"/>
                <a:gd name="T54" fmla="*/ 0 w 227"/>
                <a:gd name="T55" fmla="*/ 181 h 251"/>
                <a:gd name="T56" fmla="*/ 4 w 227"/>
                <a:gd name="T57" fmla="*/ 177 h 251"/>
                <a:gd name="T58" fmla="*/ 9 w 227"/>
                <a:gd name="T59" fmla="*/ 181 h 251"/>
                <a:gd name="T60" fmla="*/ 9 w 227"/>
                <a:gd name="T61" fmla="*/ 211 h 251"/>
                <a:gd name="T62" fmla="*/ 4 w 227"/>
                <a:gd name="T63" fmla="*/ 215 h 251"/>
                <a:gd name="T64" fmla="*/ 223 w 227"/>
                <a:gd name="T65" fmla="*/ 140 h 251"/>
                <a:gd name="T66" fmla="*/ 218 w 227"/>
                <a:gd name="T67" fmla="*/ 136 h 251"/>
                <a:gd name="T68" fmla="*/ 218 w 227"/>
                <a:gd name="T69" fmla="*/ 5 h 251"/>
                <a:gd name="T70" fmla="*/ 223 w 227"/>
                <a:gd name="T71" fmla="*/ 0 h 251"/>
                <a:gd name="T72" fmla="*/ 227 w 227"/>
                <a:gd name="T73" fmla="*/ 5 h 251"/>
                <a:gd name="T74" fmla="*/ 227 w 227"/>
                <a:gd name="T75" fmla="*/ 136 h 251"/>
                <a:gd name="T76" fmla="*/ 223 w 227"/>
                <a:gd name="T77" fmla="*/ 14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7" h="251">
                  <a:moveTo>
                    <a:pt x="200" y="251"/>
                  </a:moveTo>
                  <a:cubicBezTo>
                    <a:pt x="200" y="251"/>
                    <a:pt x="200" y="251"/>
                    <a:pt x="200" y="251"/>
                  </a:cubicBezTo>
                  <a:cubicBezTo>
                    <a:pt x="27" y="251"/>
                    <a:pt x="27" y="251"/>
                    <a:pt x="27" y="251"/>
                  </a:cubicBezTo>
                  <a:cubicBezTo>
                    <a:pt x="18" y="251"/>
                    <a:pt x="10" y="246"/>
                    <a:pt x="4" y="239"/>
                  </a:cubicBezTo>
                  <a:cubicBezTo>
                    <a:pt x="4" y="238"/>
                    <a:pt x="4" y="237"/>
                    <a:pt x="4" y="235"/>
                  </a:cubicBezTo>
                  <a:cubicBezTo>
                    <a:pt x="4" y="234"/>
                    <a:pt x="5" y="233"/>
                    <a:pt x="6" y="233"/>
                  </a:cubicBezTo>
                  <a:cubicBezTo>
                    <a:pt x="8" y="231"/>
                    <a:pt x="10" y="232"/>
                    <a:pt x="12" y="234"/>
                  </a:cubicBezTo>
                  <a:cubicBezTo>
                    <a:pt x="15" y="239"/>
                    <a:pt x="21" y="242"/>
                    <a:pt x="27" y="242"/>
                  </a:cubicBezTo>
                  <a:cubicBezTo>
                    <a:pt x="200" y="242"/>
                    <a:pt x="200" y="242"/>
                    <a:pt x="200" y="242"/>
                  </a:cubicBezTo>
                  <a:cubicBezTo>
                    <a:pt x="210" y="242"/>
                    <a:pt x="218" y="234"/>
                    <a:pt x="218" y="223"/>
                  </a:cubicBezTo>
                  <a:cubicBezTo>
                    <a:pt x="218" y="149"/>
                    <a:pt x="218" y="149"/>
                    <a:pt x="218" y="149"/>
                  </a:cubicBezTo>
                  <a:cubicBezTo>
                    <a:pt x="218" y="146"/>
                    <a:pt x="220" y="145"/>
                    <a:pt x="223" y="145"/>
                  </a:cubicBezTo>
                  <a:cubicBezTo>
                    <a:pt x="225" y="145"/>
                    <a:pt x="227" y="146"/>
                    <a:pt x="227" y="149"/>
                  </a:cubicBezTo>
                  <a:cubicBezTo>
                    <a:pt x="227" y="223"/>
                    <a:pt x="227" y="223"/>
                    <a:pt x="227" y="223"/>
                  </a:cubicBezTo>
                  <a:cubicBezTo>
                    <a:pt x="227" y="239"/>
                    <a:pt x="215" y="251"/>
                    <a:pt x="200" y="251"/>
                  </a:cubicBezTo>
                  <a:close/>
                  <a:moveTo>
                    <a:pt x="4" y="228"/>
                  </a:moveTo>
                  <a:cubicBezTo>
                    <a:pt x="4" y="228"/>
                    <a:pt x="4" y="228"/>
                    <a:pt x="4" y="228"/>
                  </a:cubicBezTo>
                  <a:cubicBezTo>
                    <a:pt x="4" y="228"/>
                    <a:pt x="4" y="228"/>
                    <a:pt x="4" y="228"/>
                  </a:cubicBezTo>
                  <a:cubicBezTo>
                    <a:pt x="2" y="228"/>
                    <a:pt x="0" y="226"/>
                    <a:pt x="0" y="224"/>
                  </a:cubicBezTo>
                  <a:cubicBezTo>
                    <a:pt x="0" y="223"/>
                    <a:pt x="0" y="222"/>
                    <a:pt x="1" y="221"/>
                  </a:cubicBezTo>
                  <a:cubicBezTo>
                    <a:pt x="2" y="220"/>
                    <a:pt x="3" y="220"/>
                    <a:pt x="4" y="220"/>
                  </a:cubicBezTo>
                  <a:cubicBezTo>
                    <a:pt x="4" y="220"/>
                    <a:pt x="4" y="220"/>
                    <a:pt x="4" y="220"/>
                  </a:cubicBezTo>
                  <a:cubicBezTo>
                    <a:pt x="7" y="220"/>
                    <a:pt x="9" y="221"/>
                    <a:pt x="9" y="224"/>
                  </a:cubicBezTo>
                  <a:cubicBezTo>
                    <a:pt x="9" y="225"/>
                    <a:pt x="8" y="226"/>
                    <a:pt x="7" y="227"/>
                  </a:cubicBezTo>
                  <a:cubicBezTo>
                    <a:pt x="7" y="228"/>
                    <a:pt x="5" y="228"/>
                    <a:pt x="4" y="228"/>
                  </a:cubicBezTo>
                  <a:close/>
                  <a:moveTo>
                    <a:pt x="4" y="215"/>
                  </a:moveTo>
                  <a:cubicBezTo>
                    <a:pt x="2" y="215"/>
                    <a:pt x="0" y="213"/>
                    <a:pt x="0" y="211"/>
                  </a:cubicBezTo>
                  <a:cubicBezTo>
                    <a:pt x="0" y="181"/>
                    <a:pt x="0" y="181"/>
                    <a:pt x="0" y="181"/>
                  </a:cubicBezTo>
                  <a:cubicBezTo>
                    <a:pt x="0" y="179"/>
                    <a:pt x="2" y="177"/>
                    <a:pt x="4" y="177"/>
                  </a:cubicBezTo>
                  <a:cubicBezTo>
                    <a:pt x="7" y="177"/>
                    <a:pt x="9" y="179"/>
                    <a:pt x="9" y="181"/>
                  </a:cubicBezTo>
                  <a:cubicBezTo>
                    <a:pt x="9" y="211"/>
                    <a:pt x="9" y="211"/>
                    <a:pt x="9" y="211"/>
                  </a:cubicBezTo>
                  <a:cubicBezTo>
                    <a:pt x="9" y="213"/>
                    <a:pt x="7" y="215"/>
                    <a:pt x="4" y="215"/>
                  </a:cubicBezTo>
                  <a:close/>
                  <a:moveTo>
                    <a:pt x="223" y="140"/>
                  </a:moveTo>
                  <a:cubicBezTo>
                    <a:pt x="220" y="140"/>
                    <a:pt x="218" y="138"/>
                    <a:pt x="218" y="136"/>
                  </a:cubicBezTo>
                  <a:cubicBezTo>
                    <a:pt x="218" y="5"/>
                    <a:pt x="218" y="5"/>
                    <a:pt x="218" y="5"/>
                  </a:cubicBezTo>
                  <a:cubicBezTo>
                    <a:pt x="218" y="2"/>
                    <a:pt x="220" y="0"/>
                    <a:pt x="223" y="0"/>
                  </a:cubicBezTo>
                  <a:cubicBezTo>
                    <a:pt x="225" y="0"/>
                    <a:pt x="227" y="2"/>
                    <a:pt x="227" y="5"/>
                  </a:cubicBezTo>
                  <a:cubicBezTo>
                    <a:pt x="227" y="136"/>
                    <a:pt x="227" y="136"/>
                    <a:pt x="227" y="136"/>
                  </a:cubicBezTo>
                  <a:cubicBezTo>
                    <a:pt x="227" y="138"/>
                    <a:pt x="225" y="140"/>
                    <a:pt x="223" y="14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6" name="Freeform 182">
              <a:extLst>
                <a:ext uri="{FF2B5EF4-FFF2-40B4-BE49-F238E27FC236}">
                  <a16:creationId xmlns:a16="http://schemas.microsoft.com/office/drawing/2014/main" id="{FC0D88AF-90E6-4CC6-9243-14FF9DCF5F20}"/>
                </a:ext>
              </a:extLst>
            </p:cNvPr>
            <p:cNvSpPr>
              <a:spLocks noEditPoints="1"/>
            </p:cNvSpPr>
            <p:nvPr/>
          </p:nvSpPr>
          <p:spPr bwMode="auto">
            <a:xfrm>
              <a:off x="8951913" y="3535363"/>
              <a:ext cx="241300" cy="231775"/>
            </a:xfrm>
            <a:custGeom>
              <a:avLst/>
              <a:gdLst>
                <a:gd name="T0" fmla="*/ 71 w 76"/>
                <a:gd name="T1" fmla="*/ 73 h 73"/>
                <a:gd name="T2" fmla="*/ 4 w 76"/>
                <a:gd name="T3" fmla="*/ 73 h 73"/>
                <a:gd name="T4" fmla="*/ 1 w 76"/>
                <a:gd name="T5" fmla="*/ 72 h 73"/>
                <a:gd name="T6" fmla="*/ 0 w 76"/>
                <a:gd name="T7" fmla="*/ 69 h 73"/>
                <a:gd name="T8" fmla="*/ 0 w 76"/>
                <a:gd name="T9" fmla="*/ 4 h 73"/>
                <a:gd name="T10" fmla="*/ 4 w 76"/>
                <a:gd name="T11" fmla="*/ 0 h 73"/>
                <a:gd name="T12" fmla="*/ 9 w 76"/>
                <a:gd name="T13" fmla="*/ 4 h 73"/>
                <a:gd name="T14" fmla="*/ 9 w 76"/>
                <a:gd name="T15" fmla="*/ 7 h 73"/>
                <a:gd name="T16" fmla="*/ 9 w 76"/>
                <a:gd name="T17" fmla="*/ 7 h 73"/>
                <a:gd name="T18" fmla="*/ 15 w 76"/>
                <a:gd name="T19" fmla="*/ 7 h 73"/>
                <a:gd name="T20" fmla="*/ 74 w 76"/>
                <a:gd name="T21" fmla="*/ 65 h 73"/>
                <a:gd name="T22" fmla="*/ 75 w 76"/>
                <a:gd name="T23" fmla="*/ 70 h 73"/>
                <a:gd name="T24" fmla="*/ 71 w 76"/>
                <a:gd name="T25" fmla="*/ 73 h 73"/>
                <a:gd name="T26" fmla="*/ 9 w 76"/>
                <a:gd name="T27" fmla="*/ 64 h 73"/>
                <a:gd name="T28" fmla="*/ 60 w 76"/>
                <a:gd name="T29" fmla="*/ 64 h 73"/>
                <a:gd name="T30" fmla="*/ 9 w 76"/>
                <a:gd name="T31" fmla="*/ 13 h 73"/>
                <a:gd name="T32" fmla="*/ 9 w 76"/>
                <a:gd name="T33" fmla="*/ 12 h 73"/>
                <a:gd name="T34" fmla="*/ 9 w 76"/>
                <a:gd name="T3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73">
                  <a:moveTo>
                    <a:pt x="71" y="73"/>
                  </a:moveTo>
                  <a:cubicBezTo>
                    <a:pt x="4" y="73"/>
                    <a:pt x="4" y="73"/>
                    <a:pt x="4" y="73"/>
                  </a:cubicBezTo>
                  <a:cubicBezTo>
                    <a:pt x="3" y="73"/>
                    <a:pt x="2" y="72"/>
                    <a:pt x="1" y="72"/>
                  </a:cubicBezTo>
                  <a:cubicBezTo>
                    <a:pt x="0" y="71"/>
                    <a:pt x="0" y="70"/>
                    <a:pt x="0" y="69"/>
                  </a:cubicBezTo>
                  <a:cubicBezTo>
                    <a:pt x="0" y="4"/>
                    <a:pt x="0" y="4"/>
                    <a:pt x="0" y="4"/>
                  </a:cubicBezTo>
                  <a:cubicBezTo>
                    <a:pt x="0" y="2"/>
                    <a:pt x="2" y="0"/>
                    <a:pt x="4" y="0"/>
                  </a:cubicBezTo>
                  <a:cubicBezTo>
                    <a:pt x="7" y="0"/>
                    <a:pt x="9" y="2"/>
                    <a:pt x="9" y="4"/>
                  </a:cubicBezTo>
                  <a:cubicBezTo>
                    <a:pt x="9" y="7"/>
                    <a:pt x="9" y="7"/>
                    <a:pt x="9" y="7"/>
                  </a:cubicBezTo>
                  <a:cubicBezTo>
                    <a:pt x="9" y="7"/>
                    <a:pt x="9" y="7"/>
                    <a:pt x="9" y="7"/>
                  </a:cubicBezTo>
                  <a:cubicBezTo>
                    <a:pt x="11" y="5"/>
                    <a:pt x="13" y="5"/>
                    <a:pt x="15" y="7"/>
                  </a:cubicBezTo>
                  <a:cubicBezTo>
                    <a:pt x="74" y="65"/>
                    <a:pt x="74" y="65"/>
                    <a:pt x="74" y="65"/>
                  </a:cubicBezTo>
                  <a:cubicBezTo>
                    <a:pt x="75" y="67"/>
                    <a:pt x="76" y="69"/>
                    <a:pt x="75" y="70"/>
                  </a:cubicBezTo>
                  <a:cubicBezTo>
                    <a:pt x="74" y="72"/>
                    <a:pt x="73" y="73"/>
                    <a:pt x="71" y="73"/>
                  </a:cubicBezTo>
                  <a:close/>
                  <a:moveTo>
                    <a:pt x="9" y="64"/>
                  </a:moveTo>
                  <a:cubicBezTo>
                    <a:pt x="60" y="64"/>
                    <a:pt x="60" y="64"/>
                    <a:pt x="60" y="64"/>
                  </a:cubicBezTo>
                  <a:cubicBezTo>
                    <a:pt x="9" y="13"/>
                    <a:pt x="9" y="13"/>
                    <a:pt x="9" y="13"/>
                  </a:cubicBezTo>
                  <a:cubicBezTo>
                    <a:pt x="9" y="13"/>
                    <a:pt x="9" y="13"/>
                    <a:pt x="9" y="12"/>
                  </a:cubicBezTo>
                  <a:lnTo>
                    <a:pt x="9" y="64"/>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7" name="Freeform 183">
              <a:extLst>
                <a:ext uri="{FF2B5EF4-FFF2-40B4-BE49-F238E27FC236}">
                  <a16:creationId xmlns:a16="http://schemas.microsoft.com/office/drawing/2014/main" id="{4FFCAE52-BF2F-45A7-8760-961E8121A76B}"/>
                </a:ext>
              </a:extLst>
            </p:cNvPr>
            <p:cNvSpPr>
              <a:spLocks noEditPoints="1"/>
            </p:cNvSpPr>
            <p:nvPr/>
          </p:nvSpPr>
          <p:spPr bwMode="auto">
            <a:xfrm>
              <a:off x="8324851" y="4056063"/>
              <a:ext cx="649288" cy="266700"/>
            </a:xfrm>
            <a:custGeom>
              <a:avLst/>
              <a:gdLst>
                <a:gd name="T0" fmla="*/ 69 w 204"/>
                <a:gd name="T1" fmla="*/ 84 h 84"/>
                <a:gd name="T2" fmla="*/ 69 w 204"/>
                <a:gd name="T3" fmla="*/ 84 h 84"/>
                <a:gd name="T4" fmla="*/ 65 w 204"/>
                <a:gd name="T5" fmla="*/ 80 h 84"/>
                <a:gd name="T6" fmla="*/ 69 w 204"/>
                <a:gd name="T7" fmla="*/ 75 h 84"/>
                <a:gd name="T8" fmla="*/ 196 w 204"/>
                <a:gd name="T9" fmla="*/ 75 h 84"/>
                <a:gd name="T10" fmla="*/ 196 w 204"/>
                <a:gd name="T11" fmla="*/ 13 h 84"/>
                <a:gd name="T12" fmla="*/ 200 w 204"/>
                <a:gd name="T13" fmla="*/ 8 h 84"/>
                <a:gd name="T14" fmla="*/ 204 w 204"/>
                <a:gd name="T15" fmla="*/ 13 h 84"/>
                <a:gd name="T16" fmla="*/ 204 w 204"/>
                <a:gd name="T17" fmla="*/ 80 h 84"/>
                <a:gd name="T18" fmla="*/ 203 w 204"/>
                <a:gd name="T19" fmla="*/ 83 h 84"/>
                <a:gd name="T20" fmla="*/ 200 w 204"/>
                <a:gd name="T21" fmla="*/ 84 h 84"/>
                <a:gd name="T22" fmla="*/ 69 w 204"/>
                <a:gd name="T23" fmla="*/ 84 h 84"/>
                <a:gd name="T24" fmla="*/ 56 w 204"/>
                <a:gd name="T25" fmla="*/ 84 h 84"/>
                <a:gd name="T26" fmla="*/ 4 w 204"/>
                <a:gd name="T27" fmla="*/ 84 h 84"/>
                <a:gd name="T28" fmla="*/ 1 w 204"/>
                <a:gd name="T29" fmla="*/ 83 h 84"/>
                <a:gd name="T30" fmla="*/ 0 w 204"/>
                <a:gd name="T31" fmla="*/ 80 h 84"/>
                <a:gd name="T32" fmla="*/ 0 w 204"/>
                <a:gd name="T33" fmla="*/ 4 h 84"/>
                <a:gd name="T34" fmla="*/ 1 w 204"/>
                <a:gd name="T35" fmla="*/ 1 h 84"/>
                <a:gd name="T36" fmla="*/ 4 w 204"/>
                <a:gd name="T37" fmla="*/ 0 h 84"/>
                <a:gd name="T38" fmla="*/ 182 w 204"/>
                <a:gd name="T39" fmla="*/ 0 h 84"/>
                <a:gd name="T40" fmla="*/ 187 w 204"/>
                <a:gd name="T41" fmla="*/ 4 h 84"/>
                <a:gd name="T42" fmla="*/ 182 w 204"/>
                <a:gd name="T43" fmla="*/ 9 h 84"/>
                <a:gd name="T44" fmla="*/ 8 w 204"/>
                <a:gd name="T45" fmla="*/ 8 h 84"/>
                <a:gd name="T46" fmla="*/ 8 w 204"/>
                <a:gd name="T47" fmla="*/ 75 h 84"/>
                <a:gd name="T48" fmla="*/ 56 w 204"/>
                <a:gd name="T49" fmla="*/ 75 h 84"/>
                <a:gd name="T50" fmla="*/ 56 w 204"/>
                <a:gd name="T51" fmla="*/ 75 h 84"/>
                <a:gd name="T52" fmla="*/ 60 w 204"/>
                <a:gd name="T53" fmla="*/ 80 h 84"/>
                <a:gd name="T54" fmla="*/ 56 w 204"/>
                <a:gd name="T55" fmla="*/ 84 h 84"/>
                <a:gd name="T56" fmla="*/ 196 w 204"/>
                <a:gd name="T57" fmla="*/ 9 h 84"/>
                <a:gd name="T58" fmla="*/ 191 w 204"/>
                <a:gd name="T59" fmla="*/ 4 h 84"/>
                <a:gd name="T60" fmla="*/ 196 w 204"/>
                <a:gd name="T61" fmla="*/ 0 h 84"/>
                <a:gd name="T62" fmla="*/ 200 w 204"/>
                <a:gd name="T63" fmla="*/ 4 h 84"/>
                <a:gd name="T64" fmla="*/ 196 w 204"/>
                <a:gd name="T65"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84">
                  <a:moveTo>
                    <a:pt x="69" y="84"/>
                  </a:moveTo>
                  <a:cubicBezTo>
                    <a:pt x="69" y="84"/>
                    <a:pt x="69" y="84"/>
                    <a:pt x="69" y="84"/>
                  </a:cubicBezTo>
                  <a:cubicBezTo>
                    <a:pt x="66" y="84"/>
                    <a:pt x="65" y="82"/>
                    <a:pt x="65" y="80"/>
                  </a:cubicBezTo>
                  <a:cubicBezTo>
                    <a:pt x="65" y="77"/>
                    <a:pt x="66" y="75"/>
                    <a:pt x="69" y="75"/>
                  </a:cubicBezTo>
                  <a:cubicBezTo>
                    <a:pt x="196" y="75"/>
                    <a:pt x="196" y="75"/>
                    <a:pt x="196" y="75"/>
                  </a:cubicBezTo>
                  <a:cubicBezTo>
                    <a:pt x="196" y="13"/>
                    <a:pt x="196" y="13"/>
                    <a:pt x="196" y="13"/>
                  </a:cubicBezTo>
                  <a:cubicBezTo>
                    <a:pt x="196" y="10"/>
                    <a:pt x="198" y="8"/>
                    <a:pt x="200" y="8"/>
                  </a:cubicBezTo>
                  <a:cubicBezTo>
                    <a:pt x="202" y="8"/>
                    <a:pt x="204" y="10"/>
                    <a:pt x="204" y="13"/>
                  </a:cubicBezTo>
                  <a:cubicBezTo>
                    <a:pt x="204" y="80"/>
                    <a:pt x="204" y="80"/>
                    <a:pt x="204" y="80"/>
                  </a:cubicBezTo>
                  <a:cubicBezTo>
                    <a:pt x="204" y="81"/>
                    <a:pt x="204" y="82"/>
                    <a:pt x="203" y="83"/>
                  </a:cubicBezTo>
                  <a:cubicBezTo>
                    <a:pt x="202" y="84"/>
                    <a:pt x="201" y="84"/>
                    <a:pt x="200" y="84"/>
                  </a:cubicBezTo>
                  <a:lnTo>
                    <a:pt x="69" y="84"/>
                  </a:lnTo>
                  <a:close/>
                  <a:moveTo>
                    <a:pt x="56" y="84"/>
                  </a:moveTo>
                  <a:cubicBezTo>
                    <a:pt x="4" y="84"/>
                    <a:pt x="4" y="84"/>
                    <a:pt x="4" y="84"/>
                  </a:cubicBezTo>
                  <a:cubicBezTo>
                    <a:pt x="3" y="84"/>
                    <a:pt x="2" y="84"/>
                    <a:pt x="1" y="83"/>
                  </a:cubicBezTo>
                  <a:cubicBezTo>
                    <a:pt x="0" y="82"/>
                    <a:pt x="0" y="81"/>
                    <a:pt x="0" y="80"/>
                  </a:cubicBezTo>
                  <a:cubicBezTo>
                    <a:pt x="0" y="4"/>
                    <a:pt x="0" y="4"/>
                    <a:pt x="0" y="4"/>
                  </a:cubicBezTo>
                  <a:cubicBezTo>
                    <a:pt x="0" y="3"/>
                    <a:pt x="0" y="2"/>
                    <a:pt x="1" y="1"/>
                  </a:cubicBezTo>
                  <a:cubicBezTo>
                    <a:pt x="2" y="0"/>
                    <a:pt x="3" y="0"/>
                    <a:pt x="4" y="0"/>
                  </a:cubicBezTo>
                  <a:cubicBezTo>
                    <a:pt x="182" y="0"/>
                    <a:pt x="182" y="0"/>
                    <a:pt x="182" y="0"/>
                  </a:cubicBezTo>
                  <a:cubicBezTo>
                    <a:pt x="185" y="0"/>
                    <a:pt x="187" y="2"/>
                    <a:pt x="187" y="4"/>
                  </a:cubicBezTo>
                  <a:cubicBezTo>
                    <a:pt x="187" y="7"/>
                    <a:pt x="185" y="9"/>
                    <a:pt x="182" y="9"/>
                  </a:cubicBezTo>
                  <a:cubicBezTo>
                    <a:pt x="8" y="8"/>
                    <a:pt x="8" y="8"/>
                    <a:pt x="8" y="8"/>
                  </a:cubicBezTo>
                  <a:cubicBezTo>
                    <a:pt x="8" y="75"/>
                    <a:pt x="8" y="75"/>
                    <a:pt x="8" y="75"/>
                  </a:cubicBezTo>
                  <a:cubicBezTo>
                    <a:pt x="56" y="75"/>
                    <a:pt x="56" y="75"/>
                    <a:pt x="56" y="75"/>
                  </a:cubicBezTo>
                  <a:cubicBezTo>
                    <a:pt x="56" y="75"/>
                    <a:pt x="56" y="75"/>
                    <a:pt x="56" y="75"/>
                  </a:cubicBezTo>
                  <a:cubicBezTo>
                    <a:pt x="58" y="76"/>
                    <a:pt x="60" y="77"/>
                    <a:pt x="60" y="80"/>
                  </a:cubicBezTo>
                  <a:cubicBezTo>
                    <a:pt x="60" y="82"/>
                    <a:pt x="58" y="84"/>
                    <a:pt x="56" y="84"/>
                  </a:cubicBezTo>
                  <a:close/>
                  <a:moveTo>
                    <a:pt x="196" y="9"/>
                  </a:moveTo>
                  <a:cubicBezTo>
                    <a:pt x="193" y="9"/>
                    <a:pt x="191" y="7"/>
                    <a:pt x="191" y="4"/>
                  </a:cubicBezTo>
                  <a:cubicBezTo>
                    <a:pt x="191" y="2"/>
                    <a:pt x="193" y="0"/>
                    <a:pt x="196" y="0"/>
                  </a:cubicBezTo>
                  <a:cubicBezTo>
                    <a:pt x="198" y="0"/>
                    <a:pt x="200" y="2"/>
                    <a:pt x="200" y="4"/>
                  </a:cubicBezTo>
                  <a:cubicBezTo>
                    <a:pt x="200" y="7"/>
                    <a:pt x="198" y="9"/>
                    <a:pt x="196" y="9"/>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8" name="Freeform 184">
              <a:extLst>
                <a:ext uri="{FF2B5EF4-FFF2-40B4-BE49-F238E27FC236}">
                  <a16:creationId xmlns:a16="http://schemas.microsoft.com/office/drawing/2014/main" id="{7FF91096-832A-488C-BEF7-BF797E216B1E}"/>
                </a:ext>
              </a:extLst>
            </p:cNvPr>
            <p:cNvSpPr>
              <a:spLocks noEditPoints="1"/>
            </p:cNvSpPr>
            <p:nvPr/>
          </p:nvSpPr>
          <p:spPr bwMode="auto">
            <a:xfrm>
              <a:off x="8461376" y="4113213"/>
              <a:ext cx="104775" cy="155575"/>
            </a:xfrm>
            <a:custGeom>
              <a:avLst/>
              <a:gdLst>
                <a:gd name="T0" fmla="*/ 33 w 33"/>
                <a:gd name="T1" fmla="*/ 15 h 49"/>
                <a:gd name="T2" fmla="*/ 28 w 33"/>
                <a:gd name="T3" fmla="*/ 27 h 49"/>
                <a:gd name="T4" fmla="*/ 15 w 33"/>
                <a:gd name="T5" fmla="*/ 31 h 49"/>
                <a:gd name="T6" fmla="*/ 10 w 33"/>
                <a:gd name="T7" fmla="*/ 31 h 49"/>
                <a:gd name="T8" fmla="*/ 10 w 33"/>
                <a:gd name="T9" fmla="*/ 49 h 49"/>
                <a:gd name="T10" fmla="*/ 0 w 33"/>
                <a:gd name="T11" fmla="*/ 49 h 49"/>
                <a:gd name="T12" fmla="*/ 0 w 33"/>
                <a:gd name="T13" fmla="*/ 0 h 49"/>
                <a:gd name="T14" fmla="*/ 15 w 33"/>
                <a:gd name="T15" fmla="*/ 0 h 49"/>
                <a:gd name="T16" fmla="*/ 29 w 33"/>
                <a:gd name="T17" fmla="*/ 4 h 49"/>
                <a:gd name="T18" fmla="*/ 33 w 33"/>
                <a:gd name="T19" fmla="*/ 15 h 49"/>
                <a:gd name="T20" fmla="*/ 10 w 33"/>
                <a:gd name="T21" fmla="*/ 23 h 49"/>
                <a:gd name="T22" fmla="*/ 13 w 33"/>
                <a:gd name="T23" fmla="*/ 23 h 49"/>
                <a:gd name="T24" fmla="*/ 21 w 33"/>
                <a:gd name="T25" fmla="*/ 21 h 49"/>
                <a:gd name="T26" fmla="*/ 23 w 33"/>
                <a:gd name="T27" fmla="*/ 16 h 49"/>
                <a:gd name="T28" fmla="*/ 21 w 33"/>
                <a:gd name="T29" fmla="*/ 10 h 49"/>
                <a:gd name="T30" fmla="*/ 15 w 33"/>
                <a:gd name="T31" fmla="*/ 8 h 49"/>
                <a:gd name="T32" fmla="*/ 10 w 33"/>
                <a:gd name="T33" fmla="*/ 8 h 49"/>
                <a:gd name="T34" fmla="*/ 10 w 33"/>
                <a:gd name="T35"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9">
                  <a:moveTo>
                    <a:pt x="33" y="15"/>
                  </a:moveTo>
                  <a:cubicBezTo>
                    <a:pt x="33" y="20"/>
                    <a:pt x="32" y="24"/>
                    <a:pt x="28" y="27"/>
                  </a:cubicBezTo>
                  <a:cubicBezTo>
                    <a:pt x="25" y="30"/>
                    <a:pt x="21" y="31"/>
                    <a:pt x="15" y="31"/>
                  </a:cubicBezTo>
                  <a:cubicBezTo>
                    <a:pt x="10" y="31"/>
                    <a:pt x="10" y="31"/>
                    <a:pt x="10" y="31"/>
                  </a:cubicBezTo>
                  <a:cubicBezTo>
                    <a:pt x="10" y="49"/>
                    <a:pt x="10" y="49"/>
                    <a:pt x="10" y="49"/>
                  </a:cubicBezTo>
                  <a:cubicBezTo>
                    <a:pt x="0" y="49"/>
                    <a:pt x="0" y="49"/>
                    <a:pt x="0" y="49"/>
                  </a:cubicBezTo>
                  <a:cubicBezTo>
                    <a:pt x="0" y="0"/>
                    <a:pt x="0" y="0"/>
                    <a:pt x="0" y="0"/>
                  </a:cubicBezTo>
                  <a:cubicBezTo>
                    <a:pt x="15" y="0"/>
                    <a:pt x="15" y="0"/>
                    <a:pt x="15" y="0"/>
                  </a:cubicBezTo>
                  <a:cubicBezTo>
                    <a:pt x="21" y="0"/>
                    <a:pt x="26" y="1"/>
                    <a:pt x="29" y="4"/>
                  </a:cubicBezTo>
                  <a:cubicBezTo>
                    <a:pt x="32" y="6"/>
                    <a:pt x="33" y="10"/>
                    <a:pt x="33" y="15"/>
                  </a:cubicBezTo>
                  <a:close/>
                  <a:moveTo>
                    <a:pt x="10" y="23"/>
                  </a:moveTo>
                  <a:cubicBezTo>
                    <a:pt x="13" y="23"/>
                    <a:pt x="13" y="23"/>
                    <a:pt x="13" y="23"/>
                  </a:cubicBezTo>
                  <a:cubicBezTo>
                    <a:pt x="17" y="23"/>
                    <a:pt x="19" y="22"/>
                    <a:pt x="21" y="21"/>
                  </a:cubicBezTo>
                  <a:cubicBezTo>
                    <a:pt x="22" y="20"/>
                    <a:pt x="23" y="18"/>
                    <a:pt x="23" y="16"/>
                  </a:cubicBezTo>
                  <a:cubicBezTo>
                    <a:pt x="23" y="13"/>
                    <a:pt x="22" y="11"/>
                    <a:pt x="21" y="10"/>
                  </a:cubicBezTo>
                  <a:cubicBezTo>
                    <a:pt x="20" y="9"/>
                    <a:pt x="18" y="8"/>
                    <a:pt x="15" y="8"/>
                  </a:cubicBezTo>
                  <a:cubicBezTo>
                    <a:pt x="10" y="8"/>
                    <a:pt x="10" y="8"/>
                    <a:pt x="10" y="8"/>
                  </a:cubicBezTo>
                  <a:lnTo>
                    <a:pt x="10" y="23"/>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9" name="Freeform 185">
              <a:extLst>
                <a:ext uri="{FF2B5EF4-FFF2-40B4-BE49-F238E27FC236}">
                  <a16:creationId xmlns:a16="http://schemas.microsoft.com/office/drawing/2014/main" id="{BC74D43A-A12B-407D-AB9C-9F3BD6C884C6}"/>
                </a:ext>
              </a:extLst>
            </p:cNvPr>
            <p:cNvSpPr>
              <a:spLocks noEditPoints="1"/>
            </p:cNvSpPr>
            <p:nvPr/>
          </p:nvSpPr>
          <p:spPr bwMode="auto">
            <a:xfrm>
              <a:off x="8597901" y="4113213"/>
              <a:ext cx="128588" cy="155575"/>
            </a:xfrm>
            <a:custGeom>
              <a:avLst/>
              <a:gdLst>
                <a:gd name="T0" fmla="*/ 40 w 40"/>
                <a:gd name="T1" fmla="*/ 24 h 49"/>
                <a:gd name="T2" fmla="*/ 33 w 40"/>
                <a:gd name="T3" fmla="*/ 42 h 49"/>
                <a:gd name="T4" fmla="*/ 13 w 40"/>
                <a:gd name="T5" fmla="*/ 49 h 49"/>
                <a:gd name="T6" fmla="*/ 0 w 40"/>
                <a:gd name="T7" fmla="*/ 49 h 49"/>
                <a:gd name="T8" fmla="*/ 0 w 40"/>
                <a:gd name="T9" fmla="*/ 0 h 49"/>
                <a:gd name="T10" fmla="*/ 15 w 40"/>
                <a:gd name="T11" fmla="*/ 0 h 49"/>
                <a:gd name="T12" fmla="*/ 33 w 40"/>
                <a:gd name="T13" fmla="*/ 6 h 49"/>
                <a:gd name="T14" fmla="*/ 40 w 40"/>
                <a:gd name="T15" fmla="*/ 24 h 49"/>
                <a:gd name="T16" fmla="*/ 29 w 40"/>
                <a:gd name="T17" fmla="*/ 24 h 49"/>
                <a:gd name="T18" fmla="*/ 15 w 40"/>
                <a:gd name="T19" fmla="*/ 8 h 49"/>
                <a:gd name="T20" fmla="*/ 10 w 40"/>
                <a:gd name="T21" fmla="*/ 8 h 49"/>
                <a:gd name="T22" fmla="*/ 10 w 40"/>
                <a:gd name="T23" fmla="*/ 40 h 49"/>
                <a:gd name="T24" fmla="*/ 14 w 40"/>
                <a:gd name="T25" fmla="*/ 40 h 49"/>
                <a:gd name="T26" fmla="*/ 29 w 40"/>
                <a:gd name="T27"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9">
                  <a:moveTo>
                    <a:pt x="40" y="24"/>
                  </a:moveTo>
                  <a:cubicBezTo>
                    <a:pt x="40" y="32"/>
                    <a:pt x="38" y="38"/>
                    <a:pt x="33" y="42"/>
                  </a:cubicBezTo>
                  <a:cubicBezTo>
                    <a:pt x="29" y="47"/>
                    <a:pt x="22" y="49"/>
                    <a:pt x="13" y="49"/>
                  </a:cubicBezTo>
                  <a:cubicBezTo>
                    <a:pt x="0" y="49"/>
                    <a:pt x="0" y="49"/>
                    <a:pt x="0" y="49"/>
                  </a:cubicBezTo>
                  <a:cubicBezTo>
                    <a:pt x="0" y="0"/>
                    <a:pt x="0" y="0"/>
                    <a:pt x="0" y="0"/>
                  </a:cubicBezTo>
                  <a:cubicBezTo>
                    <a:pt x="15" y="0"/>
                    <a:pt x="15" y="0"/>
                    <a:pt x="15" y="0"/>
                  </a:cubicBezTo>
                  <a:cubicBezTo>
                    <a:pt x="23" y="0"/>
                    <a:pt x="29" y="2"/>
                    <a:pt x="33" y="6"/>
                  </a:cubicBezTo>
                  <a:cubicBezTo>
                    <a:pt x="38" y="11"/>
                    <a:pt x="40" y="16"/>
                    <a:pt x="40" y="24"/>
                  </a:cubicBezTo>
                  <a:close/>
                  <a:moveTo>
                    <a:pt x="29" y="24"/>
                  </a:moveTo>
                  <a:cubicBezTo>
                    <a:pt x="29" y="14"/>
                    <a:pt x="25" y="8"/>
                    <a:pt x="15" y="8"/>
                  </a:cubicBezTo>
                  <a:cubicBezTo>
                    <a:pt x="10" y="8"/>
                    <a:pt x="10" y="8"/>
                    <a:pt x="10" y="8"/>
                  </a:cubicBezTo>
                  <a:cubicBezTo>
                    <a:pt x="10" y="40"/>
                    <a:pt x="10" y="40"/>
                    <a:pt x="10" y="40"/>
                  </a:cubicBezTo>
                  <a:cubicBezTo>
                    <a:pt x="14" y="40"/>
                    <a:pt x="14" y="40"/>
                    <a:pt x="14" y="40"/>
                  </a:cubicBezTo>
                  <a:cubicBezTo>
                    <a:pt x="24" y="40"/>
                    <a:pt x="29" y="35"/>
                    <a:pt x="29" y="2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0" name="Freeform 186">
              <a:extLst>
                <a:ext uri="{FF2B5EF4-FFF2-40B4-BE49-F238E27FC236}">
                  <a16:creationId xmlns:a16="http://schemas.microsoft.com/office/drawing/2014/main" id="{AD269EAB-D768-4722-B3CB-1586C14DB687}"/>
                </a:ext>
              </a:extLst>
            </p:cNvPr>
            <p:cNvSpPr>
              <a:spLocks/>
            </p:cNvSpPr>
            <p:nvPr/>
          </p:nvSpPr>
          <p:spPr bwMode="auto">
            <a:xfrm>
              <a:off x="8758238" y="4113213"/>
              <a:ext cx="88900" cy="155575"/>
            </a:xfrm>
            <a:custGeom>
              <a:avLst/>
              <a:gdLst>
                <a:gd name="T0" fmla="*/ 20 w 56"/>
                <a:gd name="T1" fmla="*/ 98 h 98"/>
                <a:gd name="T2" fmla="*/ 0 w 56"/>
                <a:gd name="T3" fmla="*/ 98 h 98"/>
                <a:gd name="T4" fmla="*/ 0 w 56"/>
                <a:gd name="T5" fmla="*/ 0 h 98"/>
                <a:gd name="T6" fmla="*/ 56 w 56"/>
                <a:gd name="T7" fmla="*/ 0 h 98"/>
                <a:gd name="T8" fmla="*/ 56 w 56"/>
                <a:gd name="T9" fmla="*/ 16 h 98"/>
                <a:gd name="T10" fmla="*/ 20 w 56"/>
                <a:gd name="T11" fmla="*/ 16 h 98"/>
                <a:gd name="T12" fmla="*/ 20 w 56"/>
                <a:gd name="T13" fmla="*/ 42 h 98"/>
                <a:gd name="T14" fmla="*/ 54 w 56"/>
                <a:gd name="T15" fmla="*/ 42 h 98"/>
                <a:gd name="T16" fmla="*/ 54 w 56"/>
                <a:gd name="T17" fmla="*/ 58 h 98"/>
                <a:gd name="T18" fmla="*/ 20 w 56"/>
                <a:gd name="T19" fmla="*/ 58 h 98"/>
                <a:gd name="T20" fmla="*/ 20 w 56"/>
                <a:gd name="T2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98">
                  <a:moveTo>
                    <a:pt x="20" y="98"/>
                  </a:moveTo>
                  <a:lnTo>
                    <a:pt x="0" y="98"/>
                  </a:lnTo>
                  <a:lnTo>
                    <a:pt x="0" y="0"/>
                  </a:lnTo>
                  <a:lnTo>
                    <a:pt x="56" y="0"/>
                  </a:lnTo>
                  <a:lnTo>
                    <a:pt x="56" y="16"/>
                  </a:lnTo>
                  <a:lnTo>
                    <a:pt x="20" y="16"/>
                  </a:lnTo>
                  <a:lnTo>
                    <a:pt x="20" y="42"/>
                  </a:lnTo>
                  <a:lnTo>
                    <a:pt x="54" y="42"/>
                  </a:lnTo>
                  <a:lnTo>
                    <a:pt x="54" y="58"/>
                  </a:lnTo>
                  <a:lnTo>
                    <a:pt x="20" y="58"/>
                  </a:lnTo>
                  <a:lnTo>
                    <a:pt x="20" y="98"/>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35" name="Group 234">
            <a:extLst>
              <a:ext uri="{FF2B5EF4-FFF2-40B4-BE49-F238E27FC236}">
                <a16:creationId xmlns:a16="http://schemas.microsoft.com/office/drawing/2014/main" id="{62EE8111-C062-48D5-89FD-739D2B96DB97}"/>
              </a:ext>
            </a:extLst>
          </p:cNvPr>
          <p:cNvGrpSpPr/>
          <p:nvPr/>
        </p:nvGrpSpPr>
        <p:grpSpPr>
          <a:xfrm>
            <a:off x="2753835" y="1215415"/>
            <a:ext cx="207142" cy="204761"/>
            <a:chOff x="4835526" y="2413000"/>
            <a:chExt cx="414338" cy="409575"/>
          </a:xfrm>
        </p:grpSpPr>
        <p:sp>
          <p:nvSpPr>
            <p:cNvPr id="221" name="Freeform 187">
              <a:extLst>
                <a:ext uri="{FF2B5EF4-FFF2-40B4-BE49-F238E27FC236}">
                  <a16:creationId xmlns:a16="http://schemas.microsoft.com/office/drawing/2014/main" id="{21081F1E-38AD-4415-A232-B9495FCCA90B}"/>
                </a:ext>
              </a:extLst>
            </p:cNvPr>
            <p:cNvSpPr>
              <a:spLocks noEditPoints="1"/>
            </p:cNvSpPr>
            <p:nvPr/>
          </p:nvSpPr>
          <p:spPr bwMode="auto">
            <a:xfrm>
              <a:off x="4953001" y="2413000"/>
              <a:ext cx="296863" cy="409575"/>
            </a:xfrm>
            <a:custGeom>
              <a:avLst/>
              <a:gdLst>
                <a:gd name="T0" fmla="*/ 81 w 93"/>
                <a:gd name="T1" fmla="*/ 129 h 129"/>
                <a:gd name="T2" fmla="*/ 81 w 93"/>
                <a:gd name="T3" fmla="*/ 129 h 129"/>
                <a:gd name="T4" fmla="*/ 11 w 93"/>
                <a:gd name="T5" fmla="*/ 129 h 129"/>
                <a:gd name="T6" fmla="*/ 2 w 93"/>
                <a:gd name="T7" fmla="*/ 124 h 129"/>
                <a:gd name="T8" fmla="*/ 2 w 93"/>
                <a:gd name="T9" fmla="*/ 123 h 129"/>
                <a:gd name="T10" fmla="*/ 3 w 93"/>
                <a:gd name="T11" fmla="*/ 122 h 129"/>
                <a:gd name="T12" fmla="*/ 5 w 93"/>
                <a:gd name="T13" fmla="*/ 122 h 129"/>
                <a:gd name="T14" fmla="*/ 11 w 93"/>
                <a:gd name="T15" fmla="*/ 126 h 129"/>
                <a:gd name="T16" fmla="*/ 81 w 93"/>
                <a:gd name="T17" fmla="*/ 126 h 129"/>
                <a:gd name="T18" fmla="*/ 89 w 93"/>
                <a:gd name="T19" fmla="*/ 118 h 129"/>
                <a:gd name="T20" fmla="*/ 89 w 93"/>
                <a:gd name="T21" fmla="*/ 88 h 129"/>
                <a:gd name="T22" fmla="*/ 91 w 93"/>
                <a:gd name="T23" fmla="*/ 86 h 129"/>
                <a:gd name="T24" fmla="*/ 93 w 93"/>
                <a:gd name="T25" fmla="*/ 88 h 129"/>
                <a:gd name="T26" fmla="*/ 93 w 93"/>
                <a:gd name="T27" fmla="*/ 118 h 129"/>
                <a:gd name="T28" fmla="*/ 81 w 93"/>
                <a:gd name="T29" fmla="*/ 129 h 129"/>
                <a:gd name="T30" fmla="*/ 2 w 93"/>
                <a:gd name="T31" fmla="*/ 120 h 129"/>
                <a:gd name="T32" fmla="*/ 2 w 93"/>
                <a:gd name="T33" fmla="*/ 120 h 129"/>
                <a:gd name="T34" fmla="*/ 0 w 93"/>
                <a:gd name="T35" fmla="*/ 118 h 129"/>
                <a:gd name="T36" fmla="*/ 2 w 93"/>
                <a:gd name="T37" fmla="*/ 117 h 129"/>
                <a:gd name="T38" fmla="*/ 2 w 93"/>
                <a:gd name="T39" fmla="*/ 117 h 129"/>
                <a:gd name="T40" fmla="*/ 4 w 93"/>
                <a:gd name="T41" fmla="*/ 118 h 129"/>
                <a:gd name="T42" fmla="*/ 2 w 93"/>
                <a:gd name="T43" fmla="*/ 120 h 129"/>
                <a:gd name="T44" fmla="*/ 2 w 93"/>
                <a:gd name="T45" fmla="*/ 115 h 129"/>
                <a:gd name="T46" fmla="*/ 0 w 93"/>
                <a:gd name="T47" fmla="*/ 113 h 129"/>
                <a:gd name="T48" fmla="*/ 0 w 93"/>
                <a:gd name="T49" fmla="*/ 60 h 129"/>
                <a:gd name="T50" fmla="*/ 2 w 93"/>
                <a:gd name="T51" fmla="*/ 58 h 129"/>
                <a:gd name="T52" fmla="*/ 4 w 93"/>
                <a:gd name="T53" fmla="*/ 60 h 129"/>
                <a:gd name="T54" fmla="*/ 4 w 93"/>
                <a:gd name="T55" fmla="*/ 113 h 129"/>
                <a:gd name="T56" fmla="*/ 2 w 93"/>
                <a:gd name="T57" fmla="*/ 115 h 129"/>
                <a:gd name="T58" fmla="*/ 91 w 93"/>
                <a:gd name="T59" fmla="*/ 84 h 129"/>
                <a:gd name="T60" fmla="*/ 89 w 93"/>
                <a:gd name="T61" fmla="*/ 83 h 129"/>
                <a:gd name="T62" fmla="*/ 89 w 93"/>
                <a:gd name="T63" fmla="*/ 29 h 129"/>
                <a:gd name="T64" fmla="*/ 91 w 93"/>
                <a:gd name="T65" fmla="*/ 28 h 129"/>
                <a:gd name="T66" fmla="*/ 93 w 93"/>
                <a:gd name="T67" fmla="*/ 29 h 129"/>
                <a:gd name="T68" fmla="*/ 93 w 93"/>
                <a:gd name="T69" fmla="*/ 83 h 129"/>
                <a:gd name="T70" fmla="*/ 91 w 93"/>
                <a:gd name="T71" fmla="*/ 84 h 129"/>
                <a:gd name="T72" fmla="*/ 2 w 93"/>
                <a:gd name="T73" fmla="*/ 56 h 129"/>
                <a:gd name="T74" fmla="*/ 0 w 93"/>
                <a:gd name="T75" fmla="*/ 54 h 129"/>
                <a:gd name="T76" fmla="*/ 0 w 93"/>
                <a:gd name="T77" fmla="*/ 12 h 129"/>
                <a:gd name="T78" fmla="*/ 11 w 93"/>
                <a:gd name="T79" fmla="*/ 0 h 129"/>
                <a:gd name="T80" fmla="*/ 64 w 93"/>
                <a:gd name="T81" fmla="*/ 0 h 129"/>
                <a:gd name="T82" fmla="*/ 65 w 93"/>
                <a:gd name="T83" fmla="*/ 2 h 129"/>
                <a:gd name="T84" fmla="*/ 64 w 93"/>
                <a:gd name="T85" fmla="*/ 4 h 129"/>
                <a:gd name="T86" fmla="*/ 11 w 93"/>
                <a:gd name="T87" fmla="*/ 4 h 129"/>
                <a:gd name="T88" fmla="*/ 4 w 93"/>
                <a:gd name="T89" fmla="*/ 12 h 129"/>
                <a:gd name="T90" fmla="*/ 4 w 93"/>
                <a:gd name="T91" fmla="*/ 54 h 129"/>
                <a:gd name="T92" fmla="*/ 2 w 93"/>
                <a:gd name="T93" fmla="*/ 5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29">
                  <a:moveTo>
                    <a:pt x="81" y="129"/>
                  </a:moveTo>
                  <a:cubicBezTo>
                    <a:pt x="81" y="129"/>
                    <a:pt x="81" y="129"/>
                    <a:pt x="81" y="129"/>
                  </a:cubicBezTo>
                  <a:cubicBezTo>
                    <a:pt x="11" y="129"/>
                    <a:pt x="11" y="129"/>
                    <a:pt x="11" y="129"/>
                  </a:cubicBezTo>
                  <a:cubicBezTo>
                    <a:pt x="8" y="129"/>
                    <a:pt x="4" y="127"/>
                    <a:pt x="2" y="124"/>
                  </a:cubicBezTo>
                  <a:cubicBezTo>
                    <a:pt x="2" y="124"/>
                    <a:pt x="2" y="124"/>
                    <a:pt x="2" y="123"/>
                  </a:cubicBezTo>
                  <a:cubicBezTo>
                    <a:pt x="2" y="123"/>
                    <a:pt x="2" y="122"/>
                    <a:pt x="3" y="122"/>
                  </a:cubicBezTo>
                  <a:cubicBezTo>
                    <a:pt x="3" y="121"/>
                    <a:pt x="4" y="122"/>
                    <a:pt x="5" y="122"/>
                  </a:cubicBezTo>
                  <a:cubicBezTo>
                    <a:pt x="6" y="125"/>
                    <a:pt x="9" y="126"/>
                    <a:pt x="11" y="126"/>
                  </a:cubicBezTo>
                  <a:cubicBezTo>
                    <a:pt x="81" y="126"/>
                    <a:pt x="81" y="126"/>
                    <a:pt x="81" y="126"/>
                  </a:cubicBezTo>
                  <a:cubicBezTo>
                    <a:pt x="86" y="126"/>
                    <a:pt x="89" y="122"/>
                    <a:pt x="89" y="118"/>
                  </a:cubicBezTo>
                  <a:cubicBezTo>
                    <a:pt x="89" y="88"/>
                    <a:pt x="89" y="88"/>
                    <a:pt x="89" y="88"/>
                  </a:cubicBezTo>
                  <a:cubicBezTo>
                    <a:pt x="89" y="87"/>
                    <a:pt x="90" y="86"/>
                    <a:pt x="91" y="86"/>
                  </a:cubicBezTo>
                  <a:cubicBezTo>
                    <a:pt x="92" y="86"/>
                    <a:pt x="93" y="87"/>
                    <a:pt x="93" y="88"/>
                  </a:cubicBezTo>
                  <a:cubicBezTo>
                    <a:pt x="93" y="118"/>
                    <a:pt x="93" y="118"/>
                    <a:pt x="93" y="118"/>
                  </a:cubicBezTo>
                  <a:cubicBezTo>
                    <a:pt x="93" y="124"/>
                    <a:pt x="88" y="129"/>
                    <a:pt x="81" y="129"/>
                  </a:cubicBezTo>
                  <a:close/>
                  <a:moveTo>
                    <a:pt x="2" y="120"/>
                  </a:moveTo>
                  <a:cubicBezTo>
                    <a:pt x="2" y="120"/>
                    <a:pt x="2" y="120"/>
                    <a:pt x="2" y="120"/>
                  </a:cubicBezTo>
                  <a:cubicBezTo>
                    <a:pt x="1" y="120"/>
                    <a:pt x="0" y="119"/>
                    <a:pt x="0" y="118"/>
                  </a:cubicBezTo>
                  <a:cubicBezTo>
                    <a:pt x="0" y="117"/>
                    <a:pt x="1" y="117"/>
                    <a:pt x="2" y="117"/>
                  </a:cubicBezTo>
                  <a:cubicBezTo>
                    <a:pt x="2" y="117"/>
                    <a:pt x="2" y="117"/>
                    <a:pt x="2" y="117"/>
                  </a:cubicBezTo>
                  <a:cubicBezTo>
                    <a:pt x="3" y="117"/>
                    <a:pt x="4" y="117"/>
                    <a:pt x="4" y="118"/>
                  </a:cubicBezTo>
                  <a:cubicBezTo>
                    <a:pt x="4" y="119"/>
                    <a:pt x="3" y="120"/>
                    <a:pt x="2" y="120"/>
                  </a:cubicBezTo>
                  <a:close/>
                  <a:moveTo>
                    <a:pt x="2" y="115"/>
                  </a:moveTo>
                  <a:cubicBezTo>
                    <a:pt x="1" y="115"/>
                    <a:pt x="0" y="114"/>
                    <a:pt x="0" y="113"/>
                  </a:cubicBezTo>
                  <a:cubicBezTo>
                    <a:pt x="0" y="60"/>
                    <a:pt x="0" y="60"/>
                    <a:pt x="0" y="60"/>
                  </a:cubicBezTo>
                  <a:cubicBezTo>
                    <a:pt x="0" y="59"/>
                    <a:pt x="1" y="58"/>
                    <a:pt x="2" y="58"/>
                  </a:cubicBezTo>
                  <a:cubicBezTo>
                    <a:pt x="3" y="58"/>
                    <a:pt x="4" y="59"/>
                    <a:pt x="4" y="60"/>
                  </a:cubicBezTo>
                  <a:cubicBezTo>
                    <a:pt x="4" y="113"/>
                    <a:pt x="4" y="113"/>
                    <a:pt x="4" y="113"/>
                  </a:cubicBezTo>
                  <a:cubicBezTo>
                    <a:pt x="4" y="114"/>
                    <a:pt x="3" y="115"/>
                    <a:pt x="2" y="115"/>
                  </a:cubicBezTo>
                  <a:close/>
                  <a:moveTo>
                    <a:pt x="91" y="84"/>
                  </a:moveTo>
                  <a:cubicBezTo>
                    <a:pt x="90" y="84"/>
                    <a:pt x="89" y="84"/>
                    <a:pt x="89" y="83"/>
                  </a:cubicBezTo>
                  <a:cubicBezTo>
                    <a:pt x="89" y="29"/>
                    <a:pt x="89" y="29"/>
                    <a:pt x="89" y="29"/>
                  </a:cubicBezTo>
                  <a:cubicBezTo>
                    <a:pt x="89" y="28"/>
                    <a:pt x="90" y="28"/>
                    <a:pt x="91" y="28"/>
                  </a:cubicBezTo>
                  <a:cubicBezTo>
                    <a:pt x="92" y="28"/>
                    <a:pt x="93" y="28"/>
                    <a:pt x="93" y="29"/>
                  </a:cubicBezTo>
                  <a:cubicBezTo>
                    <a:pt x="93" y="83"/>
                    <a:pt x="93" y="83"/>
                    <a:pt x="93" y="83"/>
                  </a:cubicBezTo>
                  <a:cubicBezTo>
                    <a:pt x="93" y="84"/>
                    <a:pt x="92" y="84"/>
                    <a:pt x="91" y="84"/>
                  </a:cubicBezTo>
                  <a:close/>
                  <a:moveTo>
                    <a:pt x="2" y="56"/>
                  </a:moveTo>
                  <a:cubicBezTo>
                    <a:pt x="1" y="56"/>
                    <a:pt x="0" y="55"/>
                    <a:pt x="0" y="54"/>
                  </a:cubicBezTo>
                  <a:cubicBezTo>
                    <a:pt x="0" y="12"/>
                    <a:pt x="0" y="12"/>
                    <a:pt x="0" y="12"/>
                  </a:cubicBezTo>
                  <a:cubicBezTo>
                    <a:pt x="0" y="5"/>
                    <a:pt x="5" y="0"/>
                    <a:pt x="11" y="0"/>
                  </a:cubicBezTo>
                  <a:cubicBezTo>
                    <a:pt x="64" y="0"/>
                    <a:pt x="64" y="0"/>
                    <a:pt x="64" y="0"/>
                  </a:cubicBezTo>
                  <a:cubicBezTo>
                    <a:pt x="65" y="0"/>
                    <a:pt x="65" y="1"/>
                    <a:pt x="65" y="2"/>
                  </a:cubicBezTo>
                  <a:cubicBezTo>
                    <a:pt x="65" y="3"/>
                    <a:pt x="65" y="4"/>
                    <a:pt x="64" y="4"/>
                  </a:cubicBezTo>
                  <a:cubicBezTo>
                    <a:pt x="11" y="4"/>
                    <a:pt x="11" y="4"/>
                    <a:pt x="11" y="4"/>
                  </a:cubicBezTo>
                  <a:cubicBezTo>
                    <a:pt x="7" y="4"/>
                    <a:pt x="4" y="7"/>
                    <a:pt x="4" y="12"/>
                  </a:cubicBezTo>
                  <a:cubicBezTo>
                    <a:pt x="4" y="54"/>
                    <a:pt x="4" y="54"/>
                    <a:pt x="4" y="54"/>
                  </a:cubicBezTo>
                  <a:cubicBezTo>
                    <a:pt x="4" y="55"/>
                    <a:pt x="3" y="56"/>
                    <a:pt x="2" y="56"/>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2" name="Freeform 188">
              <a:extLst>
                <a:ext uri="{FF2B5EF4-FFF2-40B4-BE49-F238E27FC236}">
                  <a16:creationId xmlns:a16="http://schemas.microsoft.com/office/drawing/2014/main" id="{DDA9B7D8-CCCB-46DF-AD31-730C6393E71B}"/>
                </a:ext>
              </a:extLst>
            </p:cNvPr>
            <p:cNvSpPr>
              <a:spLocks noEditPoints="1"/>
            </p:cNvSpPr>
            <p:nvPr/>
          </p:nvSpPr>
          <p:spPr bwMode="auto">
            <a:xfrm>
              <a:off x="5149851" y="2416175"/>
              <a:ext cx="100013" cy="95250"/>
            </a:xfrm>
            <a:custGeom>
              <a:avLst/>
              <a:gdLst>
                <a:gd name="T0" fmla="*/ 29 w 31"/>
                <a:gd name="T1" fmla="*/ 30 h 30"/>
                <a:gd name="T2" fmla="*/ 2 w 31"/>
                <a:gd name="T3" fmla="*/ 30 h 30"/>
                <a:gd name="T4" fmla="*/ 0 w 31"/>
                <a:gd name="T5" fmla="*/ 30 h 30"/>
                <a:gd name="T6" fmla="*/ 0 w 31"/>
                <a:gd name="T7" fmla="*/ 28 h 30"/>
                <a:gd name="T8" fmla="*/ 0 w 31"/>
                <a:gd name="T9" fmla="*/ 2 h 30"/>
                <a:gd name="T10" fmla="*/ 2 w 31"/>
                <a:gd name="T11" fmla="*/ 0 h 30"/>
                <a:gd name="T12" fmla="*/ 3 w 31"/>
                <a:gd name="T13" fmla="*/ 2 h 30"/>
                <a:gd name="T14" fmla="*/ 3 w 31"/>
                <a:gd name="T15" fmla="*/ 3 h 30"/>
                <a:gd name="T16" fmla="*/ 4 w 31"/>
                <a:gd name="T17" fmla="*/ 3 h 30"/>
                <a:gd name="T18" fmla="*/ 6 w 31"/>
                <a:gd name="T19" fmla="*/ 3 h 30"/>
                <a:gd name="T20" fmla="*/ 30 w 31"/>
                <a:gd name="T21" fmla="*/ 27 h 30"/>
                <a:gd name="T22" fmla="*/ 30 w 31"/>
                <a:gd name="T23" fmla="*/ 29 h 30"/>
                <a:gd name="T24" fmla="*/ 29 w 31"/>
                <a:gd name="T25" fmla="*/ 30 h 30"/>
                <a:gd name="T26" fmla="*/ 3 w 31"/>
                <a:gd name="T27" fmla="*/ 27 h 30"/>
                <a:gd name="T28" fmla="*/ 24 w 31"/>
                <a:gd name="T29" fmla="*/ 27 h 30"/>
                <a:gd name="T30" fmla="*/ 4 w 31"/>
                <a:gd name="T31" fmla="*/ 6 h 30"/>
                <a:gd name="T32" fmla="*/ 4 w 31"/>
                <a:gd name="T33" fmla="*/ 6 h 30"/>
                <a:gd name="T34" fmla="*/ 3 w 31"/>
                <a:gd name="T35" fmla="*/ 6 h 30"/>
                <a:gd name="T36" fmla="*/ 3 w 31"/>
                <a:gd name="T3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0">
                  <a:moveTo>
                    <a:pt x="29" y="30"/>
                  </a:moveTo>
                  <a:cubicBezTo>
                    <a:pt x="2" y="30"/>
                    <a:pt x="2" y="30"/>
                    <a:pt x="2" y="30"/>
                  </a:cubicBezTo>
                  <a:cubicBezTo>
                    <a:pt x="1" y="30"/>
                    <a:pt x="1" y="30"/>
                    <a:pt x="0" y="30"/>
                  </a:cubicBezTo>
                  <a:cubicBezTo>
                    <a:pt x="0" y="29"/>
                    <a:pt x="0" y="29"/>
                    <a:pt x="0" y="28"/>
                  </a:cubicBezTo>
                  <a:cubicBezTo>
                    <a:pt x="0" y="2"/>
                    <a:pt x="0" y="2"/>
                    <a:pt x="0" y="2"/>
                  </a:cubicBezTo>
                  <a:cubicBezTo>
                    <a:pt x="0" y="1"/>
                    <a:pt x="1" y="0"/>
                    <a:pt x="2" y="0"/>
                  </a:cubicBezTo>
                  <a:cubicBezTo>
                    <a:pt x="3" y="0"/>
                    <a:pt x="3" y="1"/>
                    <a:pt x="3" y="2"/>
                  </a:cubicBezTo>
                  <a:cubicBezTo>
                    <a:pt x="3" y="3"/>
                    <a:pt x="3" y="3"/>
                    <a:pt x="3" y="3"/>
                  </a:cubicBezTo>
                  <a:cubicBezTo>
                    <a:pt x="3" y="3"/>
                    <a:pt x="4" y="3"/>
                    <a:pt x="4" y="3"/>
                  </a:cubicBezTo>
                  <a:cubicBezTo>
                    <a:pt x="4" y="2"/>
                    <a:pt x="5" y="2"/>
                    <a:pt x="6" y="3"/>
                  </a:cubicBezTo>
                  <a:cubicBezTo>
                    <a:pt x="30" y="27"/>
                    <a:pt x="30" y="27"/>
                    <a:pt x="30" y="27"/>
                  </a:cubicBezTo>
                  <a:cubicBezTo>
                    <a:pt x="31" y="28"/>
                    <a:pt x="31" y="28"/>
                    <a:pt x="30" y="29"/>
                  </a:cubicBezTo>
                  <a:cubicBezTo>
                    <a:pt x="30" y="30"/>
                    <a:pt x="29" y="30"/>
                    <a:pt x="29" y="30"/>
                  </a:cubicBezTo>
                  <a:close/>
                  <a:moveTo>
                    <a:pt x="3" y="27"/>
                  </a:moveTo>
                  <a:cubicBezTo>
                    <a:pt x="24" y="27"/>
                    <a:pt x="24" y="27"/>
                    <a:pt x="24" y="27"/>
                  </a:cubicBezTo>
                  <a:cubicBezTo>
                    <a:pt x="4" y="6"/>
                    <a:pt x="4" y="6"/>
                    <a:pt x="4" y="6"/>
                  </a:cubicBezTo>
                  <a:cubicBezTo>
                    <a:pt x="4" y="6"/>
                    <a:pt x="4" y="6"/>
                    <a:pt x="4" y="6"/>
                  </a:cubicBezTo>
                  <a:cubicBezTo>
                    <a:pt x="4" y="6"/>
                    <a:pt x="3" y="6"/>
                    <a:pt x="3" y="6"/>
                  </a:cubicBezTo>
                  <a:lnTo>
                    <a:pt x="3" y="27"/>
                  </a:ln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3" name="Freeform 189">
              <a:extLst>
                <a:ext uri="{FF2B5EF4-FFF2-40B4-BE49-F238E27FC236}">
                  <a16:creationId xmlns:a16="http://schemas.microsoft.com/office/drawing/2014/main" id="{9B7255F7-D978-402E-817D-F0DE845A8831}"/>
                </a:ext>
              </a:extLst>
            </p:cNvPr>
            <p:cNvSpPr>
              <a:spLocks/>
            </p:cNvSpPr>
            <p:nvPr/>
          </p:nvSpPr>
          <p:spPr bwMode="auto">
            <a:xfrm>
              <a:off x="4867276" y="2476500"/>
              <a:ext cx="28575" cy="12700"/>
            </a:xfrm>
            <a:custGeom>
              <a:avLst/>
              <a:gdLst>
                <a:gd name="T0" fmla="*/ 8 w 9"/>
                <a:gd name="T1" fmla="*/ 4 h 4"/>
                <a:gd name="T2" fmla="*/ 1 w 9"/>
                <a:gd name="T3" fmla="*/ 4 h 4"/>
                <a:gd name="T4" fmla="*/ 0 w 9"/>
                <a:gd name="T5" fmla="*/ 2 h 4"/>
                <a:gd name="T6" fmla="*/ 1 w 9"/>
                <a:gd name="T7" fmla="*/ 0 h 4"/>
                <a:gd name="T8" fmla="*/ 8 w 9"/>
                <a:gd name="T9" fmla="*/ 0 h 4"/>
                <a:gd name="T10" fmla="*/ 9 w 9"/>
                <a:gd name="T11" fmla="*/ 2 h 4"/>
                <a:gd name="T12" fmla="*/ 8 w 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8" y="4"/>
                  </a:moveTo>
                  <a:cubicBezTo>
                    <a:pt x="1" y="4"/>
                    <a:pt x="1" y="4"/>
                    <a:pt x="1" y="4"/>
                  </a:cubicBezTo>
                  <a:cubicBezTo>
                    <a:pt x="0" y="4"/>
                    <a:pt x="0" y="3"/>
                    <a:pt x="0" y="2"/>
                  </a:cubicBezTo>
                  <a:cubicBezTo>
                    <a:pt x="0" y="1"/>
                    <a:pt x="0" y="0"/>
                    <a:pt x="1" y="0"/>
                  </a:cubicBezTo>
                  <a:cubicBezTo>
                    <a:pt x="8" y="0"/>
                    <a:pt x="8" y="0"/>
                    <a:pt x="8" y="0"/>
                  </a:cubicBezTo>
                  <a:cubicBezTo>
                    <a:pt x="9" y="0"/>
                    <a:pt x="9" y="1"/>
                    <a:pt x="9" y="2"/>
                  </a:cubicBezTo>
                  <a:cubicBezTo>
                    <a:pt x="9" y="3"/>
                    <a:pt x="9" y="4"/>
                    <a:pt x="8"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4" name="Freeform 190">
              <a:extLst>
                <a:ext uri="{FF2B5EF4-FFF2-40B4-BE49-F238E27FC236}">
                  <a16:creationId xmlns:a16="http://schemas.microsoft.com/office/drawing/2014/main" id="{EF83831F-E6FC-462A-89A7-395FDC2B6229}"/>
                </a:ext>
              </a:extLst>
            </p:cNvPr>
            <p:cNvSpPr>
              <a:spLocks/>
            </p:cNvSpPr>
            <p:nvPr/>
          </p:nvSpPr>
          <p:spPr bwMode="auto">
            <a:xfrm>
              <a:off x="4876801" y="2466975"/>
              <a:ext cx="9525" cy="31750"/>
            </a:xfrm>
            <a:custGeom>
              <a:avLst/>
              <a:gdLst>
                <a:gd name="T0" fmla="*/ 1 w 3"/>
                <a:gd name="T1" fmla="*/ 10 h 10"/>
                <a:gd name="T2" fmla="*/ 0 w 3"/>
                <a:gd name="T3" fmla="*/ 8 h 10"/>
                <a:gd name="T4" fmla="*/ 0 w 3"/>
                <a:gd name="T5" fmla="*/ 2 h 10"/>
                <a:gd name="T6" fmla="*/ 1 w 3"/>
                <a:gd name="T7" fmla="*/ 0 h 10"/>
                <a:gd name="T8" fmla="*/ 3 w 3"/>
                <a:gd name="T9" fmla="*/ 2 h 10"/>
                <a:gd name="T10" fmla="*/ 3 w 3"/>
                <a:gd name="T11" fmla="*/ 8 h 10"/>
                <a:gd name="T12" fmla="*/ 1 w 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1" y="10"/>
                  </a:moveTo>
                  <a:cubicBezTo>
                    <a:pt x="0" y="10"/>
                    <a:pt x="0" y="9"/>
                    <a:pt x="0" y="8"/>
                  </a:cubicBezTo>
                  <a:cubicBezTo>
                    <a:pt x="0" y="2"/>
                    <a:pt x="0" y="2"/>
                    <a:pt x="0" y="2"/>
                  </a:cubicBezTo>
                  <a:cubicBezTo>
                    <a:pt x="0" y="1"/>
                    <a:pt x="0" y="0"/>
                    <a:pt x="1" y="0"/>
                  </a:cubicBezTo>
                  <a:cubicBezTo>
                    <a:pt x="2" y="0"/>
                    <a:pt x="3" y="1"/>
                    <a:pt x="3" y="2"/>
                  </a:cubicBezTo>
                  <a:cubicBezTo>
                    <a:pt x="3" y="8"/>
                    <a:pt x="3" y="8"/>
                    <a:pt x="3" y="8"/>
                  </a:cubicBezTo>
                  <a:cubicBezTo>
                    <a:pt x="3" y="9"/>
                    <a:pt x="2" y="10"/>
                    <a:pt x="1" y="10"/>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5" name="Freeform 191">
              <a:extLst>
                <a:ext uri="{FF2B5EF4-FFF2-40B4-BE49-F238E27FC236}">
                  <a16:creationId xmlns:a16="http://schemas.microsoft.com/office/drawing/2014/main" id="{F127BE8A-8F48-491C-833B-126CF061492D}"/>
                </a:ext>
              </a:extLst>
            </p:cNvPr>
            <p:cNvSpPr>
              <a:spLocks noEditPoints="1"/>
            </p:cNvSpPr>
            <p:nvPr/>
          </p:nvSpPr>
          <p:spPr bwMode="auto">
            <a:xfrm>
              <a:off x="4886326" y="2530475"/>
              <a:ext cx="38100" cy="38100"/>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4 h 12"/>
                <a:gd name="T12" fmla="*/ 4 w 12"/>
                <a:gd name="T13" fmla="*/ 6 h 12"/>
                <a:gd name="T14" fmla="*/ 6 w 12"/>
                <a:gd name="T15" fmla="*/ 9 h 12"/>
                <a:gd name="T16" fmla="*/ 9 w 12"/>
                <a:gd name="T17" fmla="*/ 6 h 12"/>
                <a:gd name="T18" fmla="*/ 6 w 12"/>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10"/>
                    <a:pt x="0" y="6"/>
                  </a:cubicBezTo>
                  <a:cubicBezTo>
                    <a:pt x="0" y="3"/>
                    <a:pt x="3" y="0"/>
                    <a:pt x="6" y="0"/>
                  </a:cubicBezTo>
                  <a:cubicBezTo>
                    <a:pt x="10" y="0"/>
                    <a:pt x="12" y="3"/>
                    <a:pt x="12" y="6"/>
                  </a:cubicBezTo>
                  <a:cubicBezTo>
                    <a:pt x="12" y="10"/>
                    <a:pt x="10" y="12"/>
                    <a:pt x="6" y="12"/>
                  </a:cubicBezTo>
                  <a:close/>
                  <a:moveTo>
                    <a:pt x="6" y="4"/>
                  </a:moveTo>
                  <a:cubicBezTo>
                    <a:pt x="5" y="4"/>
                    <a:pt x="4" y="5"/>
                    <a:pt x="4" y="6"/>
                  </a:cubicBezTo>
                  <a:cubicBezTo>
                    <a:pt x="4" y="8"/>
                    <a:pt x="5" y="9"/>
                    <a:pt x="6" y="9"/>
                  </a:cubicBezTo>
                  <a:cubicBezTo>
                    <a:pt x="8" y="9"/>
                    <a:pt x="9" y="8"/>
                    <a:pt x="9" y="6"/>
                  </a:cubicBezTo>
                  <a:cubicBezTo>
                    <a:pt x="9" y="5"/>
                    <a:pt x="8" y="4"/>
                    <a:pt x="6"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6" name="Freeform 192">
              <a:extLst>
                <a:ext uri="{FF2B5EF4-FFF2-40B4-BE49-F238E27FC236}">
                  <a16:creationId xmlns:a16="http://schemas.microsoft.com/office/drawing/2014/main" id="{CB793F09-F8E3-447B-80C5-469A455EBC31}"/>
                </a:ext>
              </a:extLst>
            </p:cNvPr>
            <p:cNvSpPr>
              <a:spLocks/>
            </p:cNvSpPr>
            <p:nvPr/>
          </p:nvSpPr>
          <p:spPr bwMode="auto">
            <a:xfrm>
              <a:off x="4835526" y="2609850"/>
              <a:ext cx="41275" cy="12700"/>
            </a:xfrm>
            <a:custGeom>
              <a:avLst/>
              <a:gdLst>
                <a:gd name="T0" fmla="*/ 11 w 13"/>
                <a:gd name="T1" fmla="*/ 4 h 4"/>
                <a:gd name="T2" fmla="*/ 2 w 13"/>
                <a:gd name="T3" fmla="*/ 4 h 4"/>
                <a:gd name="T4" fmla="*/ 0 w 13"/>
                <a:gd name="T5" fmla="*/ 2 h 4"/>
                <a:gd name="T6" fmla="*/ 2 w 13"/>
                <a:gd name="T7" fmla="*/ 0 h 4"/>
                <a:gd name="T8" fmla="*/ 11 w 13"/>
                <a:gd name="T9" fmla="*/ 0 h 4"/>
                <a:gd name="T10" fmla="*/ 13 w 13"/>
                <a:gd name="T11" fmla="*/ 2 h 4"/>
                <a:gd name="T12" fmla="*/ 11 w 1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1" y="4"/>
                  </a:moveTo>
                  <a:cubicBezTo>
                    <a:pt x="2" y="4"/>
                    <a:pt x="2" y="4"/>
                    <a:pt x="2" y="4"/>
                  </a:cubicBezTo>
                  <a:cubicBezTo>
                    <a:pt x="1" y="4"/>
                    <a:pt x="0" y="3"/>
                    <a:pt x="0" y="2"/>
                  </a:cubicBezTo>
                  <a:cubicBezTo>
                    <a:pt x="0" y="1"/>
                    <a:pt x="1" y="0"/>
                    <a:pt x="2" y="0"/>
                  </a:cubicBezTo>
                  <a:cubicBezTo>
                    <a:pt x="11" y="0"/>
                    <a:pt x="11" y="0"/>
                    <a:pt x="11" y="0"/>
                  </a:cubicBezTo>
                  <a:cubicBezTo>
                    <a:pt x="12" y="0"/>
                    <a:pt x="13" y="1"/>
                    <a:pt x="13" y="2"/>
                  </a:cubicBezTo>
                  <a:cubicBezTo>
                    <a:pt x="13" y="3"/>
                    <a:pt x="12" y="4"/>
                    <a:pt x="11"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7" name="Freeform 193">
              <a:extLst>
                <a:ext uri="{FF2B5EF4-FFF2-40B4-BE49-F238E27FC236}">
                  <a16:creationId xmlns:a16="http://schemas.microsoft.com/office/drawing/2014/main" id="{76A9D708-3C8F-4698-ADD7-9DAF83064BCB}"/>
                </a:ext>
              </a:extLst>
            </p:cNvPr>
            <p:cNvSpPr>
              <a:spLocks/>
            </p:cNvSpPr>
            <p:nvPr/>
          </p:nvSpPr>
          <p:spPr bwMode="auto">
            <a:xfrm>
              <a:off x="4851401" y="2597150"/>
              <a:ext cx="9525" cy="38100"/>
            </a:xfrm>
            <a:custGeom>
              <a:avLst/>
              <a:gdLst>
                <a:gd name="T0" fmla="*/ 2 w 3"/>
                <a:gd name="T1" fmla="*/ 12 h 12"/>
                <a:gd name="T2" fmla="*/ 0 w 3"/>
                <a:gd name="T3" fmla="*/ 11 h 12"/>
                <a:gd name="T4" fmla="*/ 0 w 3"/>
                <a:gd name="T5" fmla="*/ 1 h 12"/>
                <a:gd name="T6" fmla="*/ 2 w 3"/>
                <a:gd name="T7" fmla="*/ 0 h 12"/>
                <a:gd name="T8" fmla="*/ 3 w 3"/>
                <a:gd name="T9" fmla="*/ 1 h 12"/>
                <a:gd name="T10" fmla="*/ 3 w 3"/>
                <a:gd name="T11" fmla="*/ 11 h 12"/>
                <a:gd name="T12" fmla="*/ 2 w 3"/>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2" y="12"/>
                  </a:moveTo>
                  <a:cubicBezTo>
                    <a:pt x="1" y="12"/>
                    <a:pt x="0" y="12"/>
                    <a:pt x="0" y="11"/>
                  </a:cubicBezTo>
                  <a:cubicBezTo>
                    <a:pt x="0" y="1"/>
                    <a:pt x="0" y="1"/>
                    <a:pt x="0" y="1"/>
                  </a:cubicBezTo>
                  <a:cubicBezTo>
                    <a:pt x="0" y="0"/>
                    <a:pt x="1" y="0"/>
                    <a:pt x="2" y="0"/>
                  </a:cubicBezTo>
                  <a:cubicBezTo>
                    <a:pt x="3" y="0"/>
                    <a:pt x="3" y="0"/>
                    <a:pt x="3" y="1"/>
                  </a:cubicBezTo>
                  <a:cubicBezTo>
                    <a:pt x="3" y="11"/>
                    <a:pt x="3" y="11"/>
                    <a:pt x="3" y="11"/>
                  </a:cubicBezTo>
                  <a:cubicBezTo>
                    <a:pt x="3" y="12"/>
                    <a:pt x="3" y="12"/>
                    <a:pt x="2" y="12"/>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8" name="Freeform 194">
              <a:extLst>
                <a:ext uri="{FF2B5EF4-FFF2-40B4-BE49-F238E27FC236}">
                  <a16:creationId xmlns:a16="http://schemas.microsoft.com/office/drawing/2014/main" id="{7172994A-198D-44BF-AB49-755E8F3FC700}"/>
                </a:ext>
              </a:extLst>
            </p:cNvPr>
            <p:cNvSpPr>
              <a:spLocks noEditPoints="1"/>
            </p:cNvSpPr>
            <p:nvPr/>
          </p:nvSpPr>
          <p:spPr bwMode="auto">
            <a:xfrm>
              <a:off x="4883151" y="2638425"/>
              <a:ext cx="57150" cy="57150"/>
            </a:xfrm>
            <a:custGeom>
              <a:avLst/>
              <a:gdLst>
                <a:gd name="T0" fmla="*/ 9 w 18"/>
                <a:gd name="T1" fmla="*/ 18 h 18"/>
                <a:gd name="T2" fmla="*/ 4 w 18"/>
                <a:gd name="T3" fmla="*/ 16 h 18"/>
                <a:gd name="T4" fmla="*/ 0 w 18"/>
                <a:gd name="T5" fmla="*/ 10 h 18"/>
                <a:gd name="T6" fmla="*/ 7 w 18"/>
                <a:gd name="T7" fmla="*/ 1 h 18"/>
                <a:gd name="T8" fmla="*/ 14 w 18"/>
                <a:gd name="T9" fmla="*/ 2 h 18"/>
                <a:gd name="T10" fmla="*/ 17 w 18"/>
                <a:gd name="T11" fmla="*/ 7 h 18"/>
                <a:gd name="T12" fmla="*/ 17 w 18"/>
                <a:gd name="T13" fmla="*/ 7 h 18"/>
                <a:gd name="T14" fmla="*/ 10 w 18"/>
                <a:gd name="T15" fmla="*/ 17 h 18"/>
                <a:gd name="T16" fmla="*/ 9 w 18"/>
                <a:gd name="T17" fmla="*/ 18 h 18"/>
                <a:gd name="T18" fmla="*/ 9 w 18"/>
                <a:gd name="T19" fmla="*/ 4 h 18"/>
                <a:gd name="T20" fmla="*/ 8 w 18"/>
                <a:gd name="T21" fmla="*/ 4 h 18"/>
                <a:gd name="T22" fmla="*/ 4 w 18"/>
                <a:gd name="T23" fmla="*/ 10 h 18"/>
                <a:gd name="T24" fmla="*/ 6 w 18"/>
                <a:gd name="T25" fmla="*/ 13 h 18"/>
                <a:gd name="T26" fmla="*/ 10 w 18"/>
                <a:gd name="T27" fmla="*/ 14 h 18"/>
                <a:gd name="T28" fmla="*/ 14 w 18"/>
                <a:gd name="T29" fmla="*/ 8 h 18"/>
                <a:gd name="T30" fmla="*/ 12 w 18"/>
                <a:gd name="T31" fmla="*/ 5 h 18"/>
                <a:gd name="T32" fmla="*/ 9 w 18"/>
                <a:gd name="T33"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8">
                  <a:moveTo>
                    <a:pt x="9" y="18"/>
                  </a:moveTo>
                  <a:cubicBezTo>
                    <a:pt x="7" y="18"/>
                    <a:pt x="5" y="17"/>
                    <a:pt x="4" y="16"/>
                  </a:cubicBezTo>
                  <a:cubicBezTo>
                    <a:pt x="2" y="15"/>
                    <a:pt x="1" y="13"/>
                    <a:pt x="0" y="10"/>
                  </a:cubicBezTo>
                  <a:cubicBezTo>
                    <a:pt x="0" y="6"/>
                    <a:pt x="3" y="1"/>
                    <a:pt x="7" y="1"/>
                  </a:cubicBezTo>
                  <a:cubicBezTo>
                    <a:pt x="10" y="0"/>
                    <a:pt x="12" y="1"/>
                    <a:pt x="14" y="2"/>
                  </a:cubicBezTo>
                  <a:cubicBezTo>
                    <a:pt x="16" y="3"/>
                    <a:pt x="17" y="5"/>
                    <a:pt x="17" y="7"/>
                  </a:cubicBezTo>
                  <a:cubicBezTo>
                    <a:pt x="17" y="7"/>
                    <a:pt x="17" y="7"/>
                    <a:pt x="17" y="7"/>
                  </a:cubicBezTo>
                  <a:cubicBezTo>
                    <a:pt x="18" y="12"/>
                    <a:pt x="15" y="17"/>
                    <a:pt x="10" y="17"/>
                  </a:cubicBezTo>
                  <a:cubicBezTo>
                    <a:pt x="10" y="18"/>
                    <a:pt x="9" y="18"/>
                    <a:pt x="9" y="18"/>
                  </a:cubicBezTo>
                  <a:close/>
                  <a:moveTo>
                    <a:pt x="9" y="4"/>
                  </a:moveTo>
                  <a:cubicBezTo>
                    <a:pt x="9" y="4"/>
                    <a:pt x="8" y="4"/>
                    <a:pt x="8" y="4"/>
                  </a:cubicBezTo>
                  <a:cubicBezTo>
                    <a:pt x="5" y="5"/>
                    <a:pt x="3" y="7"/>
                    <a:pt x="4" y="10"/>
                  </a:cubicBezTo>
                  <a:cubicBezTo>
                    <a:pt x="4" y="11"/>
                    <a:pt x="5" y="12"/>
                    <a:pt x="6" y="13"/>
                  </a:cubicBezTo>
                  <a:cubicBezTo>
                    <a:pt x="7" y="14"/>
                    <a:pt x="8" y="14"/>
                    <a:pt x="10" y="14"/>
                  </a:cubicBezTo>
                  <a:cubicBezTo>
                    <a:pt x="12" y="13"/>
                    <a:pt x="14" y="11"/>
                    <a:pt x="14" y="8"/>
                  </a:cubicBezTo>
                  <a:cubicBezTo>
                    <a:pt x="14" y="7"/>
                    <a:pt x="13" y="6"/>
                    <a:pt x="12" y="5"/>
                  </a:cubicBezTo>
                  <a:cubicBezTo>
                    <a:pt x="11" y="4"/>
                    <a:pt x="10" y="4"/>
                    <a:pt x="9" y="4"/>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9" name="Freeform 195">
              <a:extLst>
                <a:ext uri="{FF2B5EF4-FFF2-40B4-BE49-F238E27FC236}">
                  <a16:creationId xmlns:a16="http://schemas.microsoft.com/office/drawing/2014/main" id="{9EBDF95E-D943-4C7F-8BBF-E56A2A88FEB1}"/>
                </a:ext>
              </a:extLst>
            </p:cNvPr>
            <p:cNvSpPr>
              <a:spLocks/>
            </p:cNvSpPr>
            <p:nvPr/>
          </p:nvSpPr>
          <p:spPr bwMode="auto">
            <a:xfrm>
              <a:off x="4876801" y="2714625"/>
              <a:ext cx="28575" cy="25400"/>
            </a:xfrm>
            <a:custGeom>
              <a:avLst/>
              <a:gdLst>
                <a:gd name="T0" fmla="*/ 7 w 9"/>
                <a:gd name="T1" fmla="*/ 8 h 8"/>
                <a:gd name="T2" fmla="*/ 5 w 9"/>
                <a:gd name="T3" fmla="*/ 8 h 8"/>
                <a:gd name="T4" fmla="*/ 1 w 9"/>
                <a:gd name="T5" fmla="*/ 4 h 8"/>
                <a:gd name="T6" fmla="*/ 1 w 9"/>
                <a:gd name="T7" fmla="*/ 1 h 8"/>
                <a:gd name="T8" fmla="*/ 3 w 9"/>
                <a:gd name="T9" fmla="*/ 1 h 8"/>
                <a:gd name="T10" fmla="*/ 8 w 9"/>
                <a:gd name="T11" fmla="*/ 5 h 8"/>
                <a:gd name="T12" fmla="*/ 8 w 9"/>
                <a:gd name="T13" fmla="*/ 8 h 8"/>
                <a:gd name="T14" fmla="*/ 7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7" y="8"/>
                  </a:moveTo>
                  <a:cubicBezTo>
                    <a:pt x="6" y="8"/>
                    <a:pt x="6" y="8"/>
                    <a:pt x="5" y="8"/>
                  </a:cubicBezTo>
                  <a:cubicBezTo>
                    <a:pt x="1" y="4"/>
                    <a:pt x="1" y="4"/>
                    <a:pt x="1" y="4"/>
                  </a:cubicBezTo>
                  <a:cubicBezTo>
                    <a:pt x="0" y="3"/>
                    <a:pt x="0" y="2"/>
                    <a:pt x="1" y="1"/>
                  </a:cubicBezTo>
                  <a:cubicBezTo>
                    <a:pt x="2" y="0"/>
                    <a:pt x="3" y="0"/>
                    <a:pt x="3" y="1"/>
                  </a:cubicBezTo>
                  <a:cubicBezTo>
                    <a:pt x="8" y="5"/>
                    <a:pt x="8" y="5"/>
                    <a:pt x="8" y="5"/>
                  </a:cubicBezTo>
                  <a:cubicBezTo>
                    <a:pt x="9" y="6"/>
                    <a:pt x="9" y="7"/>
                    <a:pt x="8" y="8"/>
                  </a:cubicBezTo>
                  <a:cubicBezTo>
                    <a:pt x="7" y="8"/>
                    <a:pt x="7" y="8"/>
                    <a:pt x="7" y="8"/>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30" name="Freeform 196">
              <a:extLst>
                <a:ext uri="{FF2B5EF4-FFF2-40B4-BE49-F238E27FC236}">
                  <a16:creationId xmlns:a16="http://schemas.microsoft.com/office/drawing/2014/main" id="{6EDE3383-D130-4B0D-9292-40C5103A178C}"/>
                </a:ext>
              </a:extLst>
            </p:cNvPr>
            <p:cNvSpPr>
              <a:spLocks/>
            </p:cNvSpPr>
            <p:nvPr/>
          </p:nvSpPr>
          <p:spPr bwMode="auto">
            <a:xfrm>
              <a:off x="4876801" y="2714625"/>
              <a:ext cx="28575" cy="25400"/>
            </a:xfrm>
            <a:custGeom>
              <a:avLst/>
              <a:gdLst>
                <a:gd name="T0" fmla="*/ 2 w 9"/>
                <a:gd name="T1" fmla="*/ 8 h 8"/>
                <a:gd name="T2" fmla="*/ 1 w 9"/>
                <a:gd name="T3" fmla="*/ 8 h 8"/>
                <a:gd name="T4" fmla="*/ 1 w 9"/>
                <a:gd name="T5" fmla="*/ 5 h 8"/>
                <a:gd name="T6" fmla="*/ 5 w 9"/>
                <a:gd name="T7" fmla="*/ 1 h 8"/>
                <a:gd name="T8" fmla="*/ 8 w 9"/>
                <a:gd name="T9" fmla="*/ 1 h 8"/>
                <a:gd name="T10" fmla="*/ 8 w 9"/>
                <a:gd name="T11" fmla="*/ 4 h 8"/>
                <a:gd name="T12" fmla="*/ 3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2" y="8"/>
                    <a:pt x="1" y="8"/>
                    <a:pt x="1" y="8"/>
                  </a:cubicBezTo>
                  <a:cubicBezTo>
                    <a:pt x="0" y="7"/>
                    <a:pt x="0" y="6"/>
                    <a:pt x="1" y="5"/>
                  </a:cubicBezTo>
                  <a:cubicBezTo>
                    <a:pt x="5" y="1"/>
                    <a:pt x="5" y="1"/>
                    <a:pt x="5" y="1"/>
                  </a:cubicBezTo>
                  <a:cubicBezTo>
                    <a:pt x="6" y="0"/>
                    <a:pt x="7" y="0"/>
                    <a:pt x="8" y="1"/>
                  </a:cubicBezTo>
                  <a:cubicBezTo>
                    <a:pt x="9" y="2"/>
                    <a:pt x="9" y="3"/>
                    <a:pt x="8" y="4"/>
                  </a:cubicBezTo>
                  <a:cubicBezTo>
                    <a:pt x="3" y="8"/>
                    <a:pt x="3" y="8"/>
                    <a:pt x="3" y="8"/>
                  </a:cubicBezTo>
                  <a:cubicBezTo>
                    <a:pt x="3" y="8"/>
                    <a:pt x="3" y="8"/>
                    <a:pt x="2" y="8"/>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31" name="Freeform 197">
              <a:extLst>
                <a:ext uri="{FF2B5EF4-FFF2-40B4-BE49-F238E27FC236}">
                  <a16:creationId xmlns:a16="http://schemas.microsoft.com/office/drawing/2014/main" id="{1B575C79-541B-4B4E-8ECA-E5EA3B998C24}"/>
                </a:ext>
              </a:extLst>
            </p:cNvPr>
            <p:cNvSpPr>
              <a:spLocks noEditPoints="1"/>
            </p:cNvSpPr>
            <p:nvPr/>
          </p:nvSpPr>
          <p:spPr bwMode="auto">
            <a:xfrm>
              <a:off x="5013326" y="2562225"/>
              <a:ext cx="174625" cy="111125"/>
            </a:xfrm>
            <a:custGeom>
              <a:avLst/>
              <a:gdLst>
                <a:gd name="T0" fmla="*/ 44 w 55"/>
                <a:gd name="T1" fmla="*/ 35 h 35"/>
                <a:gd name="T2" fmla="*/ 44 w 55"/>
                <a:gd name="T3" fmla="*/ 35 h 35"/>
                <a:gd name="T4" fmla="*/ 44 w 55"/>
                <a:gd name="T5" fmla="*/ 35 h 35"/>
                <a:gd name="T6" fmla="*/ 11 w 55"/>
                <a:gd name="T7" fmla="*/ 35 h 35"/>
                <a:gd name="T8" fmla="*/ 0 w 55"/>
                <a:gd name="T9" fmla="*/ 24 h 35"/>
                <a:gd name="T10" fmla="*/ 9 w 55"/>
                <a:gd name="T11" fmla="*/ 13 h 35"/>
                <a:gd name="T12" fmla="*/ 9 w 55"/>
                <a:gd name="T13" fmla="*/ 12 h 35"/>
                <a:gd name="T14" fmla="*/ 20 w 55"/>
                <a:gd name="T15" fmla="*/ 0 h 35"/>
                <a:gd name="T16" fmla="*/ 28 w 55"/>
                <a:gd name="T17" fmla="*/ 4 h 35"/>
                <a:gd name="T18" fmla="*/ 32 w 55"/>
                <a:gd name="T19" fmla="*/ 4 h 35"/>
                <a:gd name="T20" fmla="*/ 43 w 55"/>
                <a:gd name="T21" fmla="*/ 13 h 35"/>
                <a:gd name="T22" fmla="*/ 44 w 55"/>
                <a:gd name="T23" fmla="*/ 13 h 35"/>
                <a:gd name="T24" fmla="*/ 55 w 55"/>
                <a:gd name="T25" fmla="*/ 24 h 35"/>
                <a:gd name="T26" fmla="*/ 44 w 55"/>
                <a:gd name="T27" fmla="*/ 35 h 35"/>
                <a:gd name="T28" fmla="*/ 11 w 55"/>
                <a:gd name="T29" fmla="*/ 17 h 35"/>
                <a:gd name="T30" fmla="*/ 3 w 55"/>
                <a:gd name="T31" fmla="*/ 24 h 35"/>
                <a:gd name="T32" fmla="*/ 11 w 55"/>
                <a:gd name="T33" fmla="*/ 32 h 35"/>
                <a:gd name="T34" fmla="*/ 44 w 55"/>
                <a:gd name="T35" fmla="*/ 32 h 35"/>
                <a:gd name="T36" fmla="*/ 44 w 55"/>
                <a:gd name="T37" fmla="*/ 32 h 35"/>
                <a:gd name="T38" fmla="*/ 44 w 55"/>
                <a:gd name="T39" fmla="*/ 32 h 35"/>
                <a:gd name="T40" fmla="*/ 51 w 55"/>
                <a:gd name="T41" fmla="*/ 24 h 35"/>
                <a:gd name="T42" fmla="*/ 44 w 55"/>
                <a:gd name="T43" fmla="*/ 17 h 35"/>
                <a:gd name="T44" fmla="*/ 42 w 55"/>
                <a:gd name="T45" fmla="*/ 17 h 35"/>
                <a:gd name="T46" fmla="*/ 40 w 55"/>
                <a:gd name="T47" fmla="*/ 16 h 35"/>
                <a:gd name="T48" fmla="*/ 40 w 55"/>
                <a:gd name="T49" fmla="*/ 15 h 35"/>
                <a:gd name="T50" fmla="*/ 32 w 55"/>
                <a:gd name="T51" fmla="*/ 7 h 35"/>
                <a:gd name="T52" fmla="*/ 29 w 55"/>
                <a:gd name="T53" fmla="*/ 8 h 35"/>
                <a:gd name="T54" fmla="*/ 26 w 55"/>
                <a:gd name="T55" fmla="*/ 7 h 35"/>
                <a:gd name="T56" fmla="*/ 20 w 55"/>
                <a:gd name="T57" fmla="*/ 4 h 35"/>
                <a:gd name="T58" fmla="*/ 12 w 55"/>
                <a:gd name="T59" fmla="*/ 12 h 35"/>
                <a:gd name="T60" fmla="*/ 13 w 55"/>
                <a:gd name="T61" fmla="*/ 14 h 35"/>
                <a:gd name="T62" fmla="*/ 13 w 55"/>
                <a:gd name="T63" fmla="*/ 16 h 35"/>
                <a:gd name="T64" fmla="*/ 11 w 55"/>
                <a:gd name="T65" fmla="*/ 17 h 35"/>
                <a:gd name="T66" fmla="*/ 11 w 55"/>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35">
                  <a:moveTo>
                    <a:pt x="44" y="35"/>
                  </a:moveTo>
                  <a:cubicBezTo>
                    <a:pt x="44" y="35"/>
                    <a:pt x="44" y="35"/>
                    <a:pt x="44" y="35"/>
                  </a:cubicBezTo>
                  <a:cubicBezTo>
                    <a:pt x="44" y="35"/>
                    <a:pt x="44" y="35"/>
                    <a:pt x="44" y="35"/>
                  </a:cubicBezTo>
                  <a:cubicBezTo>
                    <a:pt x="11" y="35"/>
                    <a:pt x="11" y="35"/>
                    <a:pt x="11" y="35"/>
                  </a:cubicBezTo>
                  <a:cubicBezTo>
                    <a:pt x="5" y="35"/>
                    <a:pt x="0" y="30"/>
                    <a:pt x="0" y="24"/>
                  </a:cubicBezTo>
                  <a:cubicBezTo>
                    <a:pt x="0" y="19"/>
                    <a:pt x="4" y="14"/>
                    <a:pt x="9" y="13"/>
                  </a:cubicBezTo>
                  <a:cubicBezTo>
                    <a:pt x="9" y="13"/>
                    <a:pt x="9" y="12"/>
                    <a:pt x="9" y="12"/>
                  </a:cubicBezTo>
                  <a:cubicBezTo>
                    <a:pt x="9" y="5"/>
                    <a:pt x="14" y="0"/>
                    <a:pt x="20" y="0"/>
                  </a:cubicBezTo>
                  <a:cubicBezTo>
                    <a:pt x="23" y="0"/>
                    <a:pt x="26" y="2"/>
                    <a:pt x="28" y="4"/>
                  </a:cubicBezTo>
                  <a:cubicBezTo>
                    <a:pt x="30" y="4"/>
                    <a:pt x="31" y="4"/>
                    <a:pt x="32" y="4"/>
                  </a:cubicBezTo>
                  <a:cubicBezTo>
                    <a:pt x="37" y="4"/>
                    <a:pt x="42" y="8"/>
                    <a:pt x="43" y="13"/>
                  </a:cubicBezTo>
                  <a:cubicBezTo>
                    <a:pt x="43" y="13"/>
                    <a:pt x="44" y="13"/>
                    <a:pt x="44" y="13"/>
                  </a:cubicBezTo>
                  <a:cubicBezTo>
                    <a:pt x="50" y="13"/>
                    <a:pt x="55" y="18"/>
                    <a:pt x="55" y="24"/>
                  </a:cubicBezTo>
                  <a:cubicBezTo>
                    <a:pt x="55" y="30"/>
                    <a:pt x="50" y="35"/>
                    <a:pt x="44" y="35"/>
                  </a:cubicBezTo>
                  <a:close/>
                  <a:moveTo>
                    <a:pt x="11" y="17"/>
                  </a:moveTo>
                  <a:cubicBezTo>
                    <a:pt x="7" y="17"/>
                    <a:pt x="3" y="20"/>
                    <a:pt x="3" y="24"/>
                  </a:cubicBezTo>
                  <a:cubicBezTo>
                    <a:pt x="3" y="28"/>
                    <a:pt x="7" y="32"/>
                    <a:pt x="11" y="32"/>
                  </a:cubicBezTo>
                  <a:cubicBezTo>
                    <a:pt x="44" y="32"/>
                    <a:pt x="44" y="32"/>
                    <a:pt x="44" y="32"/>
                  </a:cubicBezTo>
                  <a:cubicBezTo>
                    <a:pt x="44" y="32"/>
                    <a:pt x="44" y="32"/>
                    <a:pt x="44" y="32"/>
                  </a:cubicBezTo>
                  <a:cubicBezTo>
                    <a:pt x="44" y="32"/>
                    <a:pt x="44" y="32"/>
                    <a:pt x="44" y="32"/>
                  </a:cubicBezTo>
                  <a:cubicBezTo>
                    <a:pt x="48" y="32"/>
                    <a:pt x="51" y="28"/>
                    <a:pt x="51" y="24"/>
                  </a:cubicBezTo>
                  <a:cubicBezTo>
                    <a:pt x="51" y="20"/>
                    <a:pt x="48" y="17"/>
                    <a:pt x="44" y="17"/>
                  </a:cubicBezTo>
                  <a:cubicBezTo>
                    <a:pt x="43" y="17"/>
                    <a:pt x="42" y="17"/>
                    <a:pt x="42" y="17"/>
                  </a:cubicBezTo>
                  <a:cubicBezTo>
                    <a:pt x="41" y="17"/>
                    <a:pt x="41" y="17"/>
                    <a:pt x="40" y="16"/>
                  </a:cubicBezTo>
                  <a:cubicBezTo>
                    <a:pt x="40" y="16"/>
                    <a:pt x="40" y="16"/>
                    <a:pt x="40" y="15"/>
                  </a:cubicBezTo>
                  <a:cubicBezTo>
                    <a:pt x="40" y="11"/>
                    <a:pt x="36" y="7"/>
                    <a:pt x="32" y="7"/>
                  </a:cubicBezTo>
                  <a:cubicBezTo>
                    <a:pt x="31" y="7"/>
                    <a:pt x="30" y="7"/>
                    <a:pt x="29" y="8"/>
                  </a:cubicBezTo>
                  <a:cubicBezTo>
                    <a:pt x="28" y="8"/>
                    <a:pt x="27" y="8"/>
                    <a:pt x="26" y="7"/>
                  </a:cubicBezTo>
                  <a:cubicBezTo>
                    <a:pt x="25" y="5"/>
                    <a:pt x="23" y="4"/>
                    <a:pt x="20" y="4"/>
                  </a:cubicBezTo>
                  <a:cubicBezTo>
                    <a:pt x="16" y="4"/>
                    <a:pt x="12" y="7"/>
                    <a:pt x="12" y="12"/>
                  </a:cubicBezTo>
                  <a:cubicBezTo>
                    <a:pt x="12" y="12"/>
                    <a:pt x="13" y="13"/>
                    <a:pt x="13" y="14"/>
                  </a:cubicBezTo>
                  <a:cubicBezTo>
                    <a:pt x="13" y="15"/>
                    <a:pt x="13" y="15"/>
                    <a:pt x="13" y="16"/>
                  </a:cubicBezTo>
                  <a:cubicBezTo>
                    <a:pt x="12" y="16"/>
                    <a:pt x="12" y="17"/>
                    <a:pt x="11" y="17"/>
                  </a:cubicBezTo>
                  <a:cubicBezTo>
                    <a:pt x="11" y="17"/>
                    <a:pt x="11" y="17"/>
                    <a:pt x="11" y="17"/>
                  </a:cubicBezTo>
                  <a:close/>
                </a:path>
              </a:pathLst>
            </a:custGeom>
            <a:solidFill>
              <a:srgbClr val="DAE9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sp>
        <p:nvSpPr>
          <p:cNvPr id="64" name="Freeform 33">
            <a:extLst>
              <a:ext uri="{FF2B5EF4-FFF2-40B4-BE49-F238E27FC236}">
                <a16:creationId xmlns:a16="http://schemas.microsoft.com/office/drawing/2014/main" id="{EB105DE8-872F-4A12-A28B-878FBF684467}"/>
              </a:ext>
            </a:extLst>
          </p:cNvPr>
          <p:cNvSpPr>
            <a:spLocks/>
          </p:cNvSpPr>
          <p:nvPr/>
        </p:nvSpPr>
        <p:spPr bwMode="auto">
          <a:xfrm>
            <a:off x="4282600" y="3300400"/>
            <a:ext cx="645235" cy="1144438"/>
          </a:xfrm>
          <a:custGeom>
            <a:avLst/>
            <a:gdLst>
              <a:gd name="T0" fmla="*/ 122 w 406"/>
              <a:gd name="T1" fmla="*/ 0 h 719"/>
              <a:gd name="T2" fmla="*/ 0 w 406"/>
              <a:gd name="T3" fmla="*/ 497 h 719"/>
              <a:gd name="T4" fmla="*/ 269 w 406"/>
              <a:gd name="T5" fmla="*/ 719 h 719"/>
              <a:gd name="T6" fmla="*/ 392 w 406"/>
              <a:gd name="T7" fmla="*/ 222 h 719"/>
              <a:gd name="T8" fmla="*/ 122 w 406"/>
              <a:gd name="T9" fmla="*/ 0 h 719"/>
            </a:gdLst>
            <a:ahLst/>
            <a:cxnLst>
              <a:cxn ang="0">
                <a:pos x="T0" y="T1"/>
              </a:cxn>
              <a:cxn ang="0">
                <a:pos x="T2" y="T3"/>
              </a:cxn>
              <a:cxn ang="0">
                <a:pos x="T4" y="T5"/>
              </a:cxn>
              <a:cxn ang="0">
                <a:pos x="T6" y="T7"/>
              </a:cxn>
              <a:cxn ang="0">
                <a:pos x="T8" y="T9"/>
              </a:cxn>
            </a:cxnLst>
            <a:rect l="0" t="0" r="r" b="b"/>
            <a:pathLst>
              <a:path w="406" h="719">
                <a:moveTo>
                  <a:pt x="122" y="0"/>
                </a:moveTo>
                <a:cubicBezTo>
                  <a:pt x="0" y="497"/>
                  <a:pt x="0" y="497"/>
                  <a:pt x="0" y="497"/>
                </a:cubicBezTo>
                <a:cubicBezTo>
                  <a:pt x="179" y="581"/>
                  <a:pt x="283" y="662"/>
                  <a:pt x="269" y="719"/>
                </a:cubicBezTo>
                <a:cubicBezTo>
                  <a:pt x="392" y="222"/>
                  <a:pt x="392" y="222"/>
                  <a:pt x="392" y="222"/>
                </a:cubicBezTo>
                <a:cubicBezTo>
                  <a:pt x="406" y="165"/>
                  <a:pt x="301" y="84"/>
                  <a:pt x="122" y="0"/>
                </a:cubicBezTo>
                <a:close/>
              </a:path>
            </a:pathLst>
          </a:custGeom>
          <a:solidFill>
            <a:schemeClr val="accent1">
              <a:lumMod val="60000"/>
              <a:lumOff val="40000"/>
              <a:alpha val="47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65" name="Freeform 34">
            <a:extLst>
              <a:ext uri="{FF2B5EF4-FFF2-40B4-BE49-F238E27FC236}">
                <a16:creationId xmlns:a16="http://schemas.microsoft.com/office/drawing/2014/main" id="{7F2C0C6D-F29D-4280-9266-E396EE88F8CB}"/>
              </a:ext>
            </a:extLst>
          </p:cNvPr>
          <p:cNvSpPr>
            <a:spLocks/>
          </p:cNvSpPr>
          <p:nvPr/>
        </p:nvSpPr>
        <p:spPr bwMode="auto">
          <a:xfrm>
            <a:off x="1537375" y="2732149"/>
            <a:ext cx="892853" cy="929360"/>
          </a:xfrm>
          <a:custGeom>
            <a:avLst/>
            <a:gdLst>
              <a:gd name="T0" fmla="*/ 562 w 562"/>
              <a:gd name="T1" fmla="*/ 22 h 584"/>
              <a:gd name="T2" fmla="*/ 122 w 562"/>
              <a:gd name="T3" fmla="*/ 87 h 584"/>
              <a:gd name="T4" fmla="*/ 0 w 562"/>
              <a:gd name="T5" fmla="*/ 584 h 584"/>
              <a:gd name="T6" fmla="*/ 440 w 562"/>
              <a:gd name="T7" fmla="*/ 519 h 584"/>
              <a:gd name="T8" fmla="*/ 562 w 562"/>
              <a:gd name="T9" fmla="*/ 22 h 584"/>
            </a:gdLst>
            <a:ahLst/>
            <a:cxnLst>
              <a:cxn ang="0">
                <a:pos x="T0" y="T1"/>
              </a:cxn>
              <a:cxn ang="0">
                <a:pos x="T2" y="T3"/>
              </a:cxn>
              <a:cxn ang="0">
                <a:pos x="T4" y="T5"/>
              </a:cxn>
              <a:cxn ang="0">
                <a:pos x="T6" y="T7"/>
              </a:cxn>
              <a:cxn ang="0">
                <a:pos x="T8" y="T9"/>
              </a:cxn>
            </a:cxnLst>
            <a:rect l="0" t="0" r="r" b="b"/>
            <a:pathLst>
              <a:path w="562" h="584">
                <a:moveTo>
                  <a:pt x="562" y="22"/>
                </a:moveTo>
                <a:cubicBezTo>
                  <a:pt x="310" y="0"/>
                  <a:pt x="139" y="20"/>
                  <a:pt x="122" y="87"/>
                </a:cubicBezTo>
                <a:cubicBezTo>
                  <a:pt x="0" y="584"/>
                  <a:pt x="0" y="584"/>
                  <a:pt x="0" y="584"/>
                </a:cubicBezTo>
                <a:cubicBezTo>
                  <a:pt x="16" y="517"/>
                  <a:pt x="188" y="497"/>
                  <a:pt x="440" y="519"/>
                </a:cubicBezTo>
                <a:lnTo>
                  <a:pt x="562" y="22"/>
                </a:lnTo>
                <a:close/>
              </a:path>
            </a:pathLst>
          </a:custGeom>
          <a:solidFill>
            <a:schemeClr val="accent1">
              <a:lumMod val="60000"/>
              <a:lumOff val="40000"/>
              <a:alpha val="47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nvGrpSpPr>
          <p:cNvPr id="86" name="Group 85">
            <a:extLst>
              <a:ext uri="{FF2B5EF4-FFF2-40B4-BE49-F238E27FC236}">
                <a16:creationId xmlns:a16="http://schemas.microsoft.com/office/drawing/2014/main" id="{B66DDCA3-A897-4DE5-9E5E-E17E4BD1E5AD}"/>
              </a:ext>
            </a:extLst>
          </p:cNvPr>
          <p:cNvGrpSpPr/>
          <p:nvPr/>
        </p:nvGrpSpPr>
        <p:grpSpPr>
          <a:xfrm>
            <a:off x="1496106" y="2854371"/>
            <a:ext cx="3412681" cy="1753959"/>
            <a:chOff x="8739188" y="5264150"/>
            <a:chExt cx="6826250" cy="3508375"/>
          </a:xfrm>
        </p:grpSpPr>
        <p:sp>
          <p:nvSpPr>
            <p:cNvPr id="66" name="Freeform 35">
              <a:extLst>
                <a:ext uri="{FF2B5EF4-FFF2-40B4-BE49-F238E27FC236}">
                  <a16:creationId xmlns:a16="http://schemas.microsoft.com/office/drawing/2014/main" id="{0AAC1174-9446-402F-9132-712552591603}"/>
                </a:ext>
              </a:extLst>
            </p:cNvPr>
            <p:cNvSpPr>
              <a:spLocks/>
            </p:cNvSpPr>
            <p:nvPr/>
          </p:nvSpPr>
          <p:spPr bwMode="auto">
            <a:xfrm>
              <a:off x="8739188" y="5264150"/>
              <a:ext cx="6826250" cy="3508375"/>
            </a:xfrm>
            <a:custGeom>
              <a:avLst/>
              <a:gdLst>
                <a:gd name="T0" fmla="*/ 1099 w 2148"/>
                <a:gd name="T1" fmla="*/ 450 h 1102"/>
                <a:gd name="T2" fmla="*/ 151 w 2148"/>
                <a:gd name="T3" fmla="*/ 0 h 1102"/>
                <a:gd name="T4" fmla="*/ 28 w 2148"/>
                <a:gd name="T5" fmla="*/ 497 h 1102"/>
                <a:gd name="T6" fmla="*/ 977 w 2148"/>
                <a:gd name="T7" fmla="*/ 946 h 1102"/>
                <a:gd name="T8" fmla="*/ 2026 w 2148"/>
                <a:gd name="T9" fmla="*/ 989 h 1102"/>
                <a:gd name="T10" fmla="*/ 2148 w 2148"/>
                <a:gd name="T11" fmla="*/ 492 h 1102"/>
                <a:gd name="T12" fmla="*/ 1099 w 2148"/>
                <a:gd name="T13" fmla="*/ 450 h 1102"/>
              </a:gdLst>
              <a:ahLst/>
              <a:cxnLst>
                <a:cxn ang="0">
                  <a:pos x="T0" y="T1"/>
                </a:cxn>
                <a:cxn ang="0">
                  <a:pos x="T2" y="T3"/>
                </a:cxn>
                <a:cxn ang="0">
                  <a:pos x="T4" y="T5"/>
                </a:cxn>
                <a:cxn ang="0">
                  <a:pos x="T6" y="T7"/>
                </a:cxn>
                <a:cxn ang="0">
                  <a:pos x="T8" y="T9"/>
                </a:cxn>
                <a:cxn ang="0">
                  <a:pos x="T10" y="T11"/>
                </a:cxn>
                <a:cxn ang="0">
                  <a:pos x="T12" y="T13"/>
                </a:cxn>
              </a:cxnLst>
              <a:rect l="0" t="0" r="r" b="b"/>
              <a:pathLst>
                <a:path w="2148" h="1102">
                  <a:moveTo>
                    <a:pt x="1099" y="450"/>
                  </a:moveTo>
                  <a:cubicBezTo>
                    <a:pt x="548" y="314"/>
                    <a:pt x="123" y="112"/>
                    <a:pt x="151" y="0"/>
                  </a:cubicBezTo>
                  <a:cubicBezTo>
                    <a:pt x="28" y="497"/>
                    <a:pt x="28" y="497"/>
                    <a:pt x="28" y="497"/>
                  </a:cubicBezTo>
                  <a:cubicBezTo>
                    <a:pt x="0" y="609"/>
                    <a:pt x="425" y="810"/>
                    <a:pt x="977" y="946"/>
                  </a:cubicBezTo>
                  <a:cubicBezTo>
                    <a:pt x="1528" y="1082"/>
                    <a:pt x="1998" y="1102"/>
                    <a:pt x="2026" y="989"/>
                  </a:cubicBezTo>
                  <a:cubicBezTo>
                    <a:pt x="2148" y="492"/>
                    <a:pt x="2148" y="492"/>
                    <a:pt x="2148" y="492"/>
                  </a:cubicBezTo>
                  <a:cubicBezTo>
                    <a:pt x="2121" y="605"/>
                    <a:pt x="1651" y="586"/>
                    <a:pt x="1099" y="450"/>
                  </a:cubicBezTo>
                  <a:close/>
                </a:path>
              </a:pathLst>
            </a:custGeom>
            <a:solidFill>
              <a:schemeClr val="accent1">
                <a:lumMod val="60000"/>
                <a:lumOff val="40000"/>
                <a:alpha val="65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67" name="Freeform 36">
              <a:extLst>
                <a:ext uri="{FF2B5EF4-FFF2-40B4-BE49-F238E27FC236}">
                  <a16:creationId xmlns:a16="http://schemas.microsoft.com/office/drawing/2014/main" id="{BA10BEF2-732F-4BE5-B74E-7094C9BECB9C}"/>
                </a:ext>
              </a:extLst>
            </p:cNvPr>
            <p:cNvSpPr>
              <a:spLocks/>
            </p:cNvSpPr>
            <p:nvPr/>
          </p:nvSpPr>
          <p:spPr bwMode="auto">
            <a:xfrm>
              <a:off x="9313863" y="5994400"/>
              <a:ext cx="1443038" cy="954088"/>
            </a:xfrm>
            <a:custGeom>
              <a:avLst/>
              <a:gdLst>
                <a:gd name="T0" fmla="*/ 33 w 454"/>
                <a:gd name="T1" fmla="*/ 0 h 300"/>
                <a:gd name="T2" fmla="*/ 0 w 454"/>
                <a:gd name="T3" fmla="*/ 131 h 300"/>
                <a:gd name="T4" fmla="*/ 421 w 454"/>
                <a:gd name="T5" fmla="*/ 300 h 300"/>
                <a:gd name="T6" fmla="*/ 454 w 454"/>
                <a:gd name="T7" fmla="*/ 171 h 300"/>
                <a:gd name="T8" fmla="*/ 33 w 454"/>
                <a:gd name="T9" fmla="*/ 0 h 300"/>
              </a:gdLst>
              <a:ahLst/>
              <a:cxnLst>
                <a:cxn ang="0">
                  <a:pos x="T0" y="T1"/>
                </a:cxn>
                <a:cxn ang="0">
                  <a:pos x="T2" y="T3"/>
                </a:cxn>
                <a:cxn ang="0">
                  <a:pos x="T4" y="T5"/>
                </a:cxn>
                <a:cxn ang="0">
                  <a:pos x="T6" y="T7"/>
                </a:cxn>
                <a:cxn ang="0">
                  <a:pos x="T8" y="T9"/>
                </a:cxn>
              </a:cxnLst>
              <a:rect l="0" t="0" r="r" b="b"/>
              <a:pathLst>
                <a:path w="454" h="300">
                  <a:moveTo>
                    <a:pt x="33" y="0"/>
                  </a:moveTo>
                  <a:cubicBezTo>
                    <a:pt x="0" y="131"/>
                    <a:pt x="0" y="131"/>
                    <a:pt x="0" y="131"/>
                  </a:cubicBezTo>
                  <a:cubicBezTo>
                    <a:pt x="0" y="131"/>
                    <a:pt x="252" y="274"/>
                    <a:pt x="421" y="300"/>
                  </a:cubicBezTo>
                  <a:cubicBezTo>
                    <a:pt x="454" y="171"/>
                    <a:pt x="454" y="171"/>
                    <a:pt x="454" y="171"/>
                  </a:cubicBezTo>
                  <a:cubicBezTo>
                    <a:pt x="454" y="171"/>
                    <a:pt x="283" y="129"/>
                    <a:pt x="33" y="0"/>
                  </a:cubicBezTo>
                  <a:close/>
                </a:path>
              </a:pathLst>
            </a:custGeom>
            <a:solidFill>
              <a:schemeClr val="accent1">
                <a:alpha val="5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68" name="Freeform 37">
              <a:extLst>
                <a:ext uri="{FF2B5EF4-FFF2-40B4-BE49-F238E27FC236}">
                  <a16:creationId xmlns:a16="http://schemas.microsoft.com/office/drawing/2014/main" id="{795562BB-A1CB-430D-B268-F4AEA1D62851}"/>
                </a:ext>
              </a:extLst>
            </p:cNvPr>
            <p:cNvSpPr>
              <a:spLocks/>
            </p:cNvSpPr>
            <p:nvPr/>
          </p:nvSpPr>
          <p:spPr bwMode="auto">
            <a:xfrm>
              <a:off x="9170988" y="6545263"/>
              <a:ext cx="661988" cy="690563"/>
            </a:xfrm>
            <a:custGeom>
              <a:avLst/>
              <a:gdLst>
                <a:gd name="T0" fmla="*/ 208 w 208"/>
                <a:gd name="T1" fmla="*/ 82 h 217"/>
                <a:gd name="T2" fmla="*/ 34 w 208"/>
                <a:gd name="T3" fmla="*/ 0 h 217"/>
                <a:gd name="T4" fmla="*/ 0 w 208"/>
                <a:gd name="T5" fmla="*/ 131 h 217"/>
                <a:gd name="T6" fmla="*/ 173 w 208"/>
                <a:gd name="T7" fmla="*/ 217 h 217"/>
                <a:gd name="T8" fmla="*/ 208 w 208"/>
                <a:gd name="T9" fmla="*/ 82 h 217"/>
              </a:gdLst>
              <a:ahLst/>
              <a:cxnLst>
                <a:cxn ang="0">
                  <a:pos x="T0" y="T1"/>
                </a:cxn>
                <a:cxn ang="0">
                  <a:pos x="T2" y="T3"/>
                </a:cxn>
                <a:cxn ang="0">
                  <a:pos x="T4" y="T5"/>
                </a:cxn>
                <a:cxn ang="0">
                  <a:pos x="T6" y="T7"/>
                </a:cxn>
                <a:cxn ang="0">
                  <a:pos x="T8" y="T9"/>
                </a:cxn>
              </a:cxnLst>
              <a:rect l="0" t="0" r="r" b="b"/>
              <a:pathLst>
                <a:path w="208" h="217">
                  <a:moveTo>
                    <a:pt x="208" y="82"/>
                  </a:moveTo>
                  <a:cubicBezTo>
                    <a:pt x="156" y="60"/>
                    <a:pt x="98" y="33"/>
                    <a:pt x="34" y="0"/>
                  </a:cubicBezTo>
                  <a:cubicBezTo>
                    <a:pt x="0" y="131"/>
                    <a:pt x="0" y="131"/>
                    <a:pt x="0" y="131"/>
                  </a:cubicBezTo>
                  <a:cubicBezTo>
                    <a:pt x="0" y="131"/>
                    <a:pt x="76" y="174"/>
                    <a:pt x="173" y="217"/>
                  </a:cubicBezTo>
                  <a:lnTo>
                    <a:pt x="208" y="82"/>
                  </a:lnTo>
                  <a:close/>
                </a:path>
              </a:pathLst>
            </a:custGeom>
            <a:solidFill>
              <a:schemeClr val="accent1">
                <a:alpha val="5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69" name="Freeform 38">
              <a:extLst>
                <a:ext uri="{FF2B5EF4-FFF2-40B4-BE49-F238E27FC236}">
                  <a16:creationId xmlns:a16="http://schemas.microsoft.com/office/drawing/2014/main" id="{8B7E117C-5DA0-4310-9AA8-14812B04D857}"/>
                </a:ext>
              </a:extLst>
            </p:cNvPr>
            <p:cNvSpPr>
              <a:spLocks/>
            </p:cNvSpPr>
            <p:nvPr/>
          </p:nvSpPr>
          <p:spPr bwMode="auto">
            <a:xfrm>
              <a:off x="9861551" y="6862763"/>
              <a:ext cx="752475" cy="636588"/>
            </a:xfrm>
            <a:custGeom>
              <a:avLst/>
              <a:gdLst>
                <a:gd name="T0" fmla="*/ 34 w 237"/>
                <a:gd name="T1" fmla="*/ 0 h 200"/>
                <a:gd name="T2" fmla="*/ 0 w 237"/>
                <a:gd name="T3" fmla="*/ 136 h 200"/>
                <a:gd name="T4" fmla="*/ 204 w 237"/>
                <a:gd name="T5" fmla="*/ 200 h 200"/>
                <a:gd name="T6" fmla="*/ 237 w 237"/>
                <a:gd name="T7" fmla="*/ 71 h 200"/>
                <a:gd name="T8" fmla="*/ 34 w 237"/>
                <a:gd name="T9" fmla="*/ 0 h 200"/>
              </a:gdLst>
              <a:ahLst/>
              <a:cxnLst>
                <a:cxn ang="0">
                  <a:pos x="T0" y="T1"/>
                </a:cxn>
                <a:cxn ang="0">
                  <a:pos x="T2" y="T3"/>
                </a:cxn>
                <a:cxn ang="0">
                  <a:pos x="T4" y="T5"/>
                </a:cxn>
                <a:cxn ang="0">
                  <a:pos x="T6" y="T7"/>
                </a:cxn>
                <a:cxn ang="0">
                  <a:pos x="T8" y="T9"/>
                </a:cxn>
              </a:cxnLst>
              <a:rect l="0" t="0" r="r" b="b"/>
              <a:pathLst>
                <a:path w="237" h="200">
                  <a:moveTo>
                    <a:pt x="34" y="0"/>
                  </a:moveTo>
                  <a:cubicBezTo>
                    <a:pt x="0" y="136"/>
                    <a:pt x="0" y="136"/>
                    <a:pt x="0" y="136"/>
                  </a:cubicBezTo>
                  <a:cubicBezTo>
                    <a:pt x="68" y="164"/>
                    <a:pt x="142" y="190"/>
                    <a:pt x="204" y="200"/>
                  </a:cubicBezTo>
                  <a:cubicBezTo>
                    <a:pt x="237" y="71"/>
                    <a:pt x="237" y="71"/>
                    <a:pt x="237" y="71"/>
                  </a:cubicBezTo>
                  <a:cubicBezTo>
                    <a:pt x="237" y="71"/>
                    <a:pt x="160" y="52"/>
                    <a:pt x="34" y="0"/>
                  </a:cubicBezTo>
                  <a:close/>
                </a:path>
              </a:pathLst>
            </a:custGeom>
            <a:solidFill>
              <a:schemeClr val="accent1">
                <a:alpha val="5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0" name="Freeform 39">
              <a:extLst>
                <a:ext uri="{FF2B5EF4-FFF2-40B4-BE49-F238E27FC236}">
                  <a16:creationId xmlns:a16="http://schemas.microsoft.com/office/drawing/2014/main" id="{CDA9C5A1-4424-4ED1-9FFB-F223689AE68D}"/>
                </a:ext>
              </a:extLst>
            </p:cNvPr>
            <p:cNvSpPr>
              <a:spLocks/>
            </p:cNvSpPr>
            <p:nvPr/>
          </p:nvSpPr>
          <p:spPr bwMode="auto">
            <a:xfrm>
              <a:off x="10899776" y="7594600"/>
              <a:ext cx="2052638" cy="538163"/>
            </a:xfrm>
            <a:custGeom>
              <a:avLst/>
              <a:gdLst>
                <a:gd name="T0" fmla="*/ 644 w 646"/>
                <a:gd name="T1" fmla="*/ 169 h 169"/>
                <a:gd name="T2" fmla="*/ 644 w 646"/>
                <a:gd name="T3" fmla="*/ 169 h 169"/>
                <a:gd name="T4" fmla="*/ 1 w 646"/>
                <a:gd name="T5" fmla="*/ 4 h 169"/>
                <a:gd name="T6" fmla="*/ 0 w 646"/>
                <a:gd name="T7" fmla="*/ 1 h 169"/>
                <a:gd name="T8" fmla="*/ 3 w 646"/>
                <a:gd name="T9" fmla="*/ 0 h 169"/>
                <a:gd name="T10" fmla="*/ 644 w 646"/>
                <a:gd name="T11" fmla="*/ 165 h 169"/>
                <a:gd name="T12" fmla="*/ 646 w 646"/>
                <a:gd name="T13" fmla="*/ 167 h 169"/>
                <a:gd name="T14" fmla="*/ 644 w 646"/>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169">
                  <a:moveTo>
                    <a:pt x="644" y="169"/>
                  </a:moveTo>
                  <a:cubicBezTo>
                    <a:pt x="644" y="169"/>
                    <a:pt x="644" y="169"/>
                    <a:pt x="644" y="169"/>
                  </a:cubicBezTo>
                  <a:cubicBezTo>
                    <a:pt x="364" y="154"/>
                    <a:pt x="5" y="6"/>
                    <a:pt x="1" y="4"/>
                  </a:cubicBezTo>
                  <a:cubicBezTo>
                    <a:pt x="0" y="4"/>
                    <a:pt x="0" y="2"/>
                    <a:pt x="0" y="1"/>
                  </a:cubicBezTo>
                  <a:cubicBezTo>
                    <a:pt x="1" y="0"/>
                    <a:pt x="2" y="0"/>
                    <a:pt x="3" y="0"/>
                  </a:cubicBezTo>
                  <a:cubicBezTo>
                    <a:pt x="7" y="2"/>
                    <a:pt x="365" y="150"/>
                    <a:pt x="644" y="165"/>
                  </a:cubicBezTo>
                  <a:cubicBezTo>
                    <a:pt x="645" y="165"/>
                    <a:pt x="646" y="166"/>
                    <a:pt x="646" y="167"/>
                  </a:cubicBezTo>
                  <a:cubicBezTo>
                    <a:pt x="646" y="168"/>
                    <a:pt x="645" y="169"/>
                    <a:pt x="644" y="16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1" name="Freeform 40">
              <a:extLst>
                <a:ext uri="{FF2B5EF4-FFF2-40B4-BE49-F238E27FC236}">
                  <a16:creationId xmlns:a16="http://schemas.microsoft.com/office/drawing/2014/main" id="{E9AD6EAA-EDE9-4E6F-8A17-D9D3B26AB275}"/>
                </a:ext>
              </a:extLst>
            </p:cNvPr>
            <p:cNvSpPr>
              <a:spLocks/>
            </p:cNvSpPr>
            <p:nvPr/>
          </p:nvSpPr>
          <p:spPr bwMode="auto">
            <a:xfrm>
              <a:off x="10966451" y="7331075"/>
              <a:ext cx="2055813" cy="538163"/>
            </a:xfrm>
            <a:custGeom>
              <a:avLst/>
              <a:gdLst>
                <a:gd name="T0" fmla="*/ 645 w 647"/>
                <a:gd name="T1" fmla="*/ 169 h 169"/>
                <a:gd name="T2" fmla="*/ 644 w 647"/>
                <a:gd name="T3" fmla="*/ 169 h 169"/>
                <a:gd name="T4" fmla="*/ 2 w 647"/>
                <a:gd name="T5" fmla="*/ 4 h 169"/>
                <a:gd name="T6" fmla="*/ 1 w 647"/>
                <a:gd name="T7" fmla="*/ 2 h 169"/>
                <a:gd name="T8" fmla="*/ 3 w 647"/>
                <a:gd name="T9" fmla="*/ 1 h 169"/>
                <a:gd name="T10" fmla="*/ 645 w 647"/>
                <a:gd name="T11" fmla="*/ 165 h 169"/>
                <a:gd name="T12" fmla="*/ 647 w 647"/>
                <a:gd name="T13" fmla="*/ 168 h 169"/>
                <a:gd name="T14" fmla="*/ 645 w 647"/>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169">
                  <a:moveTo>
                    <a:pt x="645" y="169"/>
                  </a:moveTo>
                  <a:cubicBezTo>
                    <a:pt x="644" y="169"/>
                    <a:pt x="644" y="169"/>
                    <a:pt x="644" y="169"/>
                  </a:cubicBezTo>
                  <a:cubicBezTo>
                    <a:pt x="364" y="154"/>
                    <a:pt x="5" y="6"/>
                    <a:pt x="2" y="4"/>
                  </a:cubicBezTo>
                  <a:cubicBezTo>
                    <a:pt x="1" y="4"/>
                    <a:pt x="0" y="3"/>
                    <a:pt x="1" y="2"/>
                  </a:cubicBezTo>
                  <a:cubicBezTo>
                    <a:pt x="1" y="1"/>
                    <a:pt x="2" y="0"/>
                    <a:pt x="3" y="1"/>
                  </a:cubicBezTo>
                  <a:cubicBezTo>
                    <a:pt x="7" y="2"/>
                    <a:pt x="365" y="151"/>
                    <a:pt x="645" y="165"/>
                  </a:cubicBezTo>
                  <a:cubicBezTo>
                    <a:pt x="646" y="166"/>
                    <a:pt x="647" y="166"/>
                    <a:pt x="647" y="168"/>
                  </a:cubicBezTo>
                  <a:cubicBezTo>
                    <a:pt x="646" y="169"/>
                    <a:pt x="646" y="169"/>
                    <a:pt x="645" y="16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2" name="Freeform 41">
              <a:extLst>
                <a:ext uri="{FF2B5EF4-FFF2-40B4-BE49-F238E27FC236}">
                  <a16:creationId xmlns:a16="http://schemas.microsoft.com/office/drawing/2014/main" id="{0414B2D9-CD6E-4359-8594-AEFEC947CBC6}"/>
                </a:ext>
              </a:extLst>
            </p:cNvPr>
            <p:cNvSpPr>
              <a:spLocks/>
            </p:cNvSpPr>
            <p:nvPr/>
          </p:nvSpPr>
          <p:spPr bwMode="auto">
            <a:xfrm>
              <a:off x="11033126" y="7065963"/>
              <a:ext cx="2057400" cy="541338"/>
            </a:xfrm>
            <a:custGeom>
              <a:avLst/>
              <a:gdLst>
                <a:gd name="T0" fmla="*/ 645 w 647"/>
                <a:gd name="T1" fmla="*/ 170 h 170"/>
                <a:gd name="T2" fmla="*/ 645 w 647"/>
                <a:gd name="T3" fmla="*/ 170 h 170"/>
                <a:gd name="T4" fmla="*/ 2 w 647"/>
                <a:gd name="T5" fmla="*/ 4 h 170"/>
                <a:gd name="T6" fmla="*/ 1 w 647"/>
                <a:gd name="T7" fmla="*/ 2 h 170"/>
                <a:gd name="T8" fmla="*/ 4 w 647"/>
                <a:gd name="T9" fmla="*/ 1 h 170"/>
                <a:gd name="T10" fmla="*/ 645 w 647"/>
                <a:gd name="T11" fmla="*/ 166 h 170"/>
                <a:gd name="T12" fmla="*/ 647 w 647"/>
                <a:gd name="T13" fmla="*/ 168 h 170"/>
                <a:gd name="T14" fmla="*/ 645 w 647"/>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170">
                  <a:moveTo>
                    <a:pt x="645" y="170"/>
                  </a:moveTo>
                  <a:cubicBezTo>
                    <a:pt x="645" y="170"/>
                    <a:pt x="645" y="170"/>
                    <a:pt x="645" y="170"/>
                  </a:cubicBezTo>
                  <a:cubicBezTo>
                    <a:pt x="364" y="155"/>
                    <a:pt x="6" y="6"/>
                    <a:pt x="2" y="4"/>
                  </a:cubicBezTo>
                  <a:cubicBezTo>
                    <a:pt x="1" y="4"/>
                    <a:pt x="0" y="3"/>
                    <a:pt x="1" y="2"/>
                  </a:cubicBezTo>
                  <a:cubicBezTo>
                    <a:pt x="1" y="1"/>
                    <a:pt x="2" y="0"/>
                    <a:pt x="4" y="1"/>
                  </a:cubicBezTo>
                  <a:cubicBezTo>
                    <a:pt x="7" y="2"/>
                    <a:pt x="365" y="151"/>
                    <a:pt x="645" y="166"/>
                  </a:cubicBezTo>
                  <a:cubicBezTo>
                    <a:pt x="646" y="166"/>
                    <a:pt x="647" y="167"/>
                    <a:pt x="647" y="168"/>
                  </a:cubicBezTo>
                  <a:cubicBezTo>
                    <a:pt x="647" y="169"/>
                    <a:pt x="646" y="170"/>
                    <a:pt x="645" y="170"/>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3" name="Freeform 42">
              <a:extLst>
                <a:ext uri="{FF2B5EF4-FFF2-40B4-BE49-F238E27FC236}">
                  <a16:creationId xmlns:a16="http://schemas.microsoft.com/office/drawing/2014/main" id="{6C895E86-AE35-41F9-AD1F-8C55F013E854}"/>
                </a:ext>
              </a:extLst>
            </p:cNvPr>
            <p:cNvSpPr>
              <a:spLocks/>
            </p:cNvSpPr>
            <p:nvPr/>
          </p:nvSpPr>
          <p:spPr bwMode="auto">
            <a:xfrm>
              <a:off x="11102976" y="6805613"/>
              <a:ext cx="2054225" cy="538163"/>
            </a:xfrm>
            <a:custGeom>
              <a:avLst/>
              <a:gdLst>
                <a:gd name="T0" fmla="*/ 644 w 646"/>
                <a:gd name="T1" fmla="*/ 169 h 169"/>
                <a:gd name="T2" fmla="*/ 644 w 646"/>
                <a:gd name="T3" fmla="*/ 169 h 169"/>
                <a:gd name="T4" fmla="*/ 1 w 646"/>
                <a:gd name="T5" fmla="*/ 4 h 169"/>
                <a:gd name="T6" fmla="*/ 0 w 646"/>
                <a:gd name="T7" fmla="*/ 1 h 169"/>
                <a:gd name="T8" fmla="*/ 3 w 646"/>
                <a:gd name="T9" fmla="*/ 0 h 169"/>
                <a:gd name="T10" fmla="*/ 644 w 646"/>
                <a:gd name="T11" fmla="*/ 165 h 169"/>
                <a:gd name="T12" fmla="*/ 646 w 646"/>
                <a:gd name="T13" fmla="*/ 167 h 169"/>
                <a:gd name="T14" fmla="*/ 644 w 646"/>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169">
                  <a:moveTo>
                    <a:pt x="644" y="169"/>
                  </a:moveTo>
                  <a:cubicBezTo>
                    <a:pt x="644" y="169"/>
                    <a:pt x="644" y="169"/>
                    <a:pt x="644" y="169"/>
                  </a:cubicBezTo>
                  <a:cubicBezTo>
                    <a:pt x="364" y="154"/>
                    <a:pt x="5" y="5"/>
                    <a:pt x="1" y="4"/>
                  </a:cubicBezTo>
                  <a:cubicBezTo>
                    <a:pt x="0" y="3"/>
                    <a:pt x="0" y="2"/>
                    <a:pt x="0" y="1"/>
                  </a:cubicBezTo>
                  <a:cubicBezTo>
                    <a:pt x="1" y="0"/>
                    <a:pt x="2" y="0"/>
                    <a:pt x="3" y="0"/>
                  </a:cubicBezTo>
                  <a:cubicBezTo>
                    <a:pt x="6" y="1"/>
                    <a:pt x="365" y="150"/>
                    <a:pt x="644" y="165"/>
                  </a:cubicBezTo>
                  <a:cubicBezTo>
                    <a:pt x="645" y="165"/>
                    <a:pt x="646" y="166"/>
                    <a:pt x="646" y="167"/>
                  </a:cubicBezTo>
                  <a:cubicBezTo>
                    <a:pt x="646" y="168"/>
                    <a:pt x="645" y="169"/>
                    <a:pt x="644" y="169"/>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4" name="Freeform 43">
              <a:extLst>
                <a:ext uri="{FF2B5EF4-FFF2-40B4-BE49-F238E27FC236}">
                  <a16:creationId xmlns:a16="http://schemas.microsoft.com/office/drawing/2014/main" id="{161B48F0-93F5-4E1C-B1B3-C44B885EF3B5}"/>
                </a:ext>
              </a:extLst>
            </p:cNvPr>
            <p:cNvSpPr>
              <a:spLocks noEditPoints="1"/>
            </p:cNvSpPr>
            <p:nvPr/>
          </p:nvSpPr>
          <p:spPr bwMode="auto">
            <a:xfrm>
              <a:off x="14217651" y="7343775"/>
              <a:ext cx="842963" cy="677863"/>
            </a:xfrm>
            <a:custGeom>
              <a:avLst/>
              <a:gdLst>
                <a:gd name="T0" fmla="*/ 159 w 265"/>
                <a:gd name="T1" fmla="*/ 204 h 213"/>
                <a:gd name="T2" fmla="*/ 2 w 265"/>
                <a:gd name="T3" fmla="*/ 182 h 213"/>
                <a:gd name="T4" fmla="*/ 0 w 265"/>
                <a:gd name="T5" fmla="*/ 181 h 213"/>
                <a:gd name="T6" fmla="*/ 0 w 265"/>
                <a:gd name="T7" fmla="*/ 179 h 213"/>
                <a:gd name="T8" fmla="*/ 45 w 265"/>
                <a:gd name="T9" fmla="*/ 0 h 213"/>
                <a:gd name="T10" fmla="*/ 47 w 265"/>
                <a:gd name="T11" fmla="*/ 0 h 213"/>
                <a:gd name="T12" fmla="*/ 262 w 265"/>
                <a:gd name="T13" fmla="*/ 15 h 213"/>
                <a:gd name="T14" fmla="*/ 265 w 265"/>
                <a:gd name="T15" fmla="*/ 13 h 213"/>
                <a:gd name="T16" fmla="*/ 218 w 265"/>
                <a:gd name="T17" fmla="*/ 198 h 213"/>
                <a:gd name="T18" fmla="*/ 216 w 265"/>
                <a:gd name="T19" fmla="*/ 199 h 213"/>
                <a:gd name="T20" fmla="*/ 159 w 265"/>
                <a:gd name="T21" fmla="*/ 204 h 213"/>
                <a:gd name="T22" fmla="*/ 5 w 265"/>
                <a:gd name="T23" fmla="*/ 178 h 213"/>
                <a:gd name="T24" fmla="*/ 214 w 265"/>
                <a:gd name="T25" fmla="*/ 195 h 213"/>
                <a:gd name="T26" fmla="*/ 259 w 265"/>
                <a:gd name="T27" fmla="*/ 19 h 213"/>
                <a:gd name="T28" fmla="*/ 48 w 265"/>
                <a:gd name="T29" fmla="*/ 4 h 213"/>
                <a:gd name="T30" fmla="*/ 5 w 265"/>
                <a:gd name="T31" fmla="*/ 1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13">
                  <a:moveTo>
                    <a:pt x="159" y="204"/>
                  </a:moveTo>
                  <a:cubicBezTo>
                    <a:pt x="85" y="204"/>
                    <a:pt x="3" y="182"/>
                    <a:pt x="2" y="182"/>
                  </a:cubicBezTo>
                  <a:cubicBezTo>
                    <a:pt x="0" y="181"/>
                    <a:pt x="0" y="181"/>
                    <a:pt x="0" y="181"/>
                  </a:cubicBezTo>
                  <a:cubicBezTo>
                    <a:pt x="0" y="179"/>
                    <a:pt x="0" y="179"/>
                    <a:pt x="0" y="179"/>
                  </a:cubicBezTo>
                  <a:cubicBezTo>
                    <a:pt x="45" y="0"/>
                    <a:pt x="45" y="0"/>
                    <a:pt x="45" y="0"/>
                  </a:cubicBezTo>
                  <a:cubicBezTo>
                    <a:pt x="47" y="0"/>
                    <a:pt x="47" y="0"/>
                    <a:pt x="47" y="0"/>
                  </a:cubicBezTo>
                  <a:cubicBezTo>
                    <a:pt x="203" y="35"/>
                    <a:pt x="261" y="15"/>
                    <a:pt x="262" y="15"/>
                  </a:cubicBezTo>
                  <a:cubicBezTo>
                    <a:pt x="265" y="13"/>
                    <a:pt x="265" y="13"/>
                    <a:pt x="265" y="13"/>
                  </a:cubicBezTo>
                  <a:cubicBezTo>
                    <a:pt x="218" y="198"/>
                    <a:pt x="218" y="198"/>
                    <a:pt x="218" y="198"/>
                  </a:cubicBezTo>
                  <a:cubicBezTo>
                    <a:pt x="216" y="199"/>
                    <a:pt x="216" y="199"/>
                    <a:pt x="216" y="199"/>
                  </a:cubicBezTo>
                  <a:cubicBezTo>
                    <a:pt x="199" y="203"/>
                    <a:pt x="179" y="204"/>
                    <a:pt x="159" y="204"/>
                  </a:cubicBezTo>
                  <a:close/>
                  <a:moveTo>
                    <a:pt x="5" y="178"/>
                  </a:moveTo>
                  <a:cubicBezTo>
                    <a:pt x="21" y="183"/>
                    <a:pt x="139" y="213"/>
                    <a:pt x="214" y="195"/>
                  </a:cubicBezTo>
                  <a:cubicBezTo>
                    <a:pt x="259" y="19"/>
                    <a:pt x="259" y="19"/>
                    <a:pt x="259" y="19"/>
                  </a:cubicBezTo>
                  <a:cubicBezTo>
                    <a:pt x="245" y="23"/>
                    <a:pt x="184" y="35"/>
                    <a:pt x="48" y="4"/>
                  </a:cubicBezTo>
                  <a:lnTo>
                    <a:pt x="5" y="178"/>
                  </a:ln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5" name="Freeform 44">
              <a:extLst>
                <a:ext uri="{FF2B5EF4-FFF2-40B4-BE49-F238E27FC236}">
                  <a16:creationId xmlns:a16="http://schemas.microsoft.com/office/drawing/2014/main" id="{7431DB4D-7C83-4F5C-95D6-9C167DA73468}"/>
                </a:ext>
              </a:extLst>
            </p:cNvPr>
            <p:cNvSpPr>
              <a:spLocks/>
            </p:cNvSpPr>
            <p:nvPr/>
          </p:nvSpPr>
          <p:spPr bwMode="auto">
            <a:xfrm>
              <a:off x="14322426" y="7442200"/>
              <a:ext cx="120650" cy="433388"/>
            </a:xfrm>
            <a:custGeom>
              <a:avLst/>
              <a:gdLst>
                <a:gd name="T0" fmla="*/ 2 w 38"/>
                <a:gd name="T1" fmla="*/ 136 h 136"/>
                <a:gd name="T2" fmla="*/ 1 w 38"/>
                <a:gd name="T3" fmla="*/ 136 h 136"/>
                <a:gd name="T4" fmla="*/ 0 w 38"/>
                <a:gd name="T5" fmla="*/ 133 h 136"/>
                <a:gd name="T6" fmla="*/ 34 w 38"/>
                <a:gd name="T7" fmla="*/ 2 h 136"/>
                <a:gd name="T8" fmla="*/ 36 w 38"/>
                <a:gd name="T9" fmla="*/ 1 h 136"/>
                <a:gd name="T10" fmla="*/ 37 w 38"/>
                <a:gd name="T11" fmla="*/ 3 h 136"/>
                <a:gd name="T12" fmla="*/ 4 w 38"/>
                <a:gd name="T13" fmla="*/ 134 h 136"/>
                <a:gd name="T14" fmla="*/ 2 w 38"/>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2" y="136"/>
                  </a:moveTo>
                  <a:cubicBezTo>
                    <a:pt x="2" y="136"/>
                    <a:pt x="1" y="136"/>
                    <a:pt x="1" y="136"/>
                  </a:cubicBezTo>
                  <a:cubicBezTo>
                    <a:pt x="0" y="135"/>
                    <a:pt x="0" y="134"/>
                    <a:pt x="0" y="133"/>
                  </a:cubicBezTo>
                  <a:cubicBezTo>
                    <a:pt x="34" y="2"/>
                    <a:pt x="34" y="2"/>
                    <a:pt x="34" y="2"/>
                  </a:cubicBezTo>
                  <a:cubicBezTo>
                    <a:pt x="34" y="1"/>
                    <a:pt x="35" y="0"/>
                    <a:pt x="36" y="1"/>
                  </a:cubicBezTo>
                  <a:cubicBezTo>
                    <a:pt x="37" y="1"/>
                    <a:pt x="38" y="2"/>
                    <a:pt x="37" y="3"/>
                  </a:cubicBezTo>
                  <a:cubicBezTo>
                    <a:pt x="4" y="134"/>
                    <a:pt x="4" y="134"/>
                    <a:pt x="4" y="134"/>
                  </a:cubicBezTo>
                  <a:cubicBezTo>
                    <a:pt x="4" y="135"/>
                    <a:pt x="3" y="136"/>
                    <a:pt x="2" y="136"/>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6" name="Freeform 45">
              <a:extLst>
                <a:ext uri="{FF2B5EF4-FFF2-40B4-BE49-F238E27FC236}">
                  <a16:creationId xmlns:a16="http://schemas.microsoft.com/office/drawing/2014/main" id="{04D18A42-F9DE-4007-AF54-9032940724F9}"/>
                </a:ext>
              </a:extLst>
            </p:cNvPr>
            <p:cNvSpPr>
              <a:spLocks/>
            </p:cNvSpPr>
            <p:nvPr/>
          </p:nvSpPr>
          <p:spPr bwMode="auto">
            <a:xfrm>
              <a:off x="14293851" y="7799388"/>
              <a:ext cx="569913" cy="117475"/>
            </a:xfrm>
            <a:custGeom>
              <a:avLst/>
              <a:gdLst>
                <a:gd name="T0" fmla="*/ 141 w 179"/>
                <a:gd name="T1" fmla="*/ 31 h 37"/>
                <a:gd name="T2" fmla="*/ 1 w 179"/>
                <a:gd name="T3" fmla="*/ 5 h 37"/>
                <a:gd name="T4" fmla="*/ 0 w 179"/>
                <a:gd name="T5" fmla="*/ 2 h 37"/>
                <a:gd name="T6" fmla="*/ 3 w 179"/>
                <a:gd name="T7" fmla="*/ 1 h 37"/>
                <a:gd name="T8" fmla="*/ 177 w 179"/>
                <a:gd name="T9" fmla="*/ 25 h 37"/>
                <a:gd name="T10" fmla="*/ 179 w 179"/>
                <a:gd name="T11" fmla="*/ 26 h 37"/>
                <a:gd name="T12" fmla="*/ 177 w 179"/>
                <a:gd name="T13" fmla="*/ 29 h 37"/>
                <a:gd name="T14" fmla="*/ 141 w 179"/>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37">
                  <a:moveTo>
                    <a:pt x="141" y="31"/>
                  </a:moveTo>
                  <a:cubicBezTo>
                    <a:pt x="70" y="31"/>
                    <a:pt x="2" y="5"/>
                    <a:pt x="1" y="5"/>
                  </a:cubicBezTo>
                  <a:cubicBezTo>
                    <a:pt x="0" y="4"/>
                    <a:pt x="0" y="3"/>
                    <a:pt x="0" y="2"/>
                  </a:cubicBezTo>
                  <a:cubicBezTo>
                    <a:pt x="1" y="1"/>
                    <a:pt x="2" y="0"/>
                    <a:pt x="3" y="1"/>
                  </a:cubicBezTo>
                  <a:cubicBezTo>
                    <a:pt x="4" y="1"/>
                    <a:pt x="96" y="37"/>
                    <a:pt x="177" y="25"/>
                  </a:cubicBezTo>
                  <a:cubicBezTo>
                    <a:pt x="178" y="25"/>
                    <a:pt x="179" y="25"/>
                    <a:pt x="179" y="26"/>
                  </a:cubicBezTo>
                  <a:cubicBezTo>
                    <a:pt x="179" y="27"/>
                    <a:pt x="178" y="29"/>
                    <a:pt x="177" y="29"/>
                  </a:cubicBezTo>
                  <a:cubicBezTo>
                    <a:pt x="165" y="31"/>
                    <a:pt x="153" y="31"/>
                    <a:pt x="141" y="31"/>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7" name="Freeform 46">
              <a:extLst>
                <a:ext uri="{FF2B5EF4-FFF2-40B4-BE49-F238E27FC236}">
                  <a16:creationId xmlns:a16="http://schemas.microsoft.com/office/drawing/2014/main" id="{63117391-BA25-4118-92A2-E0643B3AE250}"/>
                </a:ext>
              </a:extLst>
            </p:cNvPr>
            <p:cNvSpPr>
              <a:spLocks/>
            </p:cNvSpPr>
            <p:nvPr/>
          </p:nvSpPr>
          <p:spPr bwMode="auto">
            <a:xfrm>
              <a:off x="14398626" y="7512050"/>
              <a:ext cx="471488" cy="376238"/>
            </a:xfrm>
            <a:custGeom>
              <a:avLst/>
              <a:gdLst>
                <a:gd name="T0" fmla="*/ 133 w 148"/>
                <a:gd name="T1" fmla="*/ 118 h 118"/>
                <a:gd name="T2" fmla="*/ 130 w 148"/>
                <a:gd name="T3" fmla="*/ 117 h 118"/>
                <a:gd name="T4" fmla="*/ 128 w 148"/>
                <a:gd name="T5" fmla="*/ 85 h 118"/>
                <a:gd name="T6" fmla="*/ 130 w 148"/>
                <a:gd name="T7" fmla="*/ 6 h 118"/>
                <a:gd name="T8" fmla="*/ 125 w 148"/>
                <a:gd name="T9" fmla="*/ 6 h 118"/>
                <a:gd name="T10" fmla="*/ 105 w 148"/>
                <a:gd name="T11" fmla="*/ 36 h 118"/>
                <a:gd name="T12" fmla="*/ 68 w 148"/>
                <a:gd name="T13" fmla="*/ 83 h 118"/>
                <a:gd name="T14" fmla="*/ 55 w 148"/>
                <a:gd name="T15" fmla="*/ 61 h 118"/>
                <a:gd name="T16" fmla="*/ 29 w 148"/>
                <a:gd name="T17" fmla="*/ 17 h 118"/>
                <a:gd name="T18" fmla="*/ 4 w 148"/>
                <a:gd name="T19" fmla="*/ 17 h 118"/>
                <a:gd name="T20" fmla="*/ 1 w 148"/>
                <a:gd name="T21" fmla="*/ 16 h 118"/>
                <a:gd name="T22" fmla="*/ 2 w 148"/>
                <a:gd name="T23" fmla="*/ 13 h 118"/>
                <a:gd name="T24" fmla="*/ 31 w 148"/>
                <a:gd name="T25" fmla="*/ 13 h 118"/>
                <a:gd name="T26" fmla="*/ 59 w 148"/>
                <a:gd name="T27" fmla="*/ 60 h 118"/>
                <a:gd name="T28" fmla="*/ 69 w 148"/>
                <a:gd name="T29" fmla="*/ 79 h 118"/>
                <a:gd name="T30" fmla="*/ 102 w 148"/>
                <a:gd name="T31" fmla="*/ 35 h 118"/>
                <a:gd name="T32" fmla="*/ 124 w 148"/>
                <a:gd name="T33" fmla="*/ 2 h 118"/>
                <a:gd name="T34" fmla="*/ 133 w 148"/>
                <a:gd name="T35" fmla="*/ 3 h 118"/>
                <a:gd name="T36" fmla="*/ 132 w 148"/>
                <a:gd name="T37" fmla="*/ 85 h 118"/>
                <a:gd name="T38" fmla="*/ 132 w 148"/>
                <a:gd name="T39" fmla="*/ 114 h 118"/>
                <a:gd name="T40" fmla="*/ 144 w 148"/>
                <a:gd name="T41" fmla="*/ 108 h 118"/>
                <a:gd name="T42" fmla="*/ 147 w 148"/>
                <a:gd name="T43" fmla="*/ 108 h 118"/>
                <a:gd name="T44" fmla="*/ 147 w 148"/>
                <a:gd name="T45" fmla="*/ 110 h 118"/>
                <a:gd name="T46" fmla="*/ 133 w 148"/>
                <a:gd name="T4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18">
                  <a:moveTo>
                    <a:pt x="133" y="118"/>
                  </a:moveTo>
                  <a:cubicBezTo>
                    <a:pt x="132" y="118"/>
                    <a:pt x="131" y="118"/>
                    <a:pt x="130" y="117"/>
                  </a:cubicBezTo>
                  <a:cubicBezTo>
                    <a:pt x="125" y="114"/>
                    <a:pt x="124" y="104"/>
                    <a:pt x="128" y="85"/>
                  </a:cubicBezTo>
                  <a:cubicBezTo>
                    <a:pt x="138" y="33"/>
                    <a:pt x="136" y="10"/>
                    <a:pt x="130" y="6"/>
                  </a:cubicBezTo>
                  <a:cubicBezTo>
                    <a:pt x="130" y="5"/>
                    <a:pt x="128" y="4"/>
                    <a:pt x="125" y="6"/>
                  </a:cubicBezTo>
                  <a:cubicBezTo>
                    <a:pt x="121" y="8"/>
                    <a:pt x="113" y="22"/>
                    <a:pt x="105" y="36"/>
                  </a:cubicBezTo>
                  <a:cubicBezTo>
                    <a:pt x="93" y="60"/>
                    <a:pt x="80" y="84"/>
                    <a:pt x="68" y="83"/>
                  </a:cubicBezTo>
                  <a:cubicBezTo>
                    <a:pt x="62" y="82"/>
                    <a:pt x="58" y="75"/>
                    <a:pt x="55" y="61"/>
                  </a:cubicBezTo>
                  <a:cubicBezTo>
                    <a:pt x="50" y="38"/>
                    <a:pt x="42" y="23"/>
                    <a:pt x="29" y="17"/>
                  </a:cubicBezTo>
                  <a:cubicBezTo>
                    <a:pt x="16" y="11"/>
                    <a:pt x="4" y="17"/>
                    <a:pt x="4" y="17"/>
                  </a:cubicBezTo>
                  <a:cubicBezTo>
                    <a:pt x="3" y="18"/>
                    <a:pt x="1" y="17"/>
                    <a:pt x="1" y="16"/>
                  </a:cubicBezTo>
                  <a:cubicBezTo>
                    <a:pt x="0" y="15"/>
                    <a:pt x="1" y="14"/>
                    <a:pt x="2" y="13"/>
                  </a:cubicBezTo>
                  <a:cubicBezTo>
                    <a:pt x="2" y="13"/>
                    <a:pt x="16" y="6"/>
                    <a:pt x="31" y="13"/>
                  </a:cubicBezTo>
                  <a:cubicBezTo>
                    <a:pt x="44" y="20"/>
                    <a:pt x="54" y="36"/>
                    <a:pt x="59" y="60"/>
                  </a:cubicBezTo>
                  <a:cubicBezTo>
                    <a:pt x="62" y="75"/>
                    <a:pt x="66" y="78"/>
                    <a:pt x="69" y="79"/>
                  </a:cubicBezTo>
                  <a:cubicBezTo>
                    <a:pt x="77" y="80"/>
                    <a:pt x="92" y="54"/>
                    <a:pt x="102" y="35"/>
                  </a:cubicBezTo>
                  <a:cubicBezTo>
                    <a:pt x="112" y="16"/>
                    <a:pt x="118" y="5"/>
                    <a:pt x="124" y="2"/>
                  </a:cubicBezTo>
                  <a:cubicBezTo>
                    <a:pt x="128" y="0"/>
                    <a:pt x="131" y="1"/>
                    <a:pt x="133" y="3"/>
                  </a:cubicBezTo>
                  <a:cubicBezTo>
                    <a:pt x="145" y="12"/>
                    <a:pt x="136" y="64"/>
                    <a:pt x="132" y="85"/>
                  </a:cubicBezTo>
                  <a:cubicBezTo>
                    <a:pt x="127" y="108"/>
                    <a:pt x="131" y="113"/>
                    <a:pt x="132" y="114"/>
                  </a:cubicBezTo>
                  <a:cubicBezTo>
                    <a:pt x="135" y="116"/>
                    <a:pt x="142" y="110"/>
                    <a:pt x="144" y="108"/>
                  </a:cubicBezTo>
                  <a:cubicBezTo>
                    <a:pt x="145" y="107"/>
                    <a:pt x="146" y="107"/>
                    <a:pt x="147" y="108"/>
                  </a:cubicBezTo>
                  <a:cubicBezTo>
                    <a:pt x="148" y="108"/>
                    <a:pt x="148" y="110"/>
                    <a:pt x="147" y="110"/>
                  </a:cubicBezTo>
                  <a:cubicBezTo>
                    <a:pt x="146" y="111"/>
                    <a:pt x="140" y="118"/>
                    <a:pt x="133" y="118"/>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8" name="Freeform 47">
              <a:extLst>
                <a:ext uri="{FF2B5EF4-FFF2-40B4-BE49-F238E27FC236}">
                  <a16:creationId xmlns:a16="http://schemas.microsoft.com/office/drawing/2014/main" id="{DFD3C2FF-6AA2-4B7B-93CC-B2A401541B5E}"/>
                </a:ext>
              </a:extLst>
            </p:cNvPr>
            <p:cNvSpPr>
              <a:spLocks noEditPoints="1"/>
            </p:cNvSpPr>
            <p:nvPr/>
          </p:nvSpPr>
          <p:spPr bwMode="auto">
            <a:xfrm>
              <a:off x="14144626" y="8091488"/>
              <a:ext cx="769938" cy="338138"/>
            </a:xfrm>
            <a:custGeom>
              <a:avLst/>
              <a:gdLst>
                <a:gd name="T0" fmla="*/ 130 w 242"/>
                <a:gd name="T1" fmla="*/ 92 h 106"/>
                <a:gd name="T2" fmla="*/ 1 w 242"/>
                <a:gd name="T3" fmla="*/ 67 h 106"/>
                <a:gd name="T4" fmla="*/ 0 w 242"/>
                <a:gd name="T5" fmla="*/ 66 h 106"/>
                <a:gd name="T6" fmla="*/ 17 w 242"/>
                <a:gd name="T7" fmla="*/ 0 h 106"/>
                <a:gd name="T8" fmla="*/ 19 w 242"/>
                <a:gd name="T9" fmla="*/ 1 h 106"/>
                <a:gd name="T10" fmla="*/ 239 w 242"/>
                <a:gd name="T11" fmla="*/ 12 h 106"/>
                <a:gd name="T12" fmla="*/ 242 w 242"/>
                <a:gd name="T13" fmla="*/ 10 h 106"/>
                <a:gd name="T14" fmla="*/ 225 w 242"/>
                <a:gd name="T15" fmla="*/ 79 h 106"/>
                <a:gd name="T16" fmla="*/ 224 w 242"/>
                <a:gd name="T17" fmla="*/ 79 h 106"/>
                <a:gd name="T18" fmla="*/ 130 w 242"/>
                <a:gd name="T19" fmla="*/ 92 h 106"/>
                <a:gd name="T20" fmla="*/ 4 w 242"/>
                <a:gd name="T21" fmla="*/ 64 h 106"/>
                <a:gd name="T22" fmla="*/ 222 w 242"/>
                <a:gd name="T23" fmla="*/ 76 h 106"/>
                <a:gd name="T24" fmla="*/ 237 w 242"/>
                <a:gd name="T25" fmla="*/ 17 h 106"/>
                <a:gd name="T26" fmla="*/ 20 w 242"/>
                <a:gd name="T27" fmla="*/ 5 h 106"/>
                <a:gd name="T28" fmla="*/ 4 w 242"/>
                <a:gd name="T29" fmla="*/ 6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06">
                  <a:moveTo>
                    <a:pt x="130" y="92"/>
                  </a:moveTo>
                  <a:cubicBezTo>
                    <a:pt x="54" y="92"/>
                    <a:pt x="2" y="67"/>
                    <a:pt x="1" y="67"/>
                  </a:cubicBezTo>
                  <a:cubicBezTo>
                    <a:pt x="0" y="66"/>
                    <a:pt x="0" y="66"/>
                    <a:pt x="0" y="66"/>
                  </a:cubicBezTo>
                  <a:cubicBezTo>
                    <a:pt x="17" y="0"/>
                    <a:pt x="17" y="0"/>
                    <a:pt x="17" y="0"/>
                  </a:cubicBezTo>
                  <a:cubicBezTo>
                    <a:pt x="19" y="1"/>
                    <a:pt x="19" y="1"/>
                    <a:pt x="19" y="1"/>
                  </a:cubicBezTo>
                  <a:cubicBezTo>
                    <a:pt x="148" y="44"/>
                    <a:pt x="238" y="12"/>
                    <a:pt x="239" y="12"/>
                  </a:cubicBezTo>
                  <a:cubicBezTo>
                    <a:pt x="242" y="10"/>
                    <a:pt x="242" y="10"/>
                    <a:pt x="242" y="10"/>
                  </a:cubicBezTo>
                  <a:cubicBezTo>
                    <a:pt x="225" y="79"/>
                    <a:pt x="225" y="79"/>
                    <a:pt x="225" y="79"/>
                  </a:cubicBezTo>
                  <a:cubicBezTo>
                    <a:pt x="224" y="79"/>
                    <a:pt x="224" y="79"/>
                    <a:pt x="224" y="79"/>
                  </a:cubicBezTo>
                  <a:cubicBezTo>
                    <a:pt x="190" y="88"/>
                    <a:pt x="159" y="92"/>
                    <a:pt x="130" y="92"/>
                  </a:cubicBezTo>
                  <a:close/>
                  <a:moveTo>
                    <a:pt x="4" y="64"/>
                  </a:moveTo>
                  <a:cubicBezTo>
                    <a:pt x="17" y="70"/>
                    <a:pt x="108" y="106"/>
                    <a:pt x="222" y="76"/>
                  </a:cubicBezTo>
                  <a:cubicBezTo>
                    <a:pt x="237" y="17"/>
                    <a:pt x="237" y="17"/>
                    <a:pt x="237" y="17"/>
                  </a:cubicBezTo>
                  <a:cubicBezTo>
                    <a:pt x="219" y="22"/>
                    <a:pt x="134" y="43"/>
                    <a:pt x="20" y="5"/>
                  </a:cubicBezTo>
                  <a:lnTo>
                    <a:pt x="4" y="64"/>
                  </a:ln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9" name="Freeform 48">
              <a:extLst>
                <a:ext uri="{FF2B5EF4-FFF2-40B4-BE49-F238E27FC236}">
                  <a16:creationId xmlns:a16="http://schemas.microsoft.com/office/drawing/2014/main" id="{11943C96-2B36-458D-B9B3-B1F2CC9DB529}"/>
                </a:ext>
              </a:extLst>
            </p:cNvPr>
            <p:cNvSpPr>
              <a:spLocks/>
            </p:cNvSpPr>
            <p:nvPr/>
          </p:nvSpPr>
          <p:spPr bwMode="auto">
            <a:xfrm>
              <a:off x="14227176" y="8167688"/>
              <a:ext cx="50800" cy="169863"/>
            </a:xfrm>
            <a:custGeom>
              <a:avLst/>
              <a:gdLst>
                <a:gd name="T0" fmla="*/ 2 w 16"/>
                <a:gd name="T1" fmla="*/ 53 h 53"/>
                <a:gd name="T2" fmla="*/ 1 w 16"/>
                <a:gd name="T3" fmla="*/ 53 h 53"/>
                <a:gd name="T4" fmla="*/ 0 w 16"/>
                <a:gd name="T5" fmla="*/ 50 h 53"/>
                <a:gd name="T6" fmla="*/ 12 w 16"/>
                <a:gd name="T7" fmla="*/ 2 h 53"/>
                <a:gd name="T8" fmla="*/ 15 w 16"/>
                <a:gd name="T9" fmla="*/ 0 h 53"/>
                <a:gd name="T10" fmla="*/ 16 w 16"/>
                <a:gd name="T11" fmla="*/ 3 h 53"/>
                <a:gd name="T12" fmla="*/ 4 w 16"/>
                <a:gd name="T13" fmla="*/ 51 h 53"/>
                <a:gd name="T14" fmla="*/ 2 w 16"/>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3">
                  <a:moveTo>
                    <a:pt x="2" y="53"/>
                  </a:moveTo>
                  <a:cubicBezTo>
                    <a:pt x="2" y="53"/>
                    <a:pt x="1" y="53"/>
                    <a:pt x="1" y="53"/>
                  </a:cubicBezTo>
                  <a:cubicBezTo>
                    <a:pt x="0" y="52"/>
                    <a:pt x="0" y="51"/>
                    <a:pt x="0" y="50"/>
                  </a:cubicBezTo>
                  <a:cubicBezTo>
                    <a:pt x="12" y="2"/>
                    <a:pt x="12" y="2"/>
                    <a:pt x="12" y="2"/>
                  </a:cubicBezTo>
                  <a:cubicBezTo>
                    <a:pt x="13" y="1"/>
                    <a:pt x="14" y="0"/>
                    <a:pt x="15" y="0"/>
                  </a:cubicBezTo>
                  <a:cubicBezTo>
                    <a:pt x="16" y="1"/>
                    <a:pt x="16" y="2"/>
                    <a:pt x="16" y="3"/>
                  </a:cubicBezTo>
                  <a:cubicBezTo>
                    <a:pt x="4" y="51"/>
                    <a:pt x="4" y="51"/>
                    <a:pt x="4" y="51"/>
                  </a:cubicBezTo>
                  <a:cubicBezTo>
                    <a:pt x="3" y="52"/>
                    <a:pt x="3" y="53"/>
                    <a:pt x="2" y="5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0" name="Freeform 49">
              <a:extLst>
                <a:ext uri="{FF2B5EF4-FFF2-40B4-BE49-F238E27FC236}">
                  <a16:creationId xmlns:a16="http://schemas.microsoft.com/office/drawing/2014/main" id="{FD17F180-77A8-4AD8-9F29-767F201A3236}"/>
                </a:ext>
              </a:extLst>
            </p:cNvPr>
            <p:cNvSpPr>
              <a:spLocks/>
            </p:cNvSpPr>
            <p:nvPr/>
          </p:nvSpPr>
          <p:spPr bwMode="auto">
            <a:xfrm>
              <a:off x="14331951" y="8196263"/>
              <a:ext cx="53975" cy="166688"/>
            </a:xfrm>
            <a:custGeom>
              <a:avLst/>
              <a:gdLst>
                <a:gd name="T0" fmla="*/ 2 w 17"/>
                <a:gd name="T1" fmla="*/ 52 h 52"/>
                <a:gd name="T2" fmla="*/ 2 w 17"/>
                <a:gd name="T3" fmla="*/ 52 h 52"/>
                <a:gd name="T4" fmla="*/ 0 w 17"/>
                <a:gd name="T5" fmla="*/ 50 h 52"/>
                <a:gd name="T6" fmla="*/ 13 w 17"/>
                <a:gd name="T7" fmla="*/ 1 h 52"/>
                <a:gd name="T8" fmla="*/ 15 w 17"/>
                <a:gd name="T9" fmla="*/ 0 h 52"/>
                <a:gd name="T10" fmla="*/ 17 w 17"/>
                <a:gd name="T11" fmla="*/ 2 h 52"/>
                <a:gd name="T12" fmla="*/ 4 w 17"/>
                <a:gd name="T13" fmla="*/ 51 h 52"/>
                <a:gd name="T14" fmla="*/ 2 w 17"/>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2">
                  <a:moveTo>
                    <a:pt x="2" y="52"/>
                  </a:moveTo>
                  <a:cubicBezTo>
                    <a:pt x="2" y="52"/>
                    <a:pt x="2" y="52"/>
                    <a:pt x="2" y="52"/>
                  </a:cubicBezTo>
                  <a:cubicBezTo>
                    <a:pt x="1" y="52"/>
                    <a:pt x="0" y="51"/>
                    <a:pt x="0" y="50"/>
                  </a:cubicBezTo>
                  <a:cubicBezTo>
                    <a:pt x="13" y="1"/>
                    <a:pt x="13" y="1"/>
                    <a:pt x="13" y="1"/>
                  </a:cubicBezTo>
                  <a:cubicBezTo>
                    <a:pt x="13" y="0"/>
                    <a:pt x="14" y="0"/>
                    <a:pt x="15" y="0"/>
                  </a:cubicBezTo>
                  <a:cubicBezTo>
                    <a:pt x="16" y="0"/>
                    <a:pt x="17" y="1"/>
                    <a:pt x="17" y="2"/>
                  </a:cubicBezTo>
                  <a:cubicBezTo>
                    <a:pt x="4" y="51"/>
                    <a:pt x="4" y="51"/>
                    <a:pt x="4" y="51"/>
                  </a:cubicBezTo>
                  <a:cubicBezTo>
                    <a:pt x="4" y="52"/>
                    <a:pt x="3" y="52"/>
                    <a:pt x="2" y="52"/>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1" name="Freeform 50">
              <a:extLst>
                <a:ext uri="{FF2B5EF4-FFF2-40B4-BE49-F238E27FC236}">
                  <a16:creationId xmlns:a16="http://schemas.microsoft.com/office/drawing/2014/main" id="{1FC7C31E-5102-472C-AE66-609A71AB06DD}"/>
                </a:ext>
              </a:extLst>
            </p:cNvPr>
            <p:cNvSpPr>
              <a:spLocks/>
            </p:cNvSpPr>
            <p:nvPr/>
          </p:nvSpPr>
          <p:spPr bwMode="auto">
            <a:xfrm>
              <a:off x="14443076" y="8205788"/>
              <a:ext cx="53975" cy="166688"/>
            </a:xfrm>
            <a:custGeom>
              <a:avLst/>
              <a:gdLst>
                <a:gd name="T0" fmla="*/ 2 w 17"/>
                <a:gd name="T1" fmla="*/ 52 h 52"/>
                <a:gd name="T2" fmla="*/ 2 w 17"/>
                <a:gd name="T3" fmla="*/ 52 h 52"/>
                <a:gd name="T4" fmla="*/ 0 w 17"/>
                <a:gd name="T5" fmla="*/ 50 h 52"/>
                <a:gd name="T6" fmla="*/ 13 w 17"/>
                <a:gd name="T7" fmla="*/ 1 h 52"/>
                <a:gd name="T8" fmla="*/ 15 w 17"/>
                <a:gd name="T9" fmla="*/ 0 h 52"/>
                <a:gd name="T10" fmla="*/ 17 w 17"/>
                <a:gd name="T11" fmla="*/ 2 h 52"/>
                <a:gd name="T12" fmla="*/ 4 w 17"/>
                <a:gd name="T13" fmla="*/ 51 h 52"/>
                <a:gd name="T14" fmla="*/ 2 w 17"/>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2">
                  <a:moveTo>
                    <a:pt x="2" y="52"/>
                  </a:moveTo>
                  <a:cubicBezTo>
                    <a:pt x="2" y="52"/>
                    <a:pt x="2" y="52"/>
                    <a:pt x="2" y="52"/>
                  </a:cubicBezTo>
                  <a:cubicBezTo>
                    <a:pt x="1" y="52"/>
                    <a:pt x="0" y="51"/>
                    <a:pt x="0" y="50"/>
                  </a:cubicBezTo>
                  <a:cubicBezTo>
                    <a:pt x="13" y="1"/>
                    <a:pt x="13" y="1"/>
                    <a:pt x="13" y="1"/>
                  </a:cubicBezTo>
                  <a:cubicBezTo>
                    <a:pt x="13" y="0"/>
                    <a:pt x="14" y="0"/>
                    <a:pt x="15" y="0"/>
                  </a:cubicBezTo>
                  <a:cubicBezTo>
                    <a:pt x="16" y="0"/>
                    <a:pt x="17" y="1"/>
                    <a:pt x="17" y="2"/>
                  </a:cubicBezTo>
                  <a:cubicBezTo>
                    <a:pt x="4" y="51"/>
                    <a:pt x="4" y="51"/>
                    <a:pt x="4" y="51"/>
                  </a:cubicBezTo>
                  <a:cubicBezTo>
                    <a:pt x="4" y="52"/>
                    <a:pt x="3" y="52"/>
                    <a:pt x="2" y="52"/>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2" name="Freeform 51">
              <a:extLst>
                <a:ext uri="{FF2B5EF4-FFF2-40B4-BE49-F238E27FC236}">
                  <a16:creationId xmlns:a16="http://schemas.microsoft.com/office/drawing/2014/main" id="{2C0EDBFD-FCCD-46B4-96D7-B1BB863B2AD2}"/>
                </a:ext>
              </a:extLst>
            </p:cNvPr>
            <p:cNvSpPr>
              <a:spLocks/>
            </p:cNvSpPr>
            <p:nvPr/>
          </p:nvSpPr>
          <p:spPr bwMode="auto">
            <a:xfrm>
              <a:off x="14554201" y="8208963"/>
              <a:ext cx="53975" cy="169863"/>
            </a:xfrm>
            <a:custGeom>
              <a:avLst/>
              <a:gdLst>
                <a:gd name="T0" fmla="*/ 3 w 17"/>
                <a:gd name="T1" fmla="*/ 53 h 53"/>
                <a:gd name="T2" fmla="*/ 2 w 17"/>
                <a:gd name="T3" fmla="*/ 53 h 53"/>
                <a:gd name="T4" fmla="*/ 1 w 17"/>
                <a:gd name="T5" fmla="*/ 50 h 53"/>
                <a:gd name="T6" fmla="*/ 13 w 17"/>
                <a:gd name="T7" fmla="*/ 2 h 53"/>
                <a:gd name="T8" fmla="*/ 16 w 17"/>
                <a:gd name="T9" fmla="*/ 1 h 53"/>
                <a:gd name="T10" fmla="*/ 17 w 17"/>
                <a:gd name="T11" fmla="*/ 3 h 53"/>
                <a:gd name="T12" fmla="*/ 4 w 17"/>
                <a:gd name="T13" fmla="*/ 51 h 53"/>
                <a:gd name="T14" fmla="*/ 3 w 17"/>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3">
                  <a:moveTo>
                    <a:pt x="3" y="53"/>
                  </a:moveTo>
                  <a:cubicBezTo>
                    <a:pt x="2" y="53"/>
                    <a:pt x="2" y="53"/>
                    <a:pt x="2" y="53"/>
                  </a:cubicBezTo>
                  <a:cubicBezTo>
                    <a:pt x="1" y="53"/>
                    <a:pt x="0" y="51"/>
                    <a:pt x="1" y="50"/>
                  </a:cubicBezTo>
                  <a:cubicBezTo>
                    <a:pt x="13" y="2"/>
                    <a:pt x="13" y="2"/>
                    <a:pt x="13" y="2"/>
                  </a:cubicBezTo>
                  <a:cubicBezTo>
                    <a:pt x="13" y="1"/>
                    <a:pt x="14" y="0"/>
                    <a:pt x="16" y="1"/>
                  </a:cubicBezTo>
                  <a:cubicBezTo>
                    <a:pt x="17" y="1"/>
                    <a:pt x="17" y="2"/>
                    <a:pt x="17" y="3"/>
                  </a:cubicBezTo>
                  <a:cubicBezTo>
                    <a:pt x="4" y="51"/>
                    <a:pt x="4" y="51"/>
                    <a:pt x="4" y="51"/>
                  </a:cubicBezTo>
                  <a:cubicBezTo>
                    <a:pt x="4" y="52"/>
                    <a:pt x="3" y="53"/>
                    <a:pt x="3" y="5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3" name="Freeform 52">
              <a:extLst>
                <a:ext uri="{FF2B5EF4-FFF2-40B4-BE49-F238E27FC236}">
                  <a16:creationId xmlns:a16="http://schemas.microsoft.com/office/drawing/2014/main" id="{018CB9F8-2047-4959-BC04-DF7DD9069ED3}"/>
                </a:ext>
              </a:extLst>
            </p:cNvPr>
            <p:cNvSpPr>
              <a:spLocks/>
            </p:cNvSpPr>
            <p:nvPr/>
          </p:nvSpPr>
          <p:spPr bwMode="auto">
            <a:xfrm>
              <a:off x="14671676" y="8199438"/>
              <a:ext cx="55563" cy="169863"/>
            </a:xfrm>
            <a:custGeom>
              <a:avLst/>
              <a:gdLst>
                <a:gd name="T0" fmla="*/ 2 w 17"/>
                <a:gd name="T1" fmla="*/ 53 h 53"/>
                <a:gd name="T2" fmla="*/ 2 w 17"/>
                <a:gd name="T3" fmla="*/ 53 h 53"/>
                <a:gd name="T4" fmla="*/ 0 w 17"/>
                <a:gd name="T5" fmla="*/ 50 h 53"/>
                <a:gd name="T6" fmla="*/ 13 w 17"/>
                <a:gd name="T7" fmla="*/ 2 h 53"/>
                <a:gd name="T8" fmla="*/ 15 w 17"/>
                <a:gd name="T9" fmla="*/ 1 h 53"/>
                <a:gd name="T10" fmla="*/ 16 w 17"/>
                <a:gd name="T11" fmla="*/ 3 h 53"/>
                <a:gd name="T12" fmla="*/ 4 w 17"/>
                <a:gd name="T13" fmla="*/ 51 h 53"/>
                <a:gd name="T14" fmla="*/ 2 w 17"/>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3">
                  <a:moveTo>
                    <a:pt x="2" y="53"/>
                  </a:moveTo>
                  <a:cubicBezTo>
                    <a:pt x="2" y="53"/>
                    <a:pt x="2" y="53"/>
                    <a:pt x="2" y="53"/>
                  </a:cubicBezTo>
                  <a:cubicBezTo>
                    <a:pt x="0" y="53"/>
                    <a:pt x="0" y="52"/>
                    <a:pt x="0" y="50"/>
                  </a:cubicBezTo>
                  <a:cubicBezTo>
                    <a:pt x="13" y="2"/>
                    <a:pt x="13" y="2"/>
                    <a:pt x="13" y="2"/>
                  </a:cubicBezTo>
                  <a:cubicBezTo>
                    <a:pt x="13" y="1"/>
                    <a:pt x="14" y="0"/>
                    <a:pt x="15" y="1"/>
                  </a:cubicBezTo>
                  <a:cubicBezTo>
                    <a:pt x="16" y="1"/>
                    <a:pt x="17" y="2"/>
                    <a:pt x="16" y="3"/>
                  </a:cubicBezTo>
                  <a:cubicBezTo>
                    <a:pt x="4" y="51"/>
                    <a:pt x="4" y="51"/>
                    <a:pt x="4" y="51"/>
                  </a:cubicBezTo>
                  <a:cubicBezTo>
                    <a:pt x="4" y="52"/>
                    <a:pt x="3" y="53"/>
                    <a:pt x="2" y="5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4" name="Freeform 53">
              <a:extLst>
                <a:ext uri="{FF2B5EF4-FFF2-40B4-BE49-F238E27FC236}">
                  <a16:creationId xmlns:a16="http://schemas.microsoft.com/office/drawing/2014/main" id="{F8EF4EE3-F79C-49C8-A550-AC4B396D196C}"/>
                </a:ext>
              </a:extLst>
            </p:cNvPr>
            <p:cNvSpPr>
              <a:spLocks/>
            </p:cNvSpPr>
            <p:nvPr/>
          </p:nvSpPr>
          <p:spPr bwMode="auto">
            <a:xfrm>
              <a:off x="14790738" y="8186738"/>
              <a:ext cx="50800" cy="169863"/>
            </a:xfrm>
            <a:custGeom>
              <a:avLst/>
              <a:gdLst>
                <a:gd name="T0" fmla="*/ 2 w 16"/>
                <a:gd name="T1" fmla="*/ 53 h 53"/>
                <a:gd name="T2" fmla="*/ 1 w 16"/>
                <a:gd name="T3" fmla="*/ 53 h 53"/>
                <a:gd name="T4" fmla="*/ 0 w 16"/>
                <a:gd name="T5" fmla="*/ 50 h 53"/>
                <a:gd name="T6" fmla="*/ 12 w 16"/>
                <a:gd name="T7" fmla="*/ 2 h 53"/>
                <a:gd name="T8" fmla="*/ 15 w 16"/>
                <a:gd name="T9" fmla="*/ 1 h 53"/>
                <a:gd name="T10" fmla="*/ 16 w 16"/>
                <a:gd name="T11" fmla="*/ 3 h 53"/>
                <a:gd name="T12" fmla="*/ 4 w 16"/>
                <a:gd name="T13" fmla="*/ 51 h 53"/>
                <a:gd name="T14" fmla="*/ 2 w 16"/>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3">
                  <a:moveTo>
                    <a:pt x="2" y="53"/>
                  </a:moveTo>
                  <a:cubicBezTo>
                    <a:pt x="2" y="53"/>
                    <a:pt x="2" y="53"/>
                    <a:pt x="1" y="53"/>
                  </a:cubicBezTo>
                  <a:cubicBezTo>
                    <a:pt x="0" y="53"/>
                    <a:pt x="0" y="51"/>
                    <a:pt x="0" y="50"/>
                  </a:cubicBezTo>
                  <a:cubicBezTo>
                    <a:pt x="12" y="2"/>
                    <a:pt x="12" y="2"/>
                    <a:pt x="12" y="2"/>
                  </a:cubicBezTo>
                  <a:cubicBezTo>
                    <a:pt x="13" y="1"/>
                    <a:pt x="14" y="0"/>
                    <a:pt x="15" y="1"/>
                  </a:cubicBezTo>
                  <a:cubicBezTo>
                    <a:pt x="16" y="1"/>
                    <a:pt x="16" y="2"/>
                    <a:pt x="16" y="3"/>
                  </a:cubicBezTo>
                  <a:cubicBezTo>
                    <a:pt x="4" y="51"/>
                    <a:pt x="4" y="51"/>
                    <a:pt x="4" y="51"/>
                  </a:cubicBezTo>
                  <a:cubicBezTo>
                    <a:pt x="4" y="52"/>
                    <a:pt x="3" y="53"/>
                    <a:pt x="2" y="53"/>
                  </a:cubicBez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sp>
        <p:nvSpPr>
          <p:cNvPr id="302" name="TextBox 301">
            <a:extLst>
              <a:ext uri="{FF2B5EF4-FFF2-40B4-BE49-F238E27FC236}">
                <a16:creationId xmlns:a16="http://schemas.microsoft.com/office/drawing/2014/main" id="{B7DEE8A7-4D1D-44C8-8C93-89CD348DFBF8}"/>
              </a:ext>
            </a:extLst>
          </p:cNvPr>
          <p:cNvSpPr txBox="1"/>
          <p:nvPr/>
        </p:nvSpPr>
        <p:spPr>
          <a:xfrm>
            <a:off x="6231681" y="1387627"/>
            <a:ext cx="2804992" cy="584775"/>
          </a:xfrm>
          <a:prstGeom prst="rect">
            <a:avLst/>
          </a:prstGeom>
          <a:noFill/>
          <a:effectLst>
            <a:outerShdw dist="241300" dir="2700000" algn="tl" rotWithShape="0">
              <a:schemeClr val="bg1">
                <a:lumMod val="95000"/>
              </a:schemeClr>
            </a:outerShdw>
          </a:effectLst>
        </p:spPr>
        <p:txBody>
          <a:bodyPr wrap="square" rtlCol="0">
            <a:spAutoFit/>
          </a:bodyPr>
          <a:lstStyle/>
          <a:p>
            <a:pPr defTabSz="228554">
              <a:defRPr/>
            </a:pPr>
            <a:r>
              <a:rPr lang="en-US" sz="3200" b="1">
                <a:solidFill>
                  <a:srgbClr val="377DFF"/>
                </a:solidFill>
                <a:latin typeface="Open Sans Extrabold" panose="020B0906030804020204" pitchFamily="34" charset="0"/>
                <a:ea typeface="Open Sans Extrabold" panose="020B0906030804020204" pitchFamily="34" charset="0"/>
                <a:cs typeface="Open Sans Extrabold" panose="020B0906030804020204" pitchFamily="34" charset="0"/>
              </a:rPr>
              <a:t>ABOUT US</a:t>
            </a:r>
          </a:p>
        </p:txBody>
      </p:sp>
      <p:sp>
        <p:nvSpPr>
          <p:cNvPr id="303" name="TextBox 302">
            <a:extLst>
              <a:ext uri="{FF2B5EF4-FFF2-40B4-BE49-F238E27FC236}">
                <a16:creationId xmlns:a16="http://schemas.microsoft.com/office/drawing/2014/main" id="{D0633613-5FCE-4BB5-95B3-4C32CDA77F8E}"/>
              </a:ext>
            </a:extLst>
          </p:cNvPr>
          <p:cNvSpPr txBox="1"/>
          <p:nvPr/>
        </p:nvSpPr>
        <p:spPr>
          <a:xfrm>
            <a:off x="6252231" y="1989352"/>
            <a:ext cx="4755244" cy="4485010"/>
          </a:xfrm>
          <a:prstGeom prst="rect">
            <a:avLst/>
          </a:prstGeom>
          <a:noFill/>
        </p:spPr>
        <p:txBody>
          <a:bodyPr wrap="square" rtlCol="0">
            <a:spAutoFit/>
          </a:bodyPr>
          <a:lstStyle/>
          <a:p>
            <a:pPr algn="just" defTabSz="228554">
              <a:lnSpc>
                <a:spcPct val="150000"/>
              </a:lnSpc>
              <a:defRPr/>
            </a:pPr>
            <a:r>
              <a:rPr lang="en-US" sz="1600">
                <a:latin typeface="Open Sans" panose="020B0606030504020204" pitchFamily="34" charset="0"/>
                <a:ea typeface="Open Sans" panose="020B0606030504020204" pitchFamily="34" charset="0"/>
                <a:cs typeface="Open Sans" panose="020B0606030504020204" pitchFamily="34" charset="0"/>
              </a:rPr>
              <a:t>		Let Us Score Sdn. Bhd. was incorporated in 2014. Operating ten outlets of tuition center all over Kedah with students numbering four thousand annually. The pandemic struck during 2020. </a:t>
            </a:r>
          </a:p>
          <a:p>
            <a:pPr algn="just" defTabSz="228554">
              <a:lnSpc>
                <a:spcPct val="150000"/>
              </a:lnSpc>
              <a:defRPr/>
            </a:pPr>
            <a:endParaRPr lang="en-US" sz="1600">
              <a:latin typeface="Open Sans" panose="020B0606030504020204" pitchFamily="34" charset="0"/>
              <a:ea typeface="Open Sans" panose="020B0606030504020204" pitchFamily="34" charset="0"/>
              <a:cs typeface="Open Sans" panose="020B0606030504020204" pitchFamily="34" charset="0"/>
            </a:endParaRPr>
          </a:p>
          <a:p>
            <a:pPr algn="just" defTabSz="228554">
              <a:lnSpc>
                <a:spcPct val="150000"/>
              </a:lnSpc>
              <a:defRPr/>
            </a:pPr>
            <a:r>
              <a:rPr lang="en-US" sz="1600">
                <a:latin typeface="Open Sans" panose="020B0606030504020204" pitchFamily="34" charset="0"/>
                <a:ea typeface="Open Sans" panose="020B0606030504020204" pitchFamily="34" charset="0"/>
                <a:cs typeface="Open Sans" panose="020B0606030504020204" pitchFamily="34" charset="0"/>
              </a:rPr>
              <a:t>		We are one of the few brands that managed to convert to online for about 100 students. The practicality, the efficiency of online is undefeated when compared to offline operation. Now, Score E-Tuition System is the future. </a:t>
            </a:r>
          </a:p>
        </p:txBody>
      </p:sp>
      <p:sp>
        <p:nvSpPr>
          <p:cNvPr id="245" name="Slide Number Placeholder 5">
            <a:extLst>
              <a:ext uri="{FF2B5EF4-FFF2-40B4-BE49-F238E27FC236}">
                <a16:creationId xmlns:a16="http://schemas.microsoft.com/office/drawing/2014/main" id="{DA496256-1B78-705B-E084-AFD38B57B257}"/>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15</a:t>
            </a:fld>
            <a:endParaRPr lang="en-US" sz="600">
              <a:solidFill>
                <a:schemeClr val="tx1"/>
              </a:solidFill>
            </a:endParaRPr>
          </a:p>
        </p:txBody>
      </p:sp>
      <p:sp>
        <p:nvSpPr>
          <p:cNvPr id="246" name="Oval 245">
            <a:extLst>
              <a:ext uri="{FF2B5EF4-FFF2-40B4-BE49-F238E27FC236}">
                <a16:creationId xmlns:a16="http://schemas.microsoft.com/office/drawing/2014/main" id="{1C5D0CAE-95B8-7778-CA4A-EAB930A6EF37}"/>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47" name="Oval 246">
            <a:extLst>
              <a:ext uri="{FF2B5EF4-FFF2-40B4-BE49-F238E27FC236}">
                <a16:creationId xmlns:a16="http://schemas.microsoft.com/office/drawing/2014/main" id="{736357A3-5937-E934-A1EF-0B5122E06FF5}"/>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48" name="Rectangle 9">
            <a:hlinkClick r:id="" action="ppaction://hlinkshowjump?jump=previousslide"/>
            <a:extLst>
              <a:ext uri="{FF2B5EF4-FFF2-40B4-BE49-F238E27FC236}">
                <a16:creationId xmlns:a16="http://schemas.microsoft.com/office/drawing/2014/main" id="{BB6F9A86-1F52-EA62-B484-AB1135532005}"/>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76" name="Oval 275">
            <a:hlinkClick r:id="" action="ppaction://hlinkshowjump?jump=nextslide"/>
            <a:extLst>
              <a:ext uri="{FF2B5EF4-FFF2-40B4-BE49-F238E27FC236}">
                <a16:creationId xmlns:a16="http://schemas.microsoft.com/office/drawing/2014/main" id="{E158E64F-F9D7-68D9-E2B5-DF532CD18219}"/>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77" name="Rectangle 9">
            <a:extLst>
              <a:ext uri="{FF2B5EF4-FFF2-40B4-BE49-F238E27FC236}">
                <a16:creationId xmlns:a16="http://schemas.microsoft.com/office/drawing/2014/main" id="{9CC26D78-6CDA-79E6-80E0-67FDCA77A035}"/>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278" name="Picture 277" descr="Logo&#10;&#10;Description automatically generated">
            <a:extLst>
              <a:ext uri="{FF2B5EF4-FFF2-40B4-BE49-F238E27FC236}">
                <a16:creationId xmlns:a16="http://schemas.microsoft.com/office/drawing/2014/main" id="{8CCB5224-627D-C2CC-53A1-9C92B28F2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30671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02"/>
                                        </p:tgtEl>
                                        <p:attrNameLst>
                                          <p:attrName>style.visibility</p:attrName>
                                        </p:attrNameLst>
                                      </p:cBhvr>
                                      <p:to>
                                        <p:strVal val="visible"/>
                                      </p:to>
                                    </p:set>
                                    <p:anim calcmode="lin" valueType="num">
                                      <p:cBhvr additive="base">
                                        <p:cTn id="7" dur="1000" fill="hold"/>
                                        <p:tgtEl>
                                          <p:spTgt spid="302"/>
                                        </p:tgtEl>
                                        <p:attrNameLst>
                                          <p:attrName>ppt_x</p:attrName>
                                        </p:attrNameLst>
                                      </p:cBhvr>
                                      <p:tavLst>
                                        <p:tav tm="0">
                                          <p:val>
                                            <p:strVal val="1+#ppt_w/2"/>
                                          </p:val>
                                        </p:tav>
                                        <p:tav tm="100000">
                                          <p:val>
                                            <p:strVal val="#ppt_x"/>
                                          </p:val>
                                        </p:tav>
                                      </p:tavLst>
                                    </p:anim>
                                    <p:anim calcmode="lin" valueType="num">
                                      <p:cBhvr additive="base">
                                        <p:cTn id="8" dur="1000" fill="hold"/>
                                        <p:tgtEl>
                                          <p:spTgt spid="30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03"/>
                                        </p:tgtEl>
                                        <p:attrNameLst>
                                          <p:attrName>style.visibility</p:attrName>
                                        </p:attrNameLst>
                                      </p:cBhvr>
                                      <p:to>
                                        <p:strVal val="visible"/>
                                      </p:to>
                                    </p:set>
                                    <p:anim calcmode="lin" valueType="num">
                                      <p:cBhvr additive="base">
                                        <p:cTn id="11" dur="1000" fill="hold"/>
                                        <p:tgtEl>
                                          <p:spTgt spid="303"/>
                                        </p:tgtEl>
                                        <p:attrNameLst>
                                          <p:attrName>ppt_x</p:attrName>
                                        </p:attrNameLst>
                                      </p:cBhvr>
                                      <p:tavLst>
                                        <p:tav tm="0">
                                          <p:val>
                                            <p:strVal val="1+#ppt_w/2"/>
                                          </p:val>
                                        </p:tav>
                                        <p:tav tm="100000">
                                          <p:val>
                                            <p:strVal val="#ppt_x"/>
                                          </p:val>
                                        </p:tav>
                                      </p:tavLst>
                                    </p:anim>
                                    <p:anim calcmode="lin" valueType="num">
                                      <p:cBhvr additive="base">
                                        <p:cTn id="12" dur="1000" fill="hold"/>
                                        <p:tgtEl>
                                          <p:spTgt spid="303"/>
                                        </p:tgtEl>
                                        <p:attrNameLst>
                                          <p:attrName>ppt_y</p:attrName>
                                        </p:attrNameLst>
                                      </p:cBhvr>
                                      <p:tavLst>
                                        <p:tav tm="0">
                                          <p:val>
                                            <p:strVal val="#ppt_y"/>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44"/>
                                        </p:tgtEl>
                                        <p:attrNameLst>
                                          <p:attrName>style.visibility</p:attrName>
                                        </p:attrNameLst>
                                      </p:cBhvr>
                                      <p:to>
                                        <p:strVal val="visible"/>
                                      </p:to>
                                    </p:set>
                                    <p:anim calcmode="lin" valueType="num">
                                      <p:cBhvr additive="base">
                                        <p:cTn id="15" dur="1500" fill="hold"/>
                                        <p:tgtEl>
                                          <p:spTgt spid="244"/>
                                        </p:tgtEl>
                                        <p:attrNameLst>
                                          <p:attrName>ppt_x</p:attrName>
                                        </p:attrNameLst>
                                      </p:cBhvr>
                                      <p:tavLst>
                                        <p:tav tm="0">
                                          <p:val>
                                            <p:strVal val="#ppt_x"/>
                                          </p:val>
                                        </p:tav>
                                        <p:tav tm="100000">
                                          <p:val>
                                            <p:strVal val="#ppt_x"/>
                                          </p:val>
                                        </p:tav>
                                      </p:tavLst>
                                    </p:anim>
                                    <p:anim calcmode="lin" valueType="num">
                                      <p:cBhvr additive="base">
                                        <p:cTn id="16" dur="1500" fill="hold"/>
                                        <p:tgtEl>
                                          <p:spTgt spid="24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
                                  </p:stCondLst>
                                  <p:childTnLst>
                                    <p:set>
                                      <p:cBhvr>
                                        <p:cTn id="18" dur="1" fill="hold">
                                          <p:stCondLst>
                                            <p:cond delay="0"/>
                                          </p:stCondLst>
                                        </p:cTn>
                                        <p:tgtEl>
                                          <p:spTgt spid="243"/>
                                        </p:tgtEl>
                                        <p:attrNameLst>
                                          <p:attrName>style.visibility</p:attrName>
                                        </p:attrNameLst>
                                      </p:cBhvr>
                                      <p:to>
                                        <p:strVal val="visible"/>
                                      </p:to>
                                    </p:set>
                                    <p:anim calcmode="lin" valueType="num">
                                      <p:cBhvr additive="base">
                                        <p:cTn id="19" dur="1500" fill="hold"/>
                                        <p:tgtEl>
                                          <p:spTgt spid="243"/>
                                        </p:tgtEl>
                                        <p:attrNameLst>
                                          <p:attrName>ppt_x</p:attrName>
                                        </p:attrNameLst>
                                      </p:cBhvr>
                                      <p:tavLst>
                                        <p:tav tm="0">
                                          <p:val>
                                            <p:strVal val="#ppt_x"/>
                                          </p:val>
                                        </p:tav>
                                        <p:tav tm="100000">
                                          <p:val>
                                            <p:strVal val="#ppt_x"/>
                                          </p:val>
                                        </p:tav>
                                      </p:tavLst>
                                    </p:anim>
                                    <p:anim calcmode="lin" valueType="num">
                                      <p:cBhvr additive="base">
                                        <p:cTn id="20" dur="1500" fill="hold"/>
                                        <p:tgtEl>
                                          <p:spTgt spid="24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241"/>
                                        </p:tgtEl>
                                        <p:attrNameLst>
                                          <p:attrName>style.visibility</p:attrName>
                                        </p:attrNameLst>
                                      </p:cBhvr>
                                      <p:to>
                                        <p:strVal val="visible"/>
                                      </p:to>
                                    </p:set>
                                    <p:anim calcmode="lin" valueType="num">
                                      <p:cBhvr additive="base">
                                        <p:cTn id="23" dur="1500" fill="hold"/>
                                        <p:tgtEl>
                                          <p:spTgt spid="241"/>
                                        </p:tgtEl>
                                        <p:attrNameLst>
                                          <p:attrName>ppt_x</p:attrName>
                                        </p:attrNameLst>
                                      </p:cBhvr>
                                      <p:tavLst>
                                        <p:tav tm="0">
                                          <p:val>
                                            <p:strVal val="#ppt_x"/>
                                          </p:val>
                                        </p:tav>
                                        <p:tav tm="100000">
                                          <p:val>
                                            <p:strVal val="#ppt_x"/>
                                          </p:val>
                                        </p:tav>
                                      </p:tavLst>
                                    </p:anim>
                                    <p:anim calcmode="lin" valueType="num">
                                      <p:cBhvr additive="base">
                                        <p:cTn id="24" dur="1500" fill="hold"/>
                                        <p:tgtEl>
                                          <p:spTgt spid="24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242"/>
                                        </p:tgtEl>
                                        <p:attrNameLst>
                                          <p:attrName>style.visibility</p:attrName>
                                        </p:attrNameLst>
                                      </p:cBhvr>
                                      <p:to>
                                        <p:strVal val="visible"/>
                                      </p:to>
                                    </p:set>
                                    <p:anim calcmode="lin" valueType="num">
                                      <p:cBhvr additive="base">
                                        <p:cTn id="27" dur="1500" fill="hold"/>
                                        <p:tgtEl>
                                          <p:spTgt spid="242"/>
                                        </p:tgtEl>
                                        <p:attrNameLst>
                                          <p:attrName>ppt_x</p:attrName>
                                        </p:attrNameLst>
                                      </p:cBhvr>
                                      <p:tavLst>
                                        <p:tav tm="0">
                                          <p:val>
                                            <p:strVal val="#ppt_x"/>
                                          </p:val>
                                        </p:tav>
                                        <p:tav tm="100000">
                                          <p:val>
                                            <p:strVal val="#ppt_x"/>
                                          </p:val>
                                        </p:tav>
                                      </p:tavLst>
                                    </p:anim>
                                    <p:anim calcmode="lin" valueType="num">
                                      <p:cBhvr additive="base">
                                        <p:cTn id="28" dur="1500" fill="hold"/>
                                        <p:tgtEl>
                                          <p:spTgt spid="24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240"/>
                                        </p:tgtEl>
                                        <p:attrNameLst>
                                          <p:attrName>style.visibility</p:attrName>
                                        </p:attrNameLst>
                                      </p:cBhvr>
                                      <p:to>
                                        <p:strVal val="visible"/>
                                      </p:to>
                                    </p:set>
                                    <p:anim calcmode="lin" valueType="num">
                                      <p:cBhvr additive="base">
                                        <p:cTn id="31" dur="1500" fill="hold"/>
                                        <p:tgtEl>
                                          <p:spTgt spid="240"/>
                                        </p:tgtEl>
                                        <p:attrNameLst>
                                          <p:attrName>ppt_x</p:attrName>
                                        </p:attrNameLst>
                                      </p:cBhvr>
                                      <p:tavLst>
                                        <p:tav tm="0">
                                          <p:val>
                                            <p:strVal val="#ppt_x"/>
                                          </p:val>
                                        </p:tav>
                                        <p:tav tm="100000">
                                          <p:val>
                                            <p:strVal val="#ppt_x"/>
                                          </p:val>
                                        </p:tav>
                                      </p:tavLst>
                                    </p:anim>
                                    <p:anim calcmode="lin" valueType="num">
                                      <p:cBhvr additive="base">
                                        <p:cTn id="32" dur="1500" fill="hold"/>
                                        <p:tgtEl>
                                          <p:spTgt spid="24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233"/>
                                        </p:tgtEl>
                                        <p:attrNameLst>
                                          <p:attrName>style.visibility</p:attrName>
                                        </p:attrNameLst>
                                      </p:cBhvr>
                                      <p:to>
                                        <p:strVal val="visible"/>
                                      </p:to>
                                    </p:set>
                                    <p:anim calcmode="lin" valueType="num">
                                      <p:cBhvr additive="base">
                                        <p:cTn id="35" dur="1500" fill="hold"/>
                                        <p:tgtEl>
                                          <p:spTgt spid="233"/>
                                        </p:tgtEl>
                                        <p:attrNameLst>
                                          <p:attrName>ppt_x</p:attrName>
                                        </p:attrNameLst>
                                      </p:cBhvr>
                                      <p:tavLst>
                                        <p:tav tm="0">
                                          <p:val>
                                            <p:strVal val="#ppt_x"/>
                                          </p:val>
                                        </p:tav>
                                        <p:tav tm="100000">
                                          <p:val>
                                            <p:strVal val="#ppt_x"/>
                                          </p:val>
                                        </p:tav>
                                      </p:tavLst>
                                    </p:anim>
                                    <p:anim calcmode="lin" valueType="num">
                                      <p:cBhvr additive="base">
                                        <p:cTn id="36" dur="1500" fill="hold"/>
                                        <p:tgtEl>
                                          <p:spTgt spid="233"/>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800"/>
                                  </p:stCondLst>
                                  <p:childTnLst>
                                    <p:set>
                                      <p:cBhvr>
                                        <p:cTn id="38" dur="1" fill="hold">
                                          <p:stCondLst>
                                            <p:cond delay="0"/>
                                          </p:stCondLst>
                                        </p:cTn>
                                        <p:tgtEl>
                                          <p:spTgt spid="234"/>
                                        </p:tgtEl>
                                        <p:attrNameLst>
                                          <p:attrName>style.visibility</p:attrName>
                                        </p:attrNameLst>
                                      </p:cBhvr>
                                      <p:to>
                                        <p:strVal val="visible"/>
                                      </p:to>
                                    </p:set>
                                    <p:anim calcmode="lin" valueType="num">
                                      <p:cBhvr additive="base">
                                        <p:cTn id="39" dur="1500" fill="hold"/>
                                        <p:tgtEl>
                                          <p:spTgt spid="234"/>
                                        </p:tgtEl>
                                        <p:attrNameLst>
                                          <p:attrName>ppt_x</p:attrName>
                                        </p:attrNameLst>
                                      </p:cBhvr>
                                      <p:tavLst>
                                        <p:tav tm="0">
                                          <p:val>
                                            <p:strVal val="#ppt_x"/>
                                          </p:val>
                                        </p:tav>
                                        <p:tav tm="100000">
                                          <p:val>
                                            <p:strVal val="#ppt_x"/>
                                          </p:val>
                                        </p:tav>
                                      </p:tavLst>
                                    </p:anim>
                                    <p:anim calcmode="lin" valueType="num">
                                      <p:cBhvr additive="base">
                                        <p:cTn id="40" dur="1500" fill="hold"/>
                                        <p:tgtEl>
                                          <p:spTgt spid="23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235"/>
                                        </p:tgtEl>
                                        <p:attrNameLst>
                                          <p:attrName>style.visibility</p:attrName>
                                        </p:attrNameLst>
                                      </p:cBhvr>
                                      <p:to>
                                        <p:strVal val="visible"/>
                                      </p:to>
                                    </p:set>
                                    <p:anim calcmode="lin" valueType="num">
                                      <p:cBhvr additive="base">
                                        <p:cTn id="43" dur="1500" fill="hold"/>
                                        <p:tgtEl>
                                          <p:spTgt spid="235"/>
                                        </p:tgtEl>
                                        <p:attrNameLst>
                                          <p:attrName>ppt_x</p:attrName>
                                        </p:attrNameLst>
                                      </p:cBhvr>
                                      <p:tavLst>
                                        <p:tav tm="0">
                                          <p:val>
                                            <p:strVal val="#ppt_x"/>
                                          </p:val>
                                        </p:tav>
                                        <p:tav tm="100000">
                                          <p:val>
                                            <p:strVal val="#ppt_x"/>
                                          </p:val>
                                        </p:tav>
                                      </p:tavLst>
                                    </p:anim>
                                    <p:anim calcmode="lin" valueType="num">
                                      <p:cBhvr additive="base">
                                        <p:cTn id="44" dur="1500" fill="hold"/>
                                        <p:tgtEl>
                                          <p:spTgt spid="235"/>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000"/>
                                  </p:stCondLst>
                                  <p:childTnLst>
                                    <p:set>
                                      <p:cBhvr>
                                        <p:cTn id="46" dur="1" fill="hold">
                                          <p:stCondLst>
                                            <p:cond delay="0"/>
                                          </p:stCondLst>
                                        </p:cTn>
                                        <p:tgtEl>
                                          <p:spTgt spid="236"/>
                                        </p:tgtEl>
                                        <p:attrNameLst>
                                          <p:attrName>style.visibility</p:attrName>
                                        </p:attrNameLst>
                                      </p:cBhvr>
                                      <p:to>
                                        <p:strVal val="visible"/>
                                      </p:to>
                                    </p:set>
                                    <p:anim calcmode="lin" valueType="num">
                                      <p:cBhvr additive="base">
                                        <p:cTn id="47" dur="1500" fill="hold"/>
                                        <p:tgtEl>
                                          <p:spTgt spid="236"/>
                                        </p:tgtEl>
                                        <p:attrNameLst>
                                          <p:attrName>ppt_x</p:attrName>
                                        </p:attrNameLst>
                                      </p:cBhvr>
                                      <p:tavLst>
                                        <p:tav tm="0">
                                          <p:val>
                                            <p:strVal val="#ppt_x"/>
                                          </p:val>
                                        </p:tav>
                                        <p:tav tm="100000">
                                          <p:val>
                                            <p:strVal val="#ppt_x"/>
                                          </p:val>
                                        </p:tav>
                                      </p:tavLst>
                                    </p:anim>
                                    <p:anim calcmode="lin" valueType="num">
                                      <p:cBhvr additive="base">
                                        <p:cTn id="48" dur="1500" fill="hold"/>
                                        <p:tgtEl>
                                          <p:spTgt spid="236"/>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1100"/>
                                  </p:stCondLst>
                                  <p:childTnLst>
                                    <p:set>
                                      <p:cBhvr>
                                        <p:cTn id="50" dur="1" fill="hold">
                                          <p:stCondLst>
                                            <p:cond delay="0"/>
                                          </p:stCondLst>
                                        </p:cTn>
                                        <p:tgtEl>
                                          <p:spTgt spid="237"/>
                                        </p:tgtEl>
                                        <p:attrNameLst>
                                          <p:attrName>style.visibility</p:attrName>
                                        </p:attrNameLst>
                                      </p:cBhvr>
                                      <p:to>
                                        <p:strVal val="visible"/>
                                      </p:to>
                                    </p:set>
                                    <p:anim calcmode="lin" valueType="num">
                                      <p:cBhvr additive="base">
                                        <p:cTn id="51" dur="1500" fill="hold"/>
                                        <p:tgtEl>
                                          <p:spTgt spid="237"/>
                                        </p:tgtEl>
                                        <p:attrNameLst>
                                          <p:attrName>ppt_x</p:attrName>
                                        </p:attrNameLst>
                                      </p:cBhvr>
                                      <p:tavLst>
                                        <p:tav tm="0">
                                          <p:val>
                                            <p:strVal val="#ppt_x"/>
                                          </p:val>
                                        </p:tav>
                                        <p:tav tm="100000">
                                          <p:val>
                                            <p:strVal val="#ppt_x"/>
                                          </p:val>
                                        </p:tav>
                                      </p:tavLst>
                                    </p:anim>
                                    <p:anim calcmode="lin" valueType="num">
                                      <p:cBhvr additive="base">
                                        <p:cTn id="52" dur="1500" fill="hold"/>
                                        <p:tgtEl>
                                          <p:spTgt spid="237"/>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1200"/>
                                  </p:stCondLst>
                                  <p:childTnLst>
                                    <p:set>
                                      <p:cBhvr>
                                        <p:cTn id="54" dur="1" fill="hold">
                                          <p:stCondLst>
                                            <p:cond delay="0"/>
                                          </p:stCondLst>
                                        </p:cTn>
                                        <p:tgtEl>
                                          <p:spTgt spid="238"/>
                                        </p:tgtEl>
                                        <p:attrNameLst>
                                          <p:attrName>style.visibility</p:attrName>
                                        </p:attrNameLst>
                                      </p:cBhvr>
                                      <p:to>
                                        <p:strVal val="visible"/>
                                      </p:to>
                                    </p:set>
                                    <p:anim calcmode="lin" valueType="num">
                                      <p:cBhvr additive="base">
                                        <p:cTn id="55" dur="1500" fill="hold"/>
                                        <p:tgtEl>
                                          <p:spTgt spid="238"/>
                                        </p:tgtEl>
                                        <p:attrNameLst>
                                          <p:attrName>ppt_x</p:attrName>
                                        </p:attrNameLst>
                                      </p:cBhvr>
                                      <p:tavLst>
                                        <p:tav tm="0">
                                          <p:val>
                                            <p:strVal val="#ppt_x"/>
                                          </p:val>
                                        </p:tav>
                                        <p:tav tm="100000">
                                          <p:val>
                                            <p:strVal val="#ppt_x"/>
                                          </p:val>
                                        </p:tav>
                                      </p:tavLst>
                                    </p:anim>
                                    <p:anim calcmode="lin" valueType="num">
                                      <p:cBhvr additive="base">
                                        <p:cTn id="56" dur="1500" fill="hold"/>
                                        <p:tgtEl>
                                          <p:spTgt spid="238"/>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300"/>
                                  </p:stCondLst>
                                  <p:childTnLst>
                                    <p:set>
                                      <p:cBhvr>
                                        <p:cTn id="58" dur="1" fill="hold">
                                          <p:stCondLst>
                                            <p:cond delay="0"/>
                                          </p:stCondLst>
                                        </p:cTn>
                                        <p:tgtEl>
                                          <p:spTgt spid="239"/>
                                        </p:tgtEl>
                                        <p:attrNameLst>
                                          <p:attrName>style.visibility</p:attrName>
                                        </p:attrNameLst>
                                      </p:cBhvr>
                                      <p:to>
                                        <p:strVal val="visible"/>
                                      </p:to>
                                    </p:set>
                                    <p:anim calcmode="lin" valueType="num">
                                      <p:cBhvr additive="base">
                                        <p:cTn id="59" dur="1500" fill="hold"/>
                                        <p:tgtEl>
                                          <p:spTgt spid="239"/>
                                        </p:tgtEl>
                                        <p:attrNameLst>
                                          <p:attrName>ppt_x</p:attrName>
                                        </p:attrNameLst>
                                      </p:cBhvr>
                                      <p:tavLst>
                                        <p:tav tm="0">
                                          <p:val>
                                            <p:strVal val="#ppt_x"/>
                                          </p:val>
                                        </p:tav>
                                        <p:tav tm="100000">
                                          <p:val>
                                            <p:strVal val="#ppt_x"/>
                                          </p:val>
                                        </p:tav>
                                      </p:tavLst>
                                    </p:anim>
                                    <p:anim calcmode="lin" valueType="num">
                                      <p:cBhvr additive="base">
                                        <p:cTn id="60" dur="1500" fill="hold"/>
                                        <p:tgtEl>
                                          <p:spTgt spid="239"/>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400"/>
                                  </p:stCondLst>
                                  <p:childTnLst>
                                    <p:set>
                                      <p:cBhvr>
                                        <p:cTn id="62" dur="1" fill="hold">
                                          <p:stCondLst>
                                            <p:cond delay="0"/>
                                          </p:stCondLst>
                                        </p:cTn>
                                        <p:tgtEl>
                                          <p:spTgt spid="232"/>
                                        </p:tgtEl>
                                        <p:attrNameLst>
                                          <p:attrName>style.visibility</p:attrName>
                                        </p:attrNameLst>
                                      </p:cBhvr>
                                      <p:to>
                                        <p:strVal val="visible"/>
                                      </p:to>
                                    </p:set>
                                    <p:anim calcmode="lin" valueType="num">
                                      <p:cBhvr additive="base">
                                        <p:cTn id="63" dur="1500" fill="hold"/>
                                        <p:tgtEl>
                                          <p:spTgt spid="232"/>
                                        </p:tgtEl>
                                        <p:attrNameLst>
                                          <p:attrName>ppt_x</p:attrName>
                                        </p:attrNameLst>
                                      </p:cBhvr>
                                      <p:tavLst>
                                        <p:tav tm="0">
                                          <p:val>
                                            <p:strVal val="#ppt_x"/>
                                          </p:val>
                                        </p:tav>
                                        <p:tav tm="100000">
                                          <p:val>
                                            <p:strVal val="#ppt_x"/>
                                          </p:val>
                                        </p:tav>
                                      </p:tavLst>
                                    </p:anim>
                                    <p:anim calcmode="lin" valueType="num">
                                      <p:cBhvr additive="base">
                                        <p:cTn id="64" dur="1500" fill="hold"/>
                                        <p:tgtEl>
                                          <p:spTgt spid="232"/>
                                        </p:tgtEl>
                                        <p:attrNameLst>
                                          <p:attrName>ppt_y</p:attrName>
                                        </p:attrNameLst>
                                      </p:cBhvr>
                                      <p:tavLst>
                                        <p:tav tm="0">
                                          <p:val>
                                            <p:strVal val="1+#ppt_h/2"/>
                                          </p:val>
                                        </p:tav>
                                        <p:tav tm="100000">
                                          <p:val>
                                            <p:strVal val="#ppt_y"/>
                                          </p:val>
                                        </p:tav>
                                      </p:tavLst>
                                    </p:anim>
                                  </p:childTnLst>
                                </p:cTn>
                              </p:par>
                              <p:par>
                                <p:cTn id="65" presetID="22" presetClass="entr" presetSubtype="2" fill="hold" grpId="0" nodeType="withEffect">
                                  <p:stCondLst>
                                    <p:cond delay="1500"/>
                                  </p:stCondLst>
                                  <p:childTnLst>
                                    <p:set>
                                      <p:cBhvr>
                                        <p:cTn id="66" dur="1" fill="hold">
                                          <p:stCondLst>
                                            <p:cond delay="0"/>
                                          </p:stCondLst>
                                        </p:cTn>
                                        <p:tgtEl>
                                          <p:spTgt spid="65"/>
                                        </p:tgtEl>
                                        <p:attrNameLst>
                                          <p:attrName>style.visibility</p:attrName>
                                        </p:attrNameLst>
                                      </p:cBhvr>
                                      <p:to>
                                        <p:strVal val="visible"/>
                                      </p:to>
                                    </p:set>
                                    <p:animEffect transition="in" filter="wipe(right)">
                                      <p:cBhvr>
                                        <p:cTn id="67" dur="500"/>
                                        <p:tgtEl>
                                          <p:spTgt spid="65"/>
                                        </p:tgtEl>
                                      </p:cBhvr>
                                    </p:animEffect>
                                  </p:childTnLst>
                                </p:cTn>
                              </p:par>
                              <p:par>
                                <p:cTn id="68" presetID="22" presetClass="entr" presetSubtype="8" fill="hold" nodeType="withEffect">
                                  <p:stCondLst>
                                    <p:cond delay="200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22" presetClass="entr" presetSubtype="2" fill="hold" grpId="0" nodeType="withEffect">
                                  <p:stCondLst>
                                    <p:cond delay="2500"/>
                                  </p:stCondLst>
                                  <p:childTnLst>
                                    <p:set>
                                      <p:cBhvr>
                                        <p:cTn id="72" dur="1" fill="hold">
                                          <p:stCondLst>
                                            <p:cond delay="0"/>
                                          </p:stCondLst>
                                        </p:cTn>
                                        <p:tgtEl>
                                          <p:spTgt spid="64"/>
                                        </p:tgtEl>
                                        <p:attrNameLst>
                                          <p:attrName>style.visibility</p:attrName>
                                        </p:attrNameLst>
                                      </p:cBhvr>
                                      <p:to>
                                        <p:strVal val="visible"/>
                                      </p:to>
                                    </p:set>
                                    <p:animEffect transition="in" filter="wipe(right)">
                                      <p:cBhvr>
                                        <p:cTn id="73" dur="500"/>
                                        <p:tgtEl>
                                          <p:spTgt spid="64"/>
                                        </p:tgtEl>
                                      </p:cBhvr>
                                    </p:animEffect>
                                  </p:childTnLst>
                                </p:cTn>
                              </p:par>
                              <p:par>
                                <p:cTn id="74" presetID="2" presetClass="entr" presetSubtype="4" decel="100000" fill="hold" nodeType="withEffect">
                                  <p:stCondLst>
                                    <p:cond delay="0"/>
                                  </p:stCondLst>
                                  <p:childTnLst>
                                    <p:set>
                                      <p:cBhvr>
                                        <p:cTn id="75" dur="1" fill="hold">
                                          <p:stCondLst>
                                            <p:cond delay="0"/>
                                          </p:stCondLst>
                                        </p:cTn>
                                        <p:tgtEl>
                                          <p:spTgt spid="274"/>
                                        </p:tgtEl>
                                        <p:attrNameLst>
                                          <p:attrName>style.visibility</p:attrName>
                                        </p:attrNameLst>
                                      </p:cBhvr>
                                      <p:to>
                                        <p:strVal val="visible"/>
                                      </p:to>
                                    </p:set>
                                    <p:anim calcmode="lin" valueType="num">
                                      <p:cBhvr additive="base">
                                        <p:cTn id="76" dur="1500" fill="hold"/>
                                        <p:tgtEl>
                                          <p:spTgt spid="274"/>
                                        </p:tgtEl>
                                        <p:attrNameLst>
                                          <p:attrName>ppt_x</p:attrName>
                                        </p:attrNameLst>
                                      </p:cBhvr>
                                      <p:tavLst>
                                        <p:tav tm="0">
                                          <p:val>
                                            <p:strVal val="#ppt_x"/>
                                          </p:val>
                                        </p:tav>
                                        <p:tav tm="100000">
                                          <p:val>
                                            <p:strVal val="#ppt_x"/>
                                          </p:val>
                                        </p:tav>
                                      </p:tavLst>
                                    </p:anim>
                                    <p:anim calcmode="lin" valueType="num">
                                      <p:cBhvr additive="base">
                                        <p:cTn id="77" dur="1500" fill="hold"/>
                                        <p:tgtEl>
                                          <p:spTgt spid="274"/>
                                        </p:tgtEl>
                                        <p:attrNameLst>
                                          <p:attrName>ppt_y</p:attrName>
                                        </p:attrNameLst>
                                      </p:cBhvr>
                                      <p:tavLst>
                                        <p:tav tm="0">
                                          <p:val>
                                            <p:strVal val="1+#ppt_h/2"/>
                                          </p:val>
                                        </p:tav>
                                        <p:tav tm="100000">
                                          <p:val>
                                            <p:strVal val="#ppt_y"/>
                                          </p:val>
                                        </p:tav>
                                      </p:tavLst>
                                    </p:anim>
                                  </p:childTnLst>
                                </p:cTn>
                              </p:par>
                              <p:par>
                                <p:cTn id="78" presetID="2" presetClass="entr" presetSubtype="4" decel="100000" fill="hold" nodeType="withEffect">
                                  <p:stCondLst>
                                    <p:cond delay="0"/>
                                  </p:stCondLst>
                                  <p:childTnLst>
                                    <p:set>
                                      <p:cBhvr>
                                        <p:cTn id="79" dur="1" fill="hold">
                                          <p:stCondLst>
                                            <p:cond delay="0"/>
                                          </p:stCondLst>
                                        </p:cTn>
                                        <p:tgtEl>
                                          <p:spTgt spid="275"/>
                                        </p:tgtEl>
                                        <p:attrNameLst>
                                          <p:attrName>style.visibility</p:attrName>
                                        </p:attrNameLst>
                                      </p:cBhvr>
                                      <p:to>
                                        <p:strVal val="visible"/>
                                      </p:to>
                                    </p:set>
                                    <p:anim calcmode="lin" valueType="num">
                                      <p:cBhvr additive="base">
                                        <p:cTn id="80" dur="1500" fill="hold"/>
                                        <p:tgtEl>
                                          <p:spTgt spid="275"/>
                                        </p:tgtEl>
                                        <p:attrNameLst>
                                          <p:attrName>ppt_x</p:attrName>
                                        </p:attrNameLst>
                                      </p:cBhvr>
                                      <p:tavLst>
                                        <p:tav tm="0">
                                          <p:val>
                                            <p:strVal val="#ppt_x"/>
                                          </p:val>
                                        </p:tav>
                                        <p:tav tm="100000">
                                          <p:val>
                                            <p:strVal val="#ppt_x"/>
                                          </p:val>
                                        </p:tav>
                                      </p:tavLst>
                                    </p:anim>
                                    <p:anim calcmode="lin" valueType="num">
                                      <p:cBhvr additive="base">
                                        <p:cTn id="81" dur="1500" fill="hold"/>
                                        <p:tgtEl>
                                          <p:spTgt spid="275"/>
                                        </p:tgtEl>
                                        <p:attrNameLst>
                                          <p:attrName>ppt_y</p:attrName>
                                        </p:attrNameLst>
                                      </p:cBhvr>
                                      <p:tavLst>
                                        <p:tav tm="0">
                                          <p:val>
                                            <p:strVal val="1+#ppt_h/2"/>
                                          </p:val>
                                        </p:tav>
                                        <p:tav tm="100000">
                                          <p:val>
                                            <p:strVal val="#ppt_y"/>
                                          </p:val>
                                        </p:tav>
                                      </p:tavLst>
                                    </p:anim>
                                  </p:childTnLst>
                                </p:cTn>
                              </p:par>
                              <p:par>
                                <p:cTn id="82" presetID="2" presetClass="entr" presetSubtype="4" decel="100000" fill="hold" nodeType="withEffect">
                                  <p:stCondLst>
                                    <p:cond delay="0"/>
                                  </p:stCondLst>
                                  <p:childTnLst>
                                    <p:set>
                                      <p:cBhvr>
                                        <p:cTn id="83" dur="1" fill="hold">
                                          <p:stCondLst>
                                            <p:cond delay="0"/>
                                          </p:stCondLst>
                                        </p:cTn>
                                        <p:tgtEl>
                                          <p:spTgt spid="273"/>
                                        </p:tgtEl>
                                        <p:attrNameLst>
                                          <p:attrName>style.visibility</p:attrName>
                                        </p:attrNameLst>
                                      </p:cBhvr>
                                      <p:to>
                                        <p:strVal val="visible"/>
                                      </p:to>
                                    </p:set>
                                    <p:anim calcmode="lin" valueType="num">
                                      <p:cBhvr additive="base">
                                        <p:cTn id="84" dur="1500" fill="hold"/>
                                        <p:tgtEl>
                                          <p:spTgt spid="273"/>
                                        </p:tgtEl>
                                        <p:attrNameLst>
                                          <p:attrName>ppt_x</p:attrName>
                                        </p:attrNameLst>
                                      </p:cBhvr>
                                      <p:tavLst>
                                        <p:tav tm="0">
                                          <p:val>
                                            <p:strVal val="#ppt_x"/>
                                          </p:val>
                                        </p:tav>
                                        <p:tav tm="100000">
                                          <p:val>
                                            <p:strVal val="#ppt_x"/>
                                          </p:val>
                                        </p:tav>
                                      </p:tavLst>
                                    </p:anim>
                                    <p:anim calcmode="lin" valueType="num">
                                      <p:cBhvr additive="base">
                                        <p:cTn id="85" dur="1500" fill="hold"/>
                                        <p:tgtEl>
                                          <p:spTgt spid="273"/>
                                        </p:tgtEl>
                                        <p:attrNameLst>
                                          <p:attrName>ppt_y</p:attrName>
                                        </p:attrNameLst>
                                      </p:cBhvr>
                                      <p:tavLst>
                                        <p:tav tm="0">
                                          <p:val>
                                            <p:strVal val="1+#ppt_h/2"/>
                                          </p:val>
                                        </p:tav>
                                        <p:tav tm="100000">
                                          <p:val>
                                            <p:strVal val="#ppt_y"/>
                                          </p:val>
                                        </p:tav>
                                      </p:tavLst>
                                    </p:anim>
                                  </p:childTnLst>
                                </p:cTn>
                              </p:par>
                              <p:par>
                                <p:cTn id="86" presetID="2" presetClass="entr" presetSubtype="4" decel="100000" fill="hold" nodeType="withEffect">
                                  <p:stCondLst>
                                    <p:cond delay="0"/>
                                  </p:stCondLst>
                                  <p:childTnLst>
                                    <p:set>
                                      <p:cBhvr>
                                        <p:cTn id="87" dur="1" fill="hold">
                                          <p:stCondLst>
                                            <p:cond delay="0"/>
                                          </p:stCondLst>
                                        </p:cTn>
                                        <p:tgtEl>
                                          <p:spTgt spid="272"/>
                                        </p:tgtEl>
                                        <p:attrNameLst>
                                          <p:attrName>style.visibility</p:attrName>
                                        </p:attrNameLst>
                                      </p:cBhvr>
                                      <p:to>
                                        <p:strVal val="visible"/>
                                      </p:to>
                                    </p:set>
                                    <p:anim calcmode="lin" valueType="num">
                                      <p:cBhvr additive="base">
                                        <p:cTn id="88" dur="1500" fill="hold"/>
                                        <p:tgtEl>
                                          <p:spTgt spid="272"/>
                                        </p:tgtEl>
                                        <p:attrNameLst>
                                          <p:attrName>ppt_x</p:attrName>
                                        </p:attrNameLst>
                                      </p:cBhvr>
                                      <p:tavLst>
                                        <p:tav tm="0">
                                          <p:val>
                                            <p:strVal val="#ppt_x"/>
                                          </p:val>
                                        </p:tav>
                                        <p:tav tm="100000">
                                          <p:val>
                                            <p:strVal val="#ppt_x"/>
                                          </p:val>
                                        </p:tav>
                                      </p:tavLst>
                                    </p:anim>
                                    <p:anim calcmode="lin" valueType="num">
                                      <p:cBhvr additive="base">
                                        <p:cTn id="89" dur="1500" fill="hold"/>
                                        <p:tgtEl>
                                          <p:spTgt spid="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302" grpId="0"/>
      <p:bldP spid="30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Freeform: Shape 118">
            <a:extLst>
              <a:ext uri="{FF2B5EF4-FFF2-40B4-BE49-F238E27FC236}">
                <a16:creationId xmlns:a16="http://schemas.microsoft.com/office/drawing/2014/main" id="{69710FC3-C885-4463-8FD5-DD94ED6E5B58}"/>
              </a:ext>
            </a:extLst>
          </p:cNvPr>
          <p:cNvSpPr/>
          <p:nvPr/>
        </p:nvSpPr>
        <p:spPr>
          <a:xfrm>
            <a:off x="0" y="446"/>
            <a:ext cx="12192000" cy="6858000"/>
          </a:xfrm>
          <a:custGeom>
            <a:avLst/>
            <a:gdLst>
              <a:gd name="connsiteX0" fmla="*/ 0 w 6496028"/>
              <a:gd name="connsiteY0" fmla="*/ 0 h 3654016"/>
              <a:gd name="connsiteX1" fmla="*/ 6496029 w 6496028"/>
              <a:gd name="connsiteY1" fmla="*/ 0 h 3654016"/>
              <a:gd name="connsiteX2" fmla="*/ 6496029 w 6496028"/>
              <a:gd name="connsiteY2" fmla="*/ 3654016 h 3654016"/>
              <a:gd name="connsiteX3" fmla="*/ 0 w 6496028"/>
              <a:gd name="connsiteY3" fmla="*/ 3654016 h 3654016"/>
            </a:gdLst>
            <a:ahLst/>
            <a:cxnLst>
              <a:cxn ang="0">
                <a:pos x="connsiteX0" y="connsiteY0"/>
              </a:cxn>
              <a:cxn ang="0">
                <a:pos x="connsiteX1" y="connsiteY1"/>
              </a:cxn>
              <a:cxn ang="0">
                <a:pos x="connsiteX2" y="connsiteY2"/>
              </a:cxn>
              <a:cxn ang="0">
                <a:pos x="connsiteX3" y="connsiteY3"/>
              </a:cxn>
            </a:cxnLst>
            <a:rect l="l" t="t" r="r" b="b"/>
            <a:pathLst>
              <a:path w="6496028" h="3654016">
                <a:moveTo>
                  <a:pt x="0" y="0"/>
                </a:moveTo>
                <a:lnTo>
                  <a:pt x="6496029" y="0"/>
                </a:lnTo>
                <a:lnTo>
                  <a:pt x="6496029" y="3654016"/>
                </a:lnTo>
                <a:lnTo>
                  <a:pt x="0" y="3654016"/>
                </a:lnTo>
                <a:close/>
              </a:path>
            </a:pathLst>
          </a:custGeom>
          <a:solidFill>
            <a:srgbClr val="010D30"/>
          </a:solidFill>
          <a:ln w="3383" cap="flat">
            <a:noFill/>
            <a:prstDash val="solid"/>
            <a:miter/>
          </a:ln>
        </p:spPr>
        <p:txBody>
          <a:bodyPr rtlCol="0" anchor="ctr"/>
          <a:lstStyle/>
          <a:p>
            <a:pPr defTabSz="228554"/>
            <a:endParaRPr lang="en-US" sz="900">
              <a:solidFill>
                <a:srgbClr val="172144"/>
              </a:solidFill>
              <a:latin typeface="Calibri"/>
            </a:endParaRPr>
          </a:p>
        </p:txBody>
      </p:sp>
      <p:grpSp>
        <p:nvGrpSpPr>
          <p:cNvPr id="120" name="Group 119">
            <a:extLst>
              <a:ext uri="{FF2B5EF4-FFF2-40B4-BE49-F238E27FC236}">
                <a16:creationId xmlns:a16="http://schemas.microsoft.com/office/drawing/2014/main" id="{01229DD5-DDDD-4518-A2C8-852A2638E364}"/>
              </a:ext>
            </a:extLst>
          </p:cNvPr>
          <p:cNvGrpSpPr/>
          <p:nvPr/>
        </p:nvGrpSpPr>
        <p:grpSpPr>
          <a:xfrm>
            <a:off x="1997666" y="523208"/>
            <a:ext cx="13563453" cy="6152390"/>
            <a:chOff x="419264" y="5162164"/>
            <a:chExt cx="5777642" cy="2620742"/>
          </a:xfrm>
        </p:grpSpPr>
        <p:sp>
          <p:nvSpPr>
            <p:cNvPr id="121" name="Freeform: Shape 120">
              <a:extLst>
                <a:ext uri="{FF2B5EF4-FFF2-40B4-BE49-F238E27FC236}">
                  <a16:creationId xmlns:a16="http://schemas.microsoft.com/office/drawing/2014/main" id="{80260462-3616-4760-BEAD-A6EAB2EB6F5F}"/>
                </a:ext>
              </a:extLst>
            </p:cNvPr>
            <p:cNvSpPr/>
            <p:nvPr/>
          </p:nvSpPr>
          <p:spPr>
            <a:xfrm>
              <a:off x="918950" y="564801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2" name="Freeform: Shape 121">
              <a:extLst>
                <a:ext uri="{FF2B5EF4-FFF2-40B4-BE49-F238E27FC236}">
                  <a16:creationId xmlns:a16="http://schemas.microsoft.com/office/drawing/2014/main" id="{9726ACB5-2519-44AC-AAFA-50335DC5A43C}"/>
                </a:ext>
              </a:extLst>
            </p:cNvPr>
            <p:cNvSpPr/>
            <p:nvPr/>
          </p:nvSpPr>
          <p:spPr>
            <a:xfrm>
              <a:off x="3419109" y="5888197"/>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3" name="Freeform: Shape 122">
              <a:extLst>
                <a:ext uri="{FF2B5EF4-FFF2-40B4-BE49-F238E27FC236}">
                  <a16:creationId xmlns:a16="http://schemas.microsoft.com/office/drawing/2014/main" id="{A539BBA3-28A9-45E8-87A0-B743B1F839A7}"/>
                </a:ext>
              </a:extLst>
            </p:cNvPr>
            <p:cNvSpPr/>
            <p:nvPr/>
          </p:nvSpPr>
          <p:spPr>
            <a:xfrm>
              <a:off x="5597208" y="622382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4" name="Freeform: Shape 123">
              <a:extLst>
                <a:ext uri="{FF2B5EF4-FFF2-40B4-BE49-F238E27FC236}">
                  <a16:creationId xmlns:a16="http://schemas.microsoft.com/office/drawing/2014/main" id="{487FA2D6-39F6-4AEC-BFE1-E6F116DDBFF2}"/>
                </a:ext>
              </a:extLst>
            </p:cNvPr>
            <p:cNvSpPr/>
            <p:nvPr/>
          </p:nvSpPr>
          <p:spPr>
            <a:xfrm>
              <a:off x="4249045" y="591350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EA114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5" name="Freeform: Shape 124">
              <a:extLst>
                <a:ext uri="{FF2B5EF4-FFF2-40B4-BE49-F238E27FC236}">
                  <a16:creationId xmlns:a16="http://schemas.microsoft.com/office/drawing/2014/main" id="{87089A69-0FF0-4B0C-9B55-219B9ED89181}"/>
                </a:ext>
              </a:extLst>
            </p:cNvPr>
            <p:cNvSpPr/>
            <p:nvPr/>
          </p:nvSpPr>
          <p:spPr>
            <a:xfrm>
              <a:off x="2076123" y="584103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6" name="Freeform: Shape 125">
              <a:extLst>
                <a:ext uri="{FF2B5EF4-FFF2-40B4-BE49-F238E27FC236}">
                  <a16:creationId xmlns:a16="http://schemas.microsoft.com/office/drawing/2014/main" id="{5C103DB2-0802-4922-B2A1-EC79E8636784}"/>
                </a:ext>
              </a:extLst>
            </p:cNvPr>
            <p:cNvSpPr/>
            <p:nvPr/>
          </p:nvSpPr>
          <p:spPr>
            <a:xfrm>
              <a:off x="487201" y="714358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7" name="Freeform: Shape 126">
              <a:extLst>
                <a:ext uri="{FF2B5EF4-FFF2-40B4-BE49-F238E27FC236}">
                  <a16:creationId xmlns:a16="http://schemas.microsoft.com/office/drawing/2014/main" id="{C2A64F6A-CAB0-4DB3-BDC8-90B385922843}"/>
                </a:ext>
              </a:extLst>
            </p:cNvPr>
            <p:cNvSpPr/>
            <p:nvPr/>
          </p:nvSpPr>
          <p:spPr>
            <a:xfrm>
              <a:off x="3866591" y="5297735"/>
              <a:ext cx="47367" cy="47367"/>
            </a:xfrm>
            <a:custGeom>
              <a:avLst/>
              <a:gdLst>
                <a:gd name="connsiteX0" fmla="*/ 50683 w 47366"/>
                <a:gd name="connsiteY0" fmla="*/ 25341 h 47366"/>
                <a:gd name="connsiteX1" fmla="*/ 25342 w 47366"/>
                <a:gd name="connsiteY1" fmla="*/ 50683 h 47366"/>
                <a:gd name="connsiteX2" fmla="*/ 0 w 47366"/>
                <a:gd name="connsiteY2" fmla="*/ 25341 h 47366"/>
                <a:gd name="connsiteX3" fmla="*/ 25342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2" y="50683"/>
                  </a:cubicBezTo>
                  <a:cubicBezTo>
                    <a:pt x="11346" y="50683"/>
                    <a:pt x="0" y="39337"/>
                    <a:pt x="0" y="25341"/>
                  </a:cubicBezTo>
                  <a:cubicBezTo>
                    <a:pt x="0" y="11346"/>
                    <a:pt x="11346" y="0"/>
                    <a:pt x="25342"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8" name="Freeform: Shape 127">
              <a:extLst>
                <a:ext uri="{FF2B5EF4-FFF2-40B4-BE49-F238E27FC236}">
                  <a16:creationId xmlns:a16="http://schemas.microsoft.com/office/drawing/2014/main" id="{1DC4470D-A767-4586-9B4C-0AB2C60F21B8}"/>
                </a:ext>
              </a:extLst>
            </p:cNvPr>
            <p:cNvSpPr/>
            <p:nvPr/>
          </p:nvSpPr>
          <p:spPr>
            <a:xfrm>
              <a:off x="5029042" y="5577876"/>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29" name="Freeform: Shape 128">
              <a:extLst>
                <a:ext uri="{FF2B5EF4-FFF2-40B4-BE49-F238E27FC236}">
                  <a16:creationId xmlns:a16="http://schemas.microsoft.com/office/drawing/2014/main" id="{9BB1AFBE-DA29-4BC0-ADA4-224EC5726BC8}"/>
                </a:ext>
              </a:extLst>
            </p:cNvPr>
            <p:cNvSpPr/>
            <p:nvPr/>
          </p:nvSpPr>
          <p:spPr>
            <a:xfrm>
              <a:off x="1542163" y="6644240"/>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0" name="Freeform: Shape 129">
              <a:extLst>
                <a:ext uri="{FF2B5EF4-FFF2-40B4-BE49-F238E27FC236}">
                  <a16:creationId xmlns:a16="http://schemas.microsoft.com/office/drawing/2014/main" id="{D1E1D462-FD68-41E0-BA1C-2EF7C58A0714}"/>
                </a:ext>
              </a:extLst>
            </p:cNvPr>
            <p:cNvSpPr/>
            <p:nvPr/>
          </p:nvSpPr>
          <p:spPr>
            <a:xfrm>
              <a:off x="2582340" y="748290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4"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1" name="Freeform: Shape 130">
              <a:extLst>
                <a:ext uri="{FF2B5EF4-FFF2-40B4-BE49-F238E27FC236}">
                  <a16:creationId xmlns:a16="http://schemas.microsoft.com/office/drawing/2014/main" id="{1586EBC0-E5AA-44B9-8279-DAFF19D5F3BB}"/>
                </a:ext>
              </a:extLst>
            </p:cNvPr>
            <p:cNvSpPr/>
            <p:nvPr/>
          </p:nvSpPr>
          <p:spPr>
            <a:xfrm>
              <a:off x="1504371" y="6304823"/>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2" name="Freeform: Shape 131">
              <a:extLst>
                <a:ext uri="{FF2B5EF4-FFF2-40B4-BE49-F238E27FC236}">
                  <a16:creationId xmlns:a16="http://schemas.microsoft.com/office/drawing/2014/main" id="{6A8BF51A-58EC-4434-BC90-8B0EBEA8E6EF}"/>
                </a:ext>
              </a:extLst>
            </p:cNvPr>
            <p:cNvSpPr/>
            <p:nvPr/>
          </p:nvSpPr>
          <p:spPr>
            <a:xfrm>
              <a:off x="2720516" y="6162282"/>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3" name="Freeform: Shape 132">
              <a:extLst>
                <a:ext uri="{FF2B5EF4-FFF2-40B4-BE49-F238E27FC236}">
                  <a16:creationId xmlns:a16="http://schemas.microsoft.com/office/drawing/2014/main" id="{6887434C-514C-452E-9E1B-909ADC8DD764}"/>
                </a:ext>
              </a:extLst>
            </p:cNvPr>
            <p:cNvSpPr/>
            <p:nvPr/>
          </p:nvSpPr>
          <p:spPr>
            <a:xfrm>
              <a:off x="2081029" y="691311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4" name="Freeform: Shape 133">
              <a:extLst>
                <a:ext uri="{FF2B5EF4-FFF2-40B4-BE49-F238E27FC236}">
                  <a16:creationId xmlns:a16="http://schemas.microsoft.com/office/drawing/2014/main" id="{AB88D20B-4BF4-4407-B685-F9DDF1EA2B77}"/>
                </a:ext>
              </a:extLst>
            </p:cNvPr>
            <p:cNvSpPr/>
            <p:nvPr/>
          </p:nvSpPr>
          <p:spPr>
            <a:xfrm>
              <a:off x="419264" y="573452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5" name="Freeform: Shape 134">
              <a:extLst>
                <a:ext uri="{FF2B5EF4-FFF2-40B4-BE49-F238E27FC236}">
                  <a16:creationId xmlns:a16="http://schemas.microsoft.com/office/drawing/2014/main" id="{78EFFCC8-83EF-43FC-AF3E-4EC06F666B48}"/>
                </a:ext>
              </a:extLst>
            </p:cNvPr>
            <p:cNvSpPr/>
            <p:nvPr/>
          </p:nvSpPr>
          <p:spPr>
            <a:xfrm>
              <a:off x="452657" y="7604637"/>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6" name="Freeform: Shape 135">
              <a:extLst>
                <a:ext uri="{FF2B5EF4-FFF2-40B4-BE49-F238E27FC236}">
                  <a16:creationId xmlns:a16="http://schemas.microsoft.com/office/drawing/2014/main" id="{27C7A332-D396-4807-A615-5BCC5B06CE49}"/>
                </a:ext>
              </a:extLst>
            </p:cNvPr>
            <p:cNvSpPr/>
            <p:nvPr/>
          </p:nvSpPr>
          <p:spPr>
            <a:xfrm>
              <a:off x="1732172" y="5663137"/>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7" name="Freeform: Shape 136">
              <a:extLst>
                <a:ext uri="{FF2B5EF4-FFF2-40B4-BE49-F238E27FC236}">
                  <a16:creationId xmlns:a16="http://schemas.microsoft.com/office/drawing/2014/main" id="{AC09F913-502E-42DB-919C-332233AFB2A8}"/>
                </a:ext>
              </a:extLst>
            </p:cNvPr>
            <p:cNvSpPr/>
            <p:nvPr/>
          </p:nvSpPr>
          <p:spPr>
            <a:xfrm>
              <a:off x="5079724" y="6577893"/>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5A0FEA"/>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8" name="Freeform: Shape 137">
              <a:extLst>
                <a:ext uri="{FF2B5EF4-FFF2-40B4-BE49-F238E27FC236}">
                  <a16:creationId xmlns:a16="http://schemas.microsoft.com/office/drawing/2014/main" id="{8C18C086-2C73-4F4D-9B21-14BEECB93247}"/>
                </a:ext>
              </a:extLst>
            </p:cNvPr>
            <p:cNvSpPr/>
            <p:nvPr/>
          </p:nvSpPr>
          <p:spPr>
            <a:xfrm>
              <a:off x="4927711" y="7406542"/>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39" name="Freeform: Shape 138">
              <a:extLst>
                <a:ext uri="{FF2B5EF4-FFF2-40B4-BE49-F238E27FC236}">
                  <a16:creationId xmlns:a16="http://schemas.microsoft.com/office/drawing/2014/main" id="{466D0814-0399-4759-A3E3-1D4A056798A2}"/>
                </a:ext>
              </a:extLst>
            </p:cNvPr>
            <p:cNvSpPr/>
            <p:nvPr/>
          </p:nvSpPr>
          <p:spPr>
            <a:xfrm>
              <a:off x="6176606" y="7762606"/>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0" name="Freeform: Shape 139">
              <a:extLst>
                <a:ext uri="{FF2B5EF4-FFF2-40B4-BE49-F238E27FC236}">
                  <a16:creationId xmlns:a16="http://schemas.microsoft.com/office/drawing/2014/main" id="{8DFFCD25-98A8-44DB-B33D-4FC2F95DBC0A}"/>
                </a:ext>
              </a:extLst>
            </p:cNvPr>
            <p:cNvSpPr/>
            <p:nvPr/>
          </p:nvSpPr>
          <p:spPr>
            <a:xfrm>
              <a:off x="1466342" y="5223911"/>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EA114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1" name="Freeform: Shape 140">
              <a:extLst>
                <a:ext uri="{FF2B5EF4-FFF2-40B4-BE49-F238E27FC236}">
                  <a16:creationId xmlns:a16="http://schemas.microsoft.com/office/drawing/2014/main" id="{94FD892F-2EB5-4475-A0CB-56DD4CC71080}"/>
                </a:ext>
              </a:extLst>
            </p:cNvPr>
            <p:cNvSpPr/>
            <p:nvPr/>
          </p:nvSpPr>
          <p:spPr>
            <a:xfrm>
              <a:off x="3653237" y="6643259"/>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2" name="Freeform: Shape 141">
              <a:extLst>
                <a:ext uri="{FF2B5EF4-FFF2-40B4-BE49-F238E27FC236}">
                  <a16:creationId xmlns:a16="http://schemas.microsoft.com/office/drawing/2014/main" id="{E18EF10D-5B1F-4E9F-AA7A-998B53EB54AC}"/>
                </a:ext>
              </a:extLst>
            </p:cNvPr>
            <p:cNvSpPr/>
            <p:nvPr/>
          </p:nvSpPr>
          <p:spPr>
            <a:xfrm>
              <a:off x="4212505" y="562094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3" name="Freeform: Shape 142">
              <a:extLst>
                <a:ext uri="{FF2B5EF4-FFF2-40B4-BE49-F238E27FC236}">
                  <a16:creationId xmlns:a16="http://schemas.microsoft.com/office/drawing/2014/main" id="{D446E64F-D6D8-4AF4-BE5B-9C472AAA7A40}"/>
                </a:ext>
              </a:extLst>
            </p:cNvPr>
            <p:cNvSpPr/>
            <p:nvPr/>
          </p:nvSpPr>
          <p:spPr>
            <a:xfrm>
              <a:off x="452657" y="516216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4" name="Freeform: Shape 143">
              <a:extLst>
                <a:ext uri="{FF2B5EF4-FFF2-40B4-BE49-F238E27FC236}">
                  <a16:creationId xmlns:a16="http://schemas.microsoft.com/office/drawing/2014/main" id="{25788F16-92F5-4346-B735-1694B16237B1}"/>
                </a:ext>
              </a:extLst>
            </p:cNvPr>
            <p:cNvSpPr/>
            <p:nvPr/>
          </p:nvSpPr>
          <p:spPr>
            <a:xfrm>
              <a:off x="5874236" y="532307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5" name="Freeform: Shape 144">
              <a:extLst>
                <a:ext uri="{FF2B5EF4-FFF2-40B4-BE49-F238E27FC236}">
                  <a16:creationId xmlns:a16="http://schemas.microsoft.com/office/drawing/2014/main" id="{D277D942-75DD-4BB6-B2A2-4F54764582AC}"/>
                </a:ext>
              </a:extLst>
            </p:cNvPr>
            <p:cNvSpPr/>
            <p:nvPr/>
          </p:nvSpPr>
          <p:spPr>
            <a:xfrm>
              <a:off x="2467982" y="5473162"/>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6" name="Freeform: Shape 145">
              <a:extLst>
                <a:ext uri="{FF2B5EF4-FFF2-40B4-BE49-F238E27FC236}">
                  <a16:creationId xmlns:a16="http://schemas.microsoft.com/office/drawing/2014/main" id="{4D6D20CA-27CE-4D51-90EB-A2FB1BA68584}"/>
                </a:ext>
              </a:extLst>
            </p:cNvPr>
            <p:cNvSpPr/>
            <p:nvPr/>
          </p:nvSpPr>
          <p:spPr>
            <a:xfrm>
              <a:off x="2953019" y="6464923"/>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7" name="Freeform: Shape 146">
              <a:extLst>
                <a:ext uri="{FF2B5EF4-FFF2-40B4-BE49-F238E27FC236}">
                  <a16:creationId xmlns:a16="http://schemas.microsoft.com/office/drawing/2014/main" id="{244E79DF-53BB-4A88-B287-9FB7295EC221}"/>
                </a:ext>
              </a:extLst>
            </p:cNvPr>
            <p:cNvSpPr/>
            <p:nvPr/>
          </p:nvSpPr>
          <p:spPr>
            <a:xfrm>
              <a:off x="1076073" y="7220999"/>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8" name="Freeform: Shape 147">
              <a:extLst>
                <a:ext uri="{FF2B5EF4-FFF2-40B4-BE49-F238E27FC236}">
                  <a16:creationId xmlns:a16="http://schemas.microsoft.com/office/drawing/2014/main" id="{7E052EE5-AFC4-48FA-927F-A8135C4C8514}"/>
                </a:ext>
              </a:extLst>
            </p:cNvPr>
            <p:cNvSpPr/>
            <p:nvPr/>
          </p:nvSpPr>
          <p:spPr>
            <a:xfrm>
              <a:off x="711145" y="6439615"/>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49" name="Freeform: Shape 148">
              <a:extLst>
                <a:ext uri="{FF2B5EF4-FFF2-40B4-BE49-F238E27FC236}">
                  <a16:creationId xmlns:a16="http://schemas.microsoft.com/office/drawing/2014/main" id="{3AC688A3-E3E9-48F0-96C3-BA2E8C96053B}"/>
                </a:ext>
              </a:extLst>
            </p:cNvPr>
            <p:cNvSpPr/>
            <p:nvPr/>
          </p:nvSpPr>
          <p:spPr>
            <a:xfrm>
              <a:off x="4003752" y="7366111"/>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0" name="Freeform: Shape 149">
              <a:extLst>
                <a:ext uri="{FF2B5EF4-FFF2-40B4-BE49-F238E27FC236}">
                  <a16:creationId xmlns:a16="http://schemas.microsoft.com/office/drawing/2014/main" id="{D3E91F77-68CD-43A5-B873-9ABDFF9FB5E3}"/>
                </a:ext>
              </a:extLst>
            </p:cNvPr>
            <p:cNvSpPr/>
            <p:nvPr/>
          </p:nvSpPr>
          <p:spPr>
            <a:xfrm>
              <a:off x="4402243" y="667157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1" name="Freeform: Shape 150">
              <a:extLst>
                <a:ext uri="{FF2B5EF4-FFF2-40B4-BE49-F238E27FC236}">
                  <a16:creationId xmlns:a16="http://schemas.microsoft.com/office/drawing/2014/main" id="{8E9C9DF7-EE1C-4B78-9DBC-92E1B45632F4}"/>
                </a:ext>
              </a:extLst>
            </p:cNvPr>
            <p:cNvSpPr/>
            <p:nvPr/>
          </p:nvSpPr>
          <p:spPr>
            <a:xfrm>
              <a:off x="5848895" y="6948674"/>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2" name="Freeform: Shape 151">
              <a:extLst>
                <a:ext uri="{FF2B5EF4-FFF2-40B4-BE49-F238E27FC236}">
                  <a16:creationId xmlns:a16="http://schemas.microsoft.com/office/drawing/2014/main" id="{32C8FC05-CBB7-4958-98FA-9A97AC3D57AB}"/>
                </a:ext>
              </a:extLst>
            </p:cNvPr>
            <p:cNvSpPr/>
            <p:nvPr/>
          </p:nvSpPr>
          <p:spPr>
            <a:xfrm>
              <a:off x="5532653" y="7376261"/>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3" name="Freeform: Shape 152">
              <a:extLst>
                <a:ext uri="{FF2B5EF4-FFF2-40B4-BE49-F238E27FC236}">
                  <a16:creationId xmlns:a16="http://schemas.microsoft.com/office/drawing/2014/main" id="{A5CE7F88-2F23-452E-A3D6-662D81F49311}"/>
                </a:ext>
              </a:extLst>
            </p:cNvPr>
            <p:cNvSpPr/>
            <p:nvPr/>
          </p:nvSpPr>
          <p:spPr>
            <a:xfrm>
              <a:off x="2915802" y="6897991"/>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a:solidFill>
                  <a:srgbClr val="172144"/>
                </a:solidFill>
                <a:latin typeface="Calibri"/>
              </a:endParaRPr>
            </a:p>
          </p:txBody>
        </p:sp>
      </p:grpSp>
      <p:sp>
        <p:nvSpPr>
          <p:cNvPr id="293" name="TextBox 292">
            <a:extLst>
              <a:ext uri="{FF2B5EF4-FFF2-40B4-BE49-F238E27FC236}">
                <a16:creationId xmlns:a16="http://schemas.microsoft.com/office/drawing/2014/main" id="{683542A1-D004-461F-AAB2-F6526E29129B}"/>
              </a:ext>
            </a:extLst>
          </p:cNvPr>
          <p:cNvSpPr txBox="1"/>
          <p:nvPr/>
        </p:nvSpPr>
        <p:spPr>
          <a:xfrm>
            <a:off x="6080952" y="813673"/>
            <a:ext cx="4029871" cy="830868"/>
          </a:xfrm>
          <a:prstGeom prst="rect">
            <a:avLst/>
          </a:prstGeom>
          <a:noFill/>
        </p:spPr>
        <p:txBody>
          <a:bodyPr wrap="square" rtlCol="0">
            <a:spAutoFit/>
          </a:bodyPr>
          <a:lstStyle/>
          <a:p>
            <a:pPr defTabSz="228554">
              <a:defRPr/>
            </a:pPr>
            <a:r>
              <a:rPr lang="en-US" sz="4799"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MISSION</a:t>
            </a:r>
          </a:p>
        </p:txBody>
      </p:sp>
      <p:sp>
        <p:nvSpPr>
          <p:cNvPr id="294" name="TextBox 293">
            <a:extLst>
              <a:ext uri="{FF2B5EF4-FFF2-40B4-BE49-F238E27FC236}">
                <a16:creationId xmlns:a16="http://schemas.microsoft.com/office/drawing/2014/main" id="{7ACCA749-DC6E-4B48-B191-C99F6A1E8034}"/>
              </a:ext>
            </a:extLst>
          </p:cNvPr>
          <p:cNvSpPr txBox="1"/>
          <p:nvPr/>
        </p:nvSpPr>
        <p:spPr>
          <a:xfrm>
            <a:off x="7400030" y="1491872"/>
            <a:ext cx="2598380" cy="1161023"/>
          </a:xfrm>
          <a:prstGeom prst="rect">
            <a:avLst/>
          </a:prstGeom>
          <a:noFill/>
        </p:spPr>
        <p:txBody>
          <a:bodyPr wrap="square" rtlCol="0">
            <a:spAutoFit/>
          </a:bodyPr>
          <a:lstStyle/>
          <a:p>
            <a:pPr defTabSz="228554">
              <a:lnSpc>
                <a:spcPct val="150000"/>
              </a:lnSpc>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To organize the students information and make it useful in its own way.</a:t>
            </a:r>
          </a:p>
        </p:txBody>
      </p:sp>
      <p:sp>
        <p:nvSpPr>
          <p:cNvPr id="8" name="Freeform: Shape 7">
            <a:extLst>
              <a:ext uri="{FF2B5EF4-FFF2-40B4-BE49-F238E27FC236}">
                <a16:creationId xmlns:a16="http://schemas.microsoft.com/office/drawing/2014/main" id="{24E77B0F-A870-492D-ACA9-DC5BAA8A5B3E}"/>
              </a:ext>
            </a:extLst>
          </p:cNvPr>
          <p:cNvSpPr/>
          <p:nvPr/>
        </p:nvSpPr>
        <p:spPr>
          <a:xfrm>
            <a:off x="19122" y="28818"/>
            <a:ext cx="10558676" cy="6857107"/>
          </a:xfrm>
          <a:custGeom>
            <a:avLst/>
            <a:gdLst>
              <a:gd name="connsiteX0" fmla="*/ 15841313 w 15840075"/>
              <a:gd name="connsiteY0" fmla="*/ 10287000 h 10287000"/>
              <a:gd name="connsiteX1" fmla="*/ 0 w 15840075"/>
              <a:gd name="connsiteY1" fmla="*/ 10287000 h 10287000"/>
              <a:gd name="connsiteX2" fmla="*/ 0 w 15840075"/>
              <a:gd name="connsiteY2" fmla="*/ 0 h 10287000"/>
              <a:gd name="connsiteX3" fmla="*/ 13084587 w 15840075"/>
              <a:gd name="connsiteY3" fmla="*/ 0 h 10287000"/>
              <a:gd name="connsiteX4" fmla="*/ 9624632 w 15840075"/>
              <a:gd name="connsiteY4" fmla="*/ 735140 h 10287000"/>
              <a:gd name="connsiteX5" fmla="*/ 5216081 w 15840075"/>
              <a:gd name="connsiteY5" fmla="*/ 2963037 h 10287000"/>
              <a:gd name="connsiteX6" fmla="*/ 2204752 w 15840075"/>
              <a:gd name="connsiteY6" fmla="*/ 3813810 h 10287000"/>
              <a:gd name="connsiteX7" fmla="*/ 2427161 w 15840075"/>
              <a:gd name="connsiteY7" fmla="*/ 4034028 h 10287000"/>
              <a:gd name="connsiteX8" fmla="*/ 5386864 w 15840075"/>
              <a:gd name="connsiteY8" fmla="*/ 5143500 h 10287000"/>
              <a:gd name="connsiteX9" fmla="*/ 9469945 w 15840075"/>
              <a:gd name="connsiteY9" fmla="*/ 7993380 h 10287000"/>
              <a:gd name="connsiteX10" fmla="*/ 15841313 w 15840075"/>
              <a:gd name="connsiteY10"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0075" h="10287000">
                <a:moveTo>
                  <a:pt x="15841313" y="10287000"/>
                </a:moveTo>
                <a:lnTo>
                  <a:pt x="0" y="10287000"/>
                </a:lnTo>
                <a:lnTo>
                  <a:pt x="0" y="0"/>
                </a:lnTo>
                <a:lnTo>
                  <a:pt x="13084587" y="0"/>
                </a:lnTo>
                <a:cubicBezTo>
                  <a:pt x="13084587" y="0"/>
                  <a:pt x="12285630" y="782384"/>
                  <a:pt x="9624632" y="735140"/>
                </a:cubicBezTo>
                <a:cubicBezTo>
                  <a:pt x="6963728" y="687896"/>
                  <a:pt x="6546533" y="2112836"/>
                  <a:pt x="5216081" y="2963037"/>
                </a:cubicBezTo>
                <a:cubicBezTo>
                  <a:pt x="3885629" y="3813334"/>
                  <a:pt x="2204752" y="3813810"/>
                  <a:pt x="2204752" y="3813810"/>
                </a:cubicBezTo>
                <a:lnTo>
                  <a:pt x="2427161" y="4034028"/>
                </a:lnTo>
                <a:cubicBezTo>
                  <a:pt x="2427161" y="4034028"/>
                  <a:pt x="4379214" y="3868103"/>
                  <a:pt x="5386864" y="5143500"/>
                </a:cubicBezTo>
                <a:cubicBezTo>
                  <a:pt x="6394514" y="6418898"/>
                  <a:pt x="7549134" y="7647052"/>
                  <a:pt x="9469945" y="7993380"/>
                </a:cubicBezTo>
                <a:cubicBezTo>
                  <a:pt x="11390757" y="8339805"/>
                  <a:pt x="14928056" y="8927878"/>
                  <a:pt x="15841313" y="10287000"/>
                </a:cubicBezTo>
                <a:close/>
              </a:path>
            </a:pathLst>
          </a:custGeom>
          <a:solidFill>
            <a:schemeClr val="bg1"/>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163" name="Group 162">
            <a:extLst>
              <a:ext uri="{FF2B5EF4-FFF2-40B4-BE49-F238E27FC236}">
                <a16:creationId xmlns:a16="http://schemas.microsoft.com/office/drawing/2014/main" id="{4BAD446C-FF1C-461A-835A-761CB311A355}"/>
              </a:ext>
            </a:extLst>
          </p:cNvPr>
          <p:cNvGrpSpPr/>
          <p:nvPr/>
        </p:nvGrpSpPr>
        <p:grpSpPr>
          <a:xfrm>
            <a:off x="4869148" y="1270857"/>
            <a:ext cx="768865" cy="773371"/>
            <a:chOff x="10270276" y="6287643"/>
            <a:chExt cx="377425" cy="379637"/>
          </a:xfrm>
          <a:effectLst>
            <a:outerShdw blurRad="850900" sx="102000" sy="102000" algn="ctr" rotWithShape="0">
              <a:schemeClr val="bg2">
                <a:lumMod val="90000"/>
                <a:alpha val="79000"/>
              </a:schemeClr>
            </a:outerShdw>
          </a:effectLst>
        </p:grpSpPr>
        <p:sp>
          <p:nvSpPr>
            <p:cNvPr id="164" name="Freeform: Shape 163">
              <a:extLst>
                <a:ext uri="{FF2B5EF4-FFF2-40B4-BE49-F238E27FC236}">
                  <a16:creationId xmlns:a16="http://schemas.microsoft.com/office/drawing/2014/main" id="{8D9C11CD-C187-4475-A2F7-756A2BAFA3D9}"/>
                </a:ext>
              </a:extLst>
            </p:cNvPr>
            <p:cNvSpPr/>
            <p:nvPr/>
          </p:nvSpPr>
          <p:spPr>
            <a:xfrm>
              <a:off x="10270276" y="6287643"/>
              <a:ext cx="240218" cy="355252"/>
            </a:xfrm>
            <a:custGeom>
              <a:avLst/>
              <a:gdLst>
                <a:gd name="connsiteX0" fmla="*/ 96337 w 240217"/>
                <a:gd name="connsiteY0" fmla="*/ 355683 h 355251"/>
                <a:gd name="connsiteX1" fmla="*/ 10738 w 240217"/>
                <a:gd name="connsiteY1" fmla="*/ 253067 h 355251"/>
                <a:gd name="connsiteX2" fmla="*/ 317 w 240217"/>
                <a:gd name="connsiteY2" fmla="*/ 201064 h 355251"/>
                <a:gd name="connsiteX3" fmla="*/ 960 w 240217"/>
                <a:gd name="connsiteY3" fmla="*/ 171426 h 355251"/>
                <a:gd name="connsiteX4" fmla="*/ 9216 w 240217"/>
                <a:gd name="connsiteY4" fmla="*/ 131943 h 355251"/>
                <a:gd name="connsiteX5" fmla="*/ 14053 w 240217"/>
                <a:gd name="connsiteY5" fmla="*/ 118714 h 355251"/>
                <a:gd name="connsiteX6" fmla="*/ 39125 w 240217"/>
                <a:gd name="connsiteY6" fmla="*/ 74730 h 355251"/>
                <a:gd name="connsiteX7" fmla="*/ 57767 w 240217"/>
                <a:gd name="connsiteY7" fmla="*/ 53787 h 355251"/>
                <a:gd name="connsiteX8" fmla="*/ 57801 w 240217"/>
                <a:gd name="connsiteY8" fmla="*/ 53787 h 355251"/>
                <a:gd name="connsiteX9" fmla="*/ 242938 w 240217"/>
                <a:gd name="connsiteY9" fmla="*/ 7469 h 355251"/>
                <a:gd name="connsiteX10" fmla="*/ 242938 w 240217"/>
                <a:gd name="connsiteY10" fmla="*/ 7503 h 355251"/>
                <a:gd name="connsiteX11" fmla="*/ 177876 w 240217"/>
                <a:gd name="connsiteY11" fmla="*/ 102778 h 355251"/>
                <a:gd name="connsiteX12" fmla="*/ 166778 w 240217"/>
                <a:gd name="connsiteY12" fmla="*/ 244168 h 355251"/>
                <a:gd name="connsiteX13" fmla="*/ 96337 w 240217"/>
                <a:gd name="connsiteY13" fmla="*/ 355683 h 35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17" h="355251">
                  <a:moveTo>
                    <a:pt x="96337" y="355683"/>
                  </a:moveTo>
                  <a:cubicBezTo>
                    <a:pt x="55601" y="332609"/>
                    <a:pt x="25659" y="295697"/>
                    <a:pt x="10738" y="253067"/>
                  </a:cubicBezTo>
                  <a:cubicBezTo>
                    <a:pt x="4885" y="236420"/>
                    <a:pt x="1332" y="218962"/>
                    <a:pt x="317" y="201064"/>
                  </a:cubicBezTo>
                  <a:cubicBezTo>
                    <a:pt x="-258" y="191287"/>
                    <a:pt x="-55" y="181373"/>
                    <a:pt x="960" y="171426"/>
                  </a:cubicBezTo>
                  <a:cubicBezTo>
                    <a:pt x="2279" y="158265"/>
                    <a:pt x="4986" y="145036"/>
                    <a:pt x="9216" y="131943"/>
                  </a:cubicBezTo>
                  <a:cubicBezTo>
                    <a:pt x="10670" y="127443"/>
                    <a:pt x="12260" y="123011"/>
                    <a:pt x="14053" y="118714"/>
                  </a:cubicBezTo>
                  <a:cubicBezTo>
                    <a:pt x="20516" y="102677"/>
                    <a:pt x="29008" y="87925"/>
                    <a:pt x="39125" y="74730"/>
                  </a:cubicBezTo>
                  <a:cubicBezTo>
                    <a:pt x="44842" y="67253"/>
                    <a:pt x="51067" y="60250"/>
                    <a:pt x="57767" y="53787"/>
                  </a:cubicBezTo>
                  <a:lnTo>
                    <a:pt x="57801" y="53787"/>
                  </a:lnTo>
                  <a:cubicBezTo>
                    <a:pt x="105302" y="7740"/>
                    <a:pt x="175372" y="-12019"/>
                    <a:pt x="242938" y="7469"/>
                  </a:cubicBezTo>
                  <a:lnTo>
                    <a:pt x="242938" y="7503"/>
                  </a:lnTo>
                  <a:cubicBezTo>
                    <a:pt x="242938" y="7503"/>
                    <a:pt x="201085" y="39171"/>
                    <a:pt x="177876" y="102778"/>
                  </a:cubicBezTo>
                  <a:cubicBezTo>
                    <a:pt x="154666" y="166419"/>
                    <a:pt x="178822" y="201538"/>
                    <a:pt x="166778" y="244168"/>
                  </a:cubicBezTo>
                  <a:cubicBezTo>
                    <a:pt x="155274" y="284667"/>
                    <a:pt x="131489" y="338868"/>
                    <a:pt x="96337" y="355683"/>
                  </a:cubicBezTo>
                  <a:close/>
                </a:path>
              </a:pathLst>
            </a:custGeom>
            <a:solidFill>
              <a:srgbClr val="D3E0FD"/>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78" name="Freeform: Shape 177">
              <a:extLst>
                <a:ext uri="{FF2B5EF4-FFF2-40B4-BE49-F238E27FC236}">
                  <a16:creationId xmlns:a16="http://schemas.microsoft.com/office/drawing/2014/main" id="{125288B3-3220-4B3D-9608-AD7DAF1A5C14}"/>
                </a:ext>
              </a:extLst>
            </p:cNvPr>
            <p:cNvSpPr/>
            <p:nvPr/>
          </p:nvSpPr>
          <p:spPr>
            <a:xfrm>
              <a:off x="10366612" y="6295112"/>
              <a:ext cx="280818" cy="372168"/>
            </a:xfrm>
            <a:custGeom>
              <a:avLst/>
              <a:gdLst>
                <a:gd name="connsiteX0" fmla="*/ 274965 w 280817"/>
                <a:gd name="connsiteY0" fmla="*/ 241064 h 372168"/>
                <a:gd name="connsiteX1" fmla="*/ 258217 w 280817"/>
                <a:gd name="connsiteY1" fmla="*/ 278653 h 372168"/>
                <a:gd name="connsiteX2" fmla="*/ 240827 w 280817"/>
                <a:gd name="connsiteY2" fmla="*/ 303656 h 372168"/>
                <a:gd name="connsiteX3" fmla="*/ 202832 w 280817"/>
                <a:gd name="connsiteY3" fmla="*/ 338707 h 372168"/>
                <a:gd name="connsiteX4" fmla="*/ 35627 w 280817"/>
                <a:gd name="connsiteY4" fmla="*/ 363845 h 372168"/>
                <a:gd name="connsiteX5" fmla="*/ 0 w 280817"/>
                <a:gd name="connsiteY5" fmla="*/ 348214 h 372168"/>
                <a:gd name="connsiteX6" fmla="*/ 70340 w 280817"/>
                <a:gd name="connsiteY6" fmla="*/ 236699 h 372168"/>
                <a:gd name="connsiteX7" fmla="*/ 81437 w 280817"/>
                <a:gd name="connsiteY7" fmla="*/ 95309 h 372168"/>
                <a:gd name="connsiteX8" fmla="*/ 146499 w 280817"/>
                <a:gd name="connsiteY8" fmla="*/ 34 h 372168"/>
                <a:gd name="connsiteX9" fmla="*/ 146499 w 280817"/>
                <a:gd name="connsiteY9" fmla="*/ 0 h 372168"/>
                <a:gd name="connsiteX10" fmla="*/ 152149 w 280817"/>
                <a:gd name="connsiteY10" fmla="*/ 1726 h 372168"/>
                <a:gd name="connsiteX11" fmla="*/ 283998 w 280817"/>
                <a:gd name="connsiteY11" fmla="*/ 175799 h 372168"/>
                <a:gd name="connsiteX12" fmla="*/ 282239 w 280817"/>
                <a:gd name="connsiteY12" fmla="*/ 209395 h 372168"/>
                <a:gd name="connsiteX13" fmla="*/ 276182 w 280817"/>
                <a:gd name="connsiteY13" fmla="*/ 237071 h 372168"/>
                <a:gd name="connsiteX14" fmla="*/ 274965 w 280817"/>
                <a:gd name="connsiteY14" fmla="*/ 241064 h 3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17" h="372168">
                  <a:moveTo>
                    <a:pt x="274965" y="241064"/>
                  </a:moveTo>
                  <a:cubicBezTo>
                    <a:pt x="270668" y="254428"/>
                    <a:pt x="265018" y="267014"/>
                    <a:pt x="258217" y="278653"/>
                  </a:cubicBezTo>
                  <a:cubicBezTo>
                    <a:pt x="253041" y="287517"/>
                    <a:pt x="247222" y="295874"/>
                    <a:pt x="240827" y="303656"/>
                  </a:cubicBezTo>
                  <a:cubicBezTo>
                    <a:pt x="229763" y="317155"/>
                    <a:pt x="216940" y="328895"/>
                    <a:pt x="202832" y="338707"/>
                  </a:cubicBezTo>
                  <a:cubicBezTo>
                    <a:pt x="155803" y="371525"/>
                    <a:pt x="94463" y="382758"/>
                    <a:pt x="35627" y="363845"/>
                  </a:cubicBezTo>
                  <a:cubicBezTo>
                    <a:pt x="23007" y="359785"/>
                    <a:pt x="11097" y="354507"/>
                    <a:pt x="0" y="348214"/>
                  </a:cubicBezTo>
                  <a:cubicBezTo>
                    <a:pt x="35153" y="331365"/>
                    <a:pt x="58904" y="277198"/>
                    <a:pt x="70340" y="236699"/>
                  </a:cubicBezTo>
                  <a:cubicBezTo>
                    <a:pt x="82385" y="194069"/>
                    <a:pt x="58227" y="158950"/>
                    <a:pt x="81437" y="95309"/>
                  </a:cubicBezTo>
                  <a:cubicBezTo>
                    <a:pt x="104647" y="31668"/>
                    <a:pt x="146499" y="34"/>
                    <a:pt x="146499" y="34"/>
                  </a:cubicBezTo>
                  <a:lnTo>
                    <a:pt x="146499" y="0"/>
                  </a:lnTo>
                  <a:cubicBezTo>
                    <a:pt x="148394" y="541"/>
                    <a:pt x="150288" y="1116"/>
                    <a:pt x="152149" y="1726"/>
                  </a:cubicBezTo>
                  <a:cubicBezTo>
                    <a:pt x="230440" y="26931"/>
                    <a:pt x="281157" y="98083"/>
                    <a:pt x="283998" y="175799"/>
                  </a:cubicBezTo>
                  <a:cubicBezTo>
                    <a:pt x="284404" y="186896"/>
                    <a:pt x="283863" y="198129"/>
                    <a:pt x="282239" y="209395"/>
                  </a:cubicBezTo>
                  <a:cubicBezTo>
                    <a:pt x="280920" y="218632"/>
                    <a:pt x="278923" y="227869"/>
                    <a:pt x="276182" y="237071"/>
                  </a:cubicBezTo>
                  <a:cubicBezTo>
                    <a:pt x="275811" y="238425"/>
                    <a:pt x="275370" y="239744"/>
                    <a:pt x="274965" y="241064"/>
                  </a:cubicBezTo>
                  <a:close/>
                </a:path>
              </a:pathLst>
            </a:custGeom>
            <a:solidFill>
              <a:srgbClr val="E3E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2" name="Freeform: Shape 181">
              <a:extLst>
                <a:ext uri="{FF2B5EF4-FFF2-40B4-BE49-F238E27FC236}">
                  <a16:creationId xmlns:a16="http://schemas.microsoft.com/office/drawing/2014/main" id="{8C656C03-7C52-4241-8C58-344DB2E6022A}"/>
                </a:ext>
              </a:extLst>
            </p:cNvPr>
            <p:cNvSpPr/>
            <p:nvPr/>
          </p:nvSpPr>
          <p:spPr>
            <a:xfrm>
              <a:off x="10309366" y="6341498"/>
              <a:ext cx="338335" cy="162401"/>
            </a:xfrm>
            <a:custGeom>
              <a:avLst/>
              <a:gdLst>
                <a:gd name="connsiteX0" fmla="*/ 339519 w 338334"/>
                <a:gd name="connsiteY0" fmla="*/ 163044 h 162400"/>
                <a:gd name="connsiteX1" fmla="*/ 214470 w 338334"/>
                <a:gd name="connsiteY1" fmla="*/ 115914 h 162400"/>
                <a:gd name="connsiteX2" fmla="*/ 122206 w 338334"/>
                <a:gd name="connsiteY2" fmla="*/ 86783 h 162400"/>
                <a:gd name="connsiteX3" fmla="*/ 35660 w 338334"/>
                <a:gd name="connsiteY3" fmla="*/ 38841 h 162400"/>
                <a:gd name="connsiteX4" fmla="*/ 0 w 338334"/>
                <a:gd name="connsiteY4" fmla="*/ 20943 h 162400"/>
                <a:gd name="connsiteX5" fmla="*/ 18642 w 338334"/>
                <a:gd name="connsiteY5" fmla="*/ 0 h 162400"/>
                <a:gd name="connsiteX6" fmla="*/ 18676 w 338334"/>
                <a:gd name="connsiteY6" fmla="*/ 0 h 162400"/>
                <a:gd name="connsiteX7" fmla="*/ 106034 w 338334"/>
                <a:gd name="connsiteY7" fmla="*/ 33022 h 162400"/>
                <a:gd name="connsiteX8" fmla="*/ 193358 w 338334"/>
                <a:gd name="connsiteY8" fmla="*/ 73960 h 162400"/>
                <a:gd name="connsiteX9" fmla="*/ 302911 w 338334"/>
                <a:gd name="connsiteY9" fmla="*/ 101399 h 162400"/>
                <a:gd name="connsiteX10" fmla="*/ 341278 w 338334"/>
                <a:gd name="connsiteY10" fmla="*/ 129515 h 162400"/>
                <a:gd name="connsiteX11" fmla="*/ 339519 w 338334"/>
                <a:gd name="connsiteY11" fmla="*/ 163044 h 1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34" h="162400">
                  <a:moveTo>
                    <a:pt x="339519" y="163044"/>
                  </a:moveTo>
                  <a:cubicBezTo>
                    <a:pt x="312689" y="153672"/>
                    <a:pt x="254495" y="132966"/>
                    <a:pt x="214470" y="115914"/>
                  </a:cubicBezTo>
                  <a:cubicBezTo>
                    <a:pt x="160945" y="93110"/>
                    <a:pt x="159254" y="93110"/>
                    <a:pt x="122206" y="86783"/>
                  </a:cubicBezTo>
                  <a:cubicBezTo>
                    <a:pt x="85159" y="80456"/>
                    <a:pt x="59209" y="54810"/>
                    <a:pt x="35660" y="38841"/>
                  </a:cubicBezTo>
                  <a:cubicBezTo>
                    <a:pt x="24563" y="31330"/>
                    <a:pt x="11808" y="25409"/>
                    <a:pt x="0" y="20943"/>
                  </a:cubicBezTo>
                  <a:cubicBezTo>
                    <a:pt x="5718" y="13466"/>
                    <a:pt x="11943" y="6462"/>
                    <a:pt x="18642" y="0"/>
                  </a:cubicBezTo>
                  <a:lnTo>
                    <a:pt x="18676" y="0"/>
                  </a:lnTo>
                  <a:cubicBezTo>
                    <a:pt x="18676" y="0"/>
                    <a:pt x="61137" y="710"/>
                    <a:pt x="106034" y="33022"/>
                  </a:cubicBezTo>
                  <a:cubicBezTo>
                    <a:pt x="150897" y="65332"/>
                    <a:pt x="142405" y="70983"/>
                    <a:pt x="193358" y="73960"/>
                  </a:cubicBezTo>
                  <a:cubicBezTo>
                    <a:pt x="244311" y="76937"/>
                    <a:pt x="276487" y="81133"/>
                    <a:pt x="302911" y="101399"/>
                  </a:cubicBezTo>
                  <a:cubicBezTo>
                    <a:pt x="319218" y="113884"/>
                    <a:pt x="329233" y="123425"/>
                    <a:pt x="341278" y="129515"/>
                  </a:cubicBezTo>
                  <a:cubicBezTo>
                    <a:pt x="341684" y="140544"/>
                    <a:pt x="341109" y="151777"/>
                    <a:pt x="339519" y="163044"/>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3" name="Freeform: Shape 182">
              <a:extLst>
                <a:ext uri="{FF2B5EF4-FFF2-40B4-BE49-F238E27FC236}">
                  <a16:creationId xmlns:a16="http://schemas.microsoft.com/office/drawing/2014/main" id="{003F85B4-9044-4E31-9694-45E587938F17}"/>
                </a:ext>
              </a:extLst>
            </p:cNvPr>
            <p:cNvSpPr/>
            <p:nvPr/>
          </p:nvSpPr>
          <p:spPr>
            <a:xfrm>
              <a:off x="10271202" y="6406391"/>
              <a:ext cx="368785" cy="165784"/>
            </a:xfrm>
            <a:custGeom>
              <a:avLst/>
              <a:gdLst>
                <a:gd name="connsiteX0" fmla="*/ 370375 w 368784"/>
                <a:gd name="connsiteY0" fmla="*/ 129785 h 165784"/>
                <a:gd name="connsiteX1" fmla="*/ 353628 w 368784"/>
                <a:gd name="connsiteY1" fmla="*/ 167374 h 165784"/>
                <a:gd name="connsiteX2" fmla="*/ 271649 w 368784"/>
                <a:gd name="connsiteY2" fmla="*/ 135875 h 165784"/>
                <a:gd name="connsiteX3" fmla="*/ 130631 w 368784"/>
                <a:gd name="connsiteY3" fmla="*/ 91621 h 165784"/>
                <a:gd name="connsiteX4" fmla="*/ 18304 w 368784"/>
                <a:gd name="connsiteY4" fmla="*/ 55453 h 165784"/>
                <a:gd name="connsiteX5" fmla="*/ 0 w 368784"/>
                <a:gd name="connsiteY5" fmla="*/ 52713 h 165784"/>
                <a:gd name="connsiteX6" fmla="*/ 8255 w 368784"/>
                <a:gd name="connsiteY6" fmla="*/ 13229 h 165784"/>
                <a:gd name="connsiteX7" fmla="*/ 13093 w 368784"/>
                <a:gd name="connsiteY7" fmla="*/ 0 h 165784"/>
                <a:gd name="connsiteX8" fmla="*/ 134826 w 368784"/>
                <a:gd name="connsiteY8" fmla="*/ 38773 h 165784"/>
                <a:gd name="connsiteX9" fmla="*/ 260552 w 368784"/>
                <a:gd name="connsiteY9" fmla="*/ 83704 h 165784"/>
                <a:gd name="connsiteX10" fmla="*/ 371626 w 368784"/>
                <a:gd name="connsiteY10" fmla="*/ 125827 h 165784"/>
                <a:gd name="connsiteX11" fmla="*/ 370375 w 368784"/>
                <a:gd name="connsiteY11" fmla="*/ 129785 h 16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784" h="165784">
                  <a:moveTo>
                    <a:pt x="370375" y="129785"/>
                  </a:moveTo>
                  <a:cubicBezTo>
                    <a:pt x="366078" y="143149"/>
                    <a:pt x="360428" y="155736"/>
                    <a:pt x="353628" y="167374"/>
                  </a:cubicBezTo>
                  <a:cubicBezTo>
                    <a:pt x="333530" y="160337"/>
                    <a:pt x="305381" y="149747"/>
                    <a:pt x="271649" y="135875"/>
                  </a:cubicBezTo>
                  <a:cubicBezTo>
                    <a:pt x="203103" y="107658"/>
                    <a:pt x="178809" y="101534"/>
                    <a:pt x="130631" y="91621"/>
                  </a:cubicBezTo>
                  <a:cubicBezTo>
                    <a:pt x="82452" y="81708"/>
                    <a:pt x="68377" y="87223"/>
                    <a:pt x="18304" y="55453"/>
                  </a:cubicBezTo>
                  <a:cubicBezTo>
                    <a:pt x="18304" y="55453"/>
                    <a:pt x="10623" y="54810"/>
                    <a:pt x="0" y="52713"/>
                  </a:cubicBezTo>
                  <a:cubicBezTo>
                    <a:pt x="1319" y="39551"/>
                    <a:pt x="4026" y="26322"/>
                    <a:pt x="8255" y="13229"/>
                  </a:cubicBezTo>
                  <a:cubicBezTo>
                    <a:pt x="9710" y="8729"/>
                    <a:pt x="11300" y="4297"/>
                    <a:pt x="13093" y="0"/>
                  </a:cubicBezTo>
                  <a:cubicBezTo>
                    <a:pt x="36032" y="13060"/>
                    <a:pt x="83028" y="35965"/>
                    <a:pt x="134826" y="38773"/>
                  </a:cubicBezTo>
                  <a:cubicBezTo>
                    <a:pt x="207839" y="42698"/>
                    <a:pt x="226008" y="60867"/>
                    <a:pt x="260552" y="83704"/>
                  </a:cubicBezTo>
                  <a:cubicBezTo>
                    <a:pt x="286197" y="100688"/>
                    <a:pt x="339552" y="117876"/>
                    <a:pt x="371626" y="125827"/>
                  </a:cubicBezTo>
                  <a:cubicBezTo>
                    <a:pt x="371221" y="127146"/>
                    <a:pt x="370781" y="128466"/>
                    <a:pt x="370375" y="129785"/>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7" name="Freeform: Shape 186">
              <a:extLst>
                <a:ext uri="{FF2B5EF4-FFF2-40B4-BE49-F238E27FC236}">
                  <a16:creationId xmlns:a16="http://schemas.microsoft.com/office/drawing/2014/main" id="{38F00BCB-842D-403A-815A-2EA10AC8E85B}"/>
                </a:ext>
              </a:extLst>
            </p:cNvPr>
            <p:cNvSpPr/>
            <p:nvPr/>
          </p:nvSpPr>
          <p:spPr>
            <a:xfrm>
              <a:off x="10270592" y="6488708"/>
              <a:ext cx="334951" cy="142101"/>
            </a:xfrm>
            <a:custGeom>
              <a:avLst/>
              <a:gdLst>
                <a:gd name="connsiteX0" fmla="*/ 336846 w 334951"/>
                <a:gd name="connsiteY0" fmla="*/ 110060 h 142100"/>
                <a:gd name="connsiteX1" fmla="*/ 298851 w 334951"/>
                <a:gd name="connsiteY1" fmla="*/ 145112 h 142100"/>
                <a:gd name="connsiteX2" fmla="*/ 196167 w 334951"/>
                <a:gd name="connsiteY2" fmla="*/ 112259 h 142100"/>
                <a:gd name="connsiteX3" fmla="*/ 37894 w 334951"/>
                <a:gd name="connsiteY3" fmla="*/ 57415 h 142100"/>
                <a:gd name="connsiteX4" fmla="*/ 10421 w 334951"/>
                <a:gd name="connsiteY4" fmla="*/ 52002 h 142100"/>
                <a:gd name="connsiteX5" fmla="*/ 0 w 334951"/>
                <a:gd name="connsiteY5" fmla="*/ 0 h 142100"/>
                <a:gd name="connsiteX6" fmla="*/ 62897 w 334951"/>
                <a:gd name="connsiteY6" fmla="*/ 21315 h 142100"/>
                <a:gd name="connsiteX7" fmla="*/ 212001 w 334951"/>
                <a:gd name="connsiteY7" fmla="*/ 71659 h 142100"/>
                <a:gd name="connsiteX8" fmla="*/ 327508 w 334951"/>
                <a:gd name="connsiteY8" fmla="*/ 103226 h 142100"/>
                <a:gd name="connsiteX9" fmla="*/ 336846 w 334951"/>
                <a:gd name="connsiteY9" fmla="*/ 110060 h 1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951" h="142100">
                  <a:moveTo>
                    <a:pt x="336846" y="110060"/>
                  </a:moveTo>
                  <a:cubicBezTo>
                    <a:pt x="325783" y="123560"/>
                    <a:pt x="312960" y="135300"/>
                    <a:pt x="298851" y="145112"/>
                  </a:cubicBezTo>
                  <a:cubicBezTo>
                    <a:pt x="266913" y="136653"/>
                    <a:pt x="230237" y="125658"/>
                    <a:pt x="196167" y="112259"/>
                  </a:cubicBezTo>
                  <a:cubicBezTo>
                    <a:pt x="109418" y="78189"/>
                    <a:pt x="89626" y="68479"/>
                    <a:pt x="37894" y="57415"/>
                  </a:cubicBezTo>
                  <a:cubicBezTo>
                    <a:pt x="27405" y="55182"/>
                    <a:pt x="18372" y="53457"/>
                    <a:pt x="10421" y="52002"/>
                  </a:cubicBezTo>
                  <a:cubicBezTo>
                    <a:pt x="4568" y="35356"/>
                    <a:pt x="1015" y="17898"/>
                    <a:pt x="0" y="0"/>
                  </a:cubicBezTo>
                  <a:cubicBezTo>
                    <a:pt x="15192" y="2301"/>
                    <a:pt x="36270" y="8052"/>
                    <a:pt x="62897" y="21315"/>
                  </a:cubicBezTo>
                  <a:cubicBezTo>
                    <a:pt x="123053" y="51292"/>
                    <a:pt x="185577" y="70543"/>
                    <a:pt x="212001" y="71659"/>
                  </a:cubicBezTo>
                  <a:cubicBezTo>
                    <a:pt x="238425" y="72776"/>
                    <a:pt x="297532" y="83569"/>
                    <a:pt x="327508" y="103226"/>
                  </a:cubicBezTo>
                  <a:cubicBezTo>
                    <a:pt x="330655" y="105290"/>
                    <a:pt x="333768" y="107590"/>
                    <a:pt x="336846" y="110060"/>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68" name="Group 267">
            <a:extLst>
              <a:ext uri="{FF2B5EF4-FFF2-40B4-BE49-F238E27FC236}">
                <a16:creationId xmlns:a16="http://schemas.microsoft.com/office/drawing/2014/main" id="{516FA2C2-8AE0-43EA-9C60-227AACA28B45}"/>
              </a:ext>
            </a:extLst>
          </p:cNvPr>
          <p:cNvGrpSpPr/>
          <p:nvPr/>
        </p:nvGrpSpPr>
        <p:grpSpPr>
          <a:xfrm>
            <a:off x="2835416" y="1638961"/>
            <a:ext cx="1462011" cy="1461174"/>
            <a:chOff x="10740405" y="5163788"/>
            <a:chExt cx="717681" cy="717270"/>
          </a:xfrm>
          <a:effectLst>
            <a:outerShdw blurRad="1270000" sx="102000" sy="102000" algn="ctr" rotWithShape="0">
              <a:schemeClr val="accent4">
                <a:lumMod val="75000"/>
              </a:schemeClr>
            </a:outerShdw>
          </a:effectLst>
        </p:grpSpPr>
        <p:sp>
          <p:nvSpPr>
            <p:cNvPr id="269" name="Freeform: Shape 268">
              <a:extLst>
                <a:ext uri="{FF2B5EF4-FFF2-40B4-BE49-F238E27FC236}">
                  <a16:creationId xmlns:a16="http://schemas.microsoft.com/office/drawing/2014/main" id="{AED731CD-D1E2-4951-BFB2-3B8CB5141E6B}"/>
                </a:ext>
              </a:extLst>
            </p:cNvPr>
            <p:cNvSpPr/>
            <p:nvPr/>
          </p:nvSpPr>
          <p:spPr>
            <a:xfrm>
              <a:off x="10967500" y="5165006"/>
              <a:ext cx="490586" cy="710503"/>
            </a:xfrm>
            <a:custGeom>
              <a:avLst/>
              <a:gdLst>
                <a:gd name="connsiteX0" fmla="*/ 492983 w 490585"/>
                <a:gd name="connsiteY0" fmla="*/ 358838 h 710503"/>
                <a:gd name="connsiteX1" fmla="*/ 196770 w 490585"/>
                <a:gd name="connsiteY1" fmla="*/ 713244 h 710503"/>
                <a:gd name="connsiteX2" fmla="*/ 73075 w 490585"/>
                <a:gd name="connsiteY2" fmla="*/ 587857 h 710503"/>
                <a:gd name="connsiteX3" fmla="*/ 259667 w 490585"/>
                <a:gd name="connsiteY3" fmla="*/ 394735 h 710503"/>
                <a:gd name="connsiteX4" fmla="*/ 9772 w 490585"/>
                <a:gd name="connsiteY4" fmla="*/ 212982 h 710503"/>
                <a:gd name="connsiteX5" fmla="*/ 162362 w 490585"/>
                <a:gd name="connsiteY5" fmla="*/ 0 h 710503"/>
                <a:gd name="connsiteX6" fmla="*/ 492983 w 490585"/>
                <a:gd name="connsiteY6" fmla="*/ 358838 h 71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85" h="710503">
                  <a:moveTo>
                    <a:pt x="492983" y="358838"/>
                  </a:moveTo>
                  <a:cubicBezTo>
                    <a:pt x="492983" y="535889"/>
                    <a:pt x="365193" y="683132"/>
                    <a:pt x="196770" y="713244"/>
                  </a:cubicBezTo>
                  <a:cubicBezTo>
                    <a:pt x="196770" y="713244"/>
                    <a:pt x="55211" y="651159"/>
                    <a:pt x="73075" y="587857"/>
                  </a:cubicBezTo>
                  <a:cubicBezTo>
                    <a:pt x="90905" y="524554"/>
                    <a:pt x="274282" y="479116"/>
                    <a:pt x="259667" y="394735"/>
                  </a:cubicBezTo>
                  <a:cubicBezTo>
                    <a:pt x="245084" y="310355"/>
                    <a:pt x="66579" y="289242"/>
                    <a:pt x="9772" y="212982"/>
                  </a:cubicBezTo>
                  <a:cubicBezTo>
                    <a:pt x="-47034" y="136721"/>
                    <a:pt x="162362" y="0"/>
                    <a:pt x="162362" y="0"/>
                  </a:cubicBezTo>
                  <a:cubicBezTo>
                    <a:pt x="347465" y="14954"/>
                    <a:pt x="492983" y="169912"/>
                    <a:pt x="492983" y="358838"/>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0" name="Freeform: Shape 269">
              <a:extLst>
                <a:ext uri="{FF2B5EF4-FFF2-40B4-BE49-F238E27FC236}">
                  <a16:creationId xmlns:a16="http://schemas.microsoft.com/office/drawing/2014/main" id="{A5B3E293-3B97-47C2-ABAB-757D04FCE2B2}"/>
                </a:ext>
              </a:extLst>
            </p:cNvPr>
            <p:cNvSpPr/>
            <p:nvPr/>
          </p:nvSpPr>
          <p:spPr>
            <a:xfrm>
              <a:off x="10740405" y="5163788"/>
              <a:ext cx="487202" cy="717270"/>
            </a:xfrm>
            <a:custGeom>
              <a:avLst/>
              <a:gdLst>
                <a:gd name="connsiteX0" fmla="*/ 300171 w 487202"/>
                <a:gd name="connsiteY0" fmla="*/ 589075 h 717269"/>
                <a:gd name="connsiteX1" fmla="*/ 423866 w 487202"/>
                <a:gd name="connsiteY1" fmla="*/ 714462 h 717269"/>
                <a:gd name="connsiteX2" fmla="*/ 360022 w 487202"/>
                <a:gd name="connsiteY2" fmla="*/ 720112 h 717269"/>
                <a:gd name="connsiteX3" fmla="*/ 0 w 487202"/>
                <a:gd name="connsiteY3" fmla="*/ 360056 h 717269"/>
                <a:gd name="connsiteX4" fmla="*/ 360022 w 487202"/>
                <a:gd name="connsiteY4" fmla="*/ 0 h 717269"/>
                <a:gd name="connsiteX5" fmla="*/ 389458 w 487202"/>
                <a:gd name="connsiteY5" fmla="*/ 1218 h 717269"/>
                <a:gd name="connsiteX6" fmla="*/ 236868 w 487202"/>
                <a:gd name="connsiteY6" fmla="*/ 214200 h 717269"/>
                <a:gd name="connsiteX7" fmla="*/ 486763 w 487202"/>
                <a:gd name="connsiteY7" fmla="*/ 395953 h 717269"/>
                <a:gd name="connsiteX8" fmla="*/ 300171 w 487202"/>
                <a:gd name="connsiteY8" fmla="*/ 589075 h 7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202" h="717269">
                  <a:moveTo>
                    <a:pt x="300171" y="589075"/>
                  </a:moveTo>
                  <a:cubicBezTo>
                    <a:pt x="282306" y="652377"/>
                    <a:pt x="423866" y="714462"/>
                    <a:pt x="423866" y="714462"/>
                  </a:cubicBezTo>
                  <a:cubicBezTo>
                    <a:pt x="403160" y="718183"/>
                    <a:pt x="381811" y="720112"/>
                    <a:pt x="360022" y="720112"/>
                  </a:cubicBezTo>
                  <a:cubicBezTo>
                    <a:pt x="161182" y="720112"/>
                    <a:pt x="0" y="558895"/>
                    <a:pt x="0" y="360056"/>
                  </a:cubicBezTo>
                  <a:cubicBezTo>
                    <a:pt x="0" y="161217"/>
                    <a:pt x="161182" y="0"/>
                    <a:pt x="360022" y="0"/>
                  </a:cubicBezTo>
                  <a:cubicBezTo>
                    <a:pt x="369936" y="0"/>
                    <a:pt x="379747" y="406"/>
                    <a:pt x="389458" y="1218"/>
                  </a:cubicBezTo>
                  <a:cubicBezTo>
                    <a:pt x="389458" y="1218"/>
                    <a:pt x="180062" y="137939"/>
                    <a:pt x="236868" y="214200"/>
                  </a:cubicBezTo>
                  <a:cubicBezTo>
                    <a:pt x="293675" y="290460"/>
                    <a:pt x="472180" y="311573"/>
                    <a:pt x="486763" y="395953"/>
                  </a:cubicBezTo>
                  <a:cubicBezTo>
                    <a:pt x="501378" y="480334"/>
                    <a:pt x="318001" y="525772"/>
                    <a:pt x="300171" y="589075"/>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1" name="Freeform: Shape 270">
              <a:extLst>
                <a:ext uri="{FF2B5EF4-FFF2-40B4-BE49-F238E27FC236}">
                  <a16:creationId xmlns:a16="http://schemas.microsoft.com/office/drawing/2014/main" id="{2F3C0706-69DB-4654-B807-99CF8D3BB44C}"/>
                </a:ext>
              </a:extLst>
            </p:cNvPr>
            <p:cNvSpPr/>
            <p:nvPr/>
          </p:nvSpPr>
          <p:spPr>
            <a:xfrm>
              <a:off x="10797109" y="5364489"/>
              <a:ext cx="135334" cy="135334"/>
            </a:xfrm>
            <a:custGeom>
              <a:avLst/>
              <a:gdLst>
                <a:gd name="connsiteX0" fmla="*/ 136552 w 135333"/>
                <a:gd name="connsiteY0" fmla="*/ 68276 h 135333"/>
                <a:gd name="connsiteX1" fmla="*/ 68277 w 135333"/>
                <a:gd name="connsiteY1" fmla="*/ 136552 h 135333"/>
                <a:gd name="connsiteX2" fmla="*/ 1 w 135333"/>
                <a:gd name="connsiteY2" fmla="*/ 68276 h 135333"/>
                <a:gd name="connsiteX3" fmla="*/ 68277 w 135333"/>
                <a:gd name="connsiteY3" fmla="*/ 0 h 135333"/>
                <a:gd name="connsiteX4" fmla="*/ 136552 w 135333"/>
                <a:gd name="connsiteY4" fmla="*/ 68276 h 13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3" h="135333">
                  <a:moveTo>
                    <a:pt x="136552" y="68276"/>
                  </a:moveTo>
                  <a:cubicBezTo>
                    <a:pt x="136552" y="105984"/>
                    <a:pt x="105984" y="136552"/>
                    <a:pt x="68277" y="136552"/>
                  </a:cubicBezTo>
                  <a:cubicBezTo>
                    <a:pt x="30569" y="136552"/>
                    <a:pt x="1" y="105984"/>
                    <a:pt x="1" y="68276"/>
                  </a:cubicBezTo>
                  <a:cubicBezTo>
                    <a:pt x="1" y="30568"/>
                    <a:pt x="30569" y="0"/>
                    <a:pt x="68277" y="0"/>
                  </a:cubicBezTo>
                  <a:cubicBezTo>
                    <a:pt x="105984" y="0"/>
                    <a:pt x="136552" y="30568"/>
                    <a:pt x="136552" y="68276"/>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2" name="Freeform: Shape 271">
              <a:extLst>
                <a:ext uri="{FF2B5EF4-FFF2-40B4-BE49-F238E27FC236}">
                  <a16:creationId xmlns:a16="http://schemas.microsoft.com/office/drawing/2014/main" id="{F13682E2-05A6-4BD8-966D-5FE69F1ABE7B}"/>
                </a:ext>
              </a:extLst>
            </p:cNvPr>
            <p:cNvSpPr/>
            <p:nvPr/>
          </p:nvSpPr>
          <p:spPr>
            <a:xfrm>
              <a:off x="10950443" y="5471166"/>
              <a:ext cx="206384" cy="206384"/>
            </a:xfrm>
            <a:custGeom>
              <a:avLst/>
              <a:gdLst>
                <a:gd name="connsiteX0" fmla="*/ 207670 w 206384"/>
                <a:gd name="connsiteY0" fmla="*/ 103835 h 206384"/>
                <a:gd name="connsiteX1" fmla="*/ 103835 w 206384"/>
                <a:gd name="connsiteY1" fmla="*/ 207670 h 206384"/>
                <a:gd name="connsiteX2" fmla="*/ 0 w 206384"/>
                <a:gd name="connsiteY2" fmla="*/ 103835 h 206384"/>
                <a:gd name="connsiteX3" fmla="*/ 103835 w 206384"/>
                <a:gd name="connsiteY3" fmla="*/ 0 h 206384"/>
                <a:gd name="connsiteX4" fmla="*/ 207670 w 206384"/>
                <a:gd name="connsiteY4" fmla="*/ 103835 h 20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84" h="206384">
                  <a:moveTo>
                    <a:pt x="207670" y="103835"/>
                  </a:moveTo>
                  <a:cubicBezTo>
                    <a:pt x="207670" y="161181"/>
                    <a:pt x="161181" y="207670"/>
                    <a:pt x="103835" y="207670"/>
                  </a:cubicBezTo>
                  <a:cubicBezTo>
                    <a:pt x="46488" y="207670"/>
                    <a:pt x="0" y="161181"/>
                    <a:pt x="0" y="103835"/>
                  </a:cubicBezTo>
                  <a:cubicBezTo>
                    <a:pt x="0" y="46488"/>
                    <a:pt x="46489" y="0"/>
                    <a:pt x="103835" y="0"/>
                  </a:cubicBezTo>
                  <a:cubicBezTo>
                    <a:pt x="161182" y="0"/>
                    <a:pt x="207670" y="46488"/>
                    <a:pt x="207670" y="103835"/>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3" name="Freeform: Shape 272">
              <a:extLst>
                <a:ext uri="{FF2B5EF4-FFF2-40B4-BE49-F238E27FC236}">
                  <a16:creationId xmlns:a16="http://schemas.microsoft.com/office/drawing/2014/main" id="{70EEA047-5936-441E-A6EB-50F4F84F6371}"/>
                </a:ext>
              </a:extLst>
            </p:cNvPr>
            <p:cNvSpPr/>
            <p:nvPr/>
          </p:nvSpPr>
          <p:spPr>
            <a:xfrm>
              <a:off x="11246790" y="5407423"/>
              <a:ext cx="108267" cy="108267"/>
            </a:xfrm>
            <a:custGeom>
              <a:avLst/>
              <a:gdLst>
                <a:gd name="connsiteX0" fmla="*/ 110838 w 108267"/>
                <a:gd name="connsiteY0" fmla="*/ 55419 h 108267"/>
                <a:gd name="connsiteX1" fmla="*/ 55419 w 108267"/>
                <a:gd name="connsiteY1" fmla="*/ 110839 h 108267"/>
                <a:gd name="connsiteX2" fmla="*/ 1 w 108267"/>
                <a:gd name="connsiteY2" fmla="*/ 55419 h 108267"/>
                <a:gd name="connsiteX3" fmla="*/ 55419 w 108267"/>
                <a:gd name="connsiteY3" fmla="*/ 0 h 108267"/>
                <a:gd name="connsiteX4" fmla="*/ 110838 w 108267"/>
                <a:gd name="connsiteY4" fmla="*/ 55419 h 10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108267">
                  <a:moveTo>
                    <a:pt x="110838" y="55419"/>
                  </a:moveTo>
                  <a:cubicBezTo>
                    <a:pt x="110838" y="86026"/>
                    <a:pt x="86026" y="110839"/>
                    <a:pt x="55419" y="110839"/>
                  </a:cubicBezTo>
                  <a:cubicBezTo>
                    <a:pt x="24812" y="110839"/>
                    <a:pt x="1" y="86026"/>
                    <a:pt x="1" y="55419"/>
                  </a:cubicBezTo>
                  <a:cubicBezTo>
                    <a:pt x="1" y="24812"/>
                    <a:pt x="24812" y="0"/>
                    <a:pt x="55419" y="0"/>
                  </a:cubicBezTo>
                  <a:cubicBezTo>
                    <a:pt x="86026" y="0"/>
                    <a:pt x="110838" y="24812"/>
                    <a:pt x="110838" y="5541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4" name="Freeform: Shape 273">
              <a:extLst>
                <a:ext uri="{FF2B5EF4-FFF2-40B4-BE49-F238E27FC236}">
                  <a16:creationId xmlns:a16="http://schemas.microsoft.com/office/drawing/2014/main" id="{7C853B84-755F-4002-AB84-5A1649BBF21F}"/>
                </a:ext>
              </a:extLst>
            </p:cNvPr>
            <p:cNvSpPr/>
            <p:nvPr/>
          </p:nvSpPr>
          <p:spPr>
            <a:xfrm>
              <a:off x="11133414" y="5726676"/>
              <a:ext cx="77817" cy="77817"/>
            </a:xfrm>
            <a:custGeom>
              <a:avLst/>
              <a:gdLst>
                <a:gd name="connsiteX0" fmla="*/ 78359 w 77817"/>
                <a:gd name="connsiteY0" fmla="*/ 39179 h 77817"/>
                <a:gd name="connsiteX1" fmla="*/ 39179 w 77817"/>
                <a:gd name="connsiteY1" fmla="*/ 78358 h 77817"/>
                <a:gd name="connsiteX2" fmla="*/ 0 w 77817"/>
                <a:gd name="connsiteY2" fmla="*/ 39179 h 77817"/>
                <a:gd name="connsiteX3" fmla="*/ 39179 w 77817"/>
                <a:gd name="connsiteY3" fmla="*/ 0 h 77817"/>
                <a:gd name="connsiteX4" fmla="*/ 78359 w 77817"/>
                <a:gd name="connsiteY4" fmla="*/ 39179 h 7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7" h="77817">
                  <a:moveTo>
                    <a:pt x="78359" y="39179"/>
                  </a:moveTo>
                  <a:cubicBezTo>
                    <a:pt x="78359" y="60817"/>
                    <a:pt x="60817" y="78358"/>
                    <a:pt x="39179" y="78358"/>
                  </a:cubicBezTo>
                  <a:cubicBezTo>
                    <a:pt x="17541" y="78358"/>
                    <a:pt x="0" y="60817"/>
                    <a:pt x="0" y="39179"/>
                  </a:cubicBezTo>
                  <a:cubicBezTo>
                    <a:pt x="0" y="17541"/>
                    <a:pt x="17541" y="0"/>
                    <a:pt x="39179" y="0"/>
                  </a:cubicBezTo>
                  <a:cubicBezTo>
                    <a:pt x="60817" y="0"/>
                    <a:pt x="78359" y="17541"/>
                    <a:pt x="78359" y="3917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75" name="Group 274">
            <a:extLst>
              <a:ext uri="{FF2B5EF4-FFF2-40B4-BE49-F238E27FC236}">
                <a16:creationId xmlns:a16="http://schemas.microsoft.com/office/drawing/2014/main" id="{825039AC-BEAC-4693-AE43-9BEE43A2AE9B}"/>
              </a:ext>
            </a:extLst>
          </p:cNvPr>
          <p:cNvGrpSpPr/>
          <p:nvPr/>
        </p:nvGrpSpPr>
        <p:grpSpPr>
          <a:xfrm flipH="1">
            <a:off x="1193986" y="3696739"/>
            <a:ext cx="2322255" cy="2513843"/>
            <a:chOff x="10226579" y="4729162"/>
            <a:chExt cx="3928256" cy="4252341"/>
          </a:xfrm>
        </p:grpSpPr>
        <p:sp>
          <p:nvSpPr>
            <p:cNvPr id="276" name="Freeform: Shape 275">
              <a:extLst>
                <a:ext uri="{FF2B5EF4-FFF2-40B4-BE49-F238E27FC236}">
                  <a16:creationId xmlns:a16="http://schemas.microsoft.com/office/drawing/2014/main" id="{9DB5F58B-C1D9-453B-B765-36A4CCCB05C5}"/>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7" name="Freeform: Shape 276">
              <a:extLst>
                <a:ext uri="{FF2B5EF4-FFF2-40B4-BE49-F238E27FC236}">
                  <a16:creationId xmlns:a16="http://schemas.microsoft.com/office/drawing/2014/main" id="{DBB3F57D-FEDF-4932-A79C-D4A3472644F7}"/>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8" name="Freeform: Shape 277">
              <a:extLst>
                <a:ext uri="{FF2B5EF4-FFF2-40B4-BE49-F238E27FC236}">
                  <a16:creationId xmlns:a16="http://schemas.microsoft.com/office/drawing/2014/main" id="{B0E01FEB-A22C-47EE-B396-378B2410D65D}"/>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9" name="Freeform: Shape 278">
              <a:extLst>
                <a:ext uri="{FF2B5EF4-FFF2-40B4-BE49-F238E27FC236}">
                  <a16:creationId xmlns:a16="http://schemas.microsoft.com/office/drawing/2014/main" id="{9DF5310D-9DFE-4A01-B3FC-46DE13D1DA15}"/>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0" name="Freeform: Shape 279">
              <a:extLst>
                <a:ext uri="{FF2B5EF4-FFF2-40B4-BE49-F238E27FC236}">
                  <a16:creationId xmlns:a16="http://schemas.microsoft.com/office/drawing/2014/main" id="{073ADD77-F396-4329-8631-2FCC88627C4C}"/>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1" name="Freeform: Shape 280">
              <a:extLst>
                <a:ext uri="{FF2B5EF4-FFF2-40B4-BE49-F238E27FC236}">
                  <a16:creationId xmlns:a16="http://schemas.microsoft.com/office/drawing/2014/main" id="{A66431FF-1F25-4F5D-8570-79BE0E265F45}"/>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2" name="Freeform: Shape 281">
              <a:extLst>
                <a:ext uri="{FF2B5EF4-FFF2-40B4-BE49-F238E27FC236}">
                  <a16:creationId xmlns:a16="http://schemas.microsoft.com/office/drawing/2014/main" id="{460BBF07-1D44-4A45-924E-9F0A1742152F}"/>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3" name="Freeform: Shape 282">
              <a:extLst>
                <a:ext uri="{FF2B5EF4-FFF2-40B4-BE49-F238E27FC236}">
                  <a16:creationId xmlns:a16="http://schemas.microsoft.com/office/drawing/2014/main" id="{E4A707F9-FC1C-4711-86B5-9A19F2820463}"/>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4" name="Freeform: Shape 283">
              <a:extLst>
                <a:ext uri="{FF2B5EF4-FFF2-40B4-BE49-F238E27FC236}">
                  <a16:creationId xmlns:a16="http://schemas.microsoft.com/office/drawing/2014/main" id="{23B38336-1B15-4C83-8526-65B81BE74BDE}"/>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5" name="Freeform: Shape 284">
              <a:extLst>
                <a:ext uri="{FF2B5EF4-FFF2-40B4-BE49-F238E27FC236}">
                  <a16:creationId xmlns:a16="http://schemas.microsoft.com/office/drawing/2014/main" id="{12703152-C76E-4F59-89C7-C39439EB55C1}"/>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6" name="Freeform: Shape 285">
              <a:extLst>
                <a:ext uri="{FF2B5EF4-FFF2-40B4-BE49-F238E27FC236}">
                  <a16:creationId xmlns:a16="http://schemas.microsoft.com/office/drawing/2014/main" id="{5A5810DF-7981-4B87-AABE-D35765A534B4}"/>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7" name="Freeform: Shape 286">
              <a:extLst>
                <a:ext uri="{FF2B5EF4-FFF2-40B4-BE49-F238E27FC236}">
                  <a16:creationId xmlns:a16="http://schemas.microsoft.com/office/drawing/2014/main" id="{B8003C03-6310-41E4-AD10-40435A4C77A4}"/>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8" name="Freeform: Shape 287">
              <a:extLst>
                <a:ext uri="{FF2B5EF4-FFF2-40B4-BE49-F238E27FC236}">
                  <a16:creationId xmlns:a16="http://schemas.microsoft.com/office/drawing/2014/main" id="{45720612-AA71-4F79-8551-F8399DEB2EAD}"/>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9" name="Freeform: Shape 288">
              <a:extLst>
                <a:ext uri="{FF2B5EF4-FFF2-40B4-BE49-F238E27FC236}">
                  <a16:creationId xmlns:a16="http://schemas.microsoft.com/office/drawing/2014/main" id="{A7D078D4-0710-4CD6-A6E2-6BFF737A8E6D}"/>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0" name="Freeform: Shape 289">
              <a:extLst>
                <a:ext uri="{FF2B5EF4-FFF2-40B4-BE49-F238E27FC236}">
                  <a16:creationId xmlns:a16="http://schemas.microsoft.com/office/drawing/2014/main" id="{DBD8C2FF-8DAC-427C-94C3-5E80D143367A}"/>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1" name="Freeform: Shape 290">
              <a:extLst>
                <a:ext uri="{FF2B5EF4-FFF2-40B4-BE49-F238E27FC236}">
                  <a16:creationId xmlns:a16="http://schemas.microsoft.com/office/drawing/2014/main" id="{D9B0F125-33FD-4439-9D89-5C72F603721E}"/>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2" name="Freeform: Shape 291">
              <a:extLst>
                <a:ext uri="{FF2B5EF4-FFF2-40B4-BE49-F238E27FC236}">
                  <a16:creationId xmlns:a16="http://schemas.microsoft.com/office/drawing/2014/main" id="{A556930B-80B2-44AE-B3A9-7B7761E79768}"/>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34" name="Group 33">
            <a:extLst>
              <a:ext uri="{FF2B5EF4-FFF2-40B4-BE49-F238E27FC236}">
                <a16:creationId xmlns:a16="http://schemas.microsoft.com/office/drawing/2014/main" id="{FE82CF9D-54DC-457A-BE8A-3FF912AAA125}"/>
              </a:ext>
            </a:extLst>
          </p:cNvPr>
          <p:cNvGrpSpPr/>
          <p:nvPr/>
        </p:nvGrpSpPr>
        <p:grpSpPr>
          <a:xfrm>
            <a:off x="845194" y="2427526"/>
            <a:ext cx="1768809" cy="3945677"/>
            <a:chOff x="5565920" y="5409961"/>
            <a:chExt cx="2709272" cy="6043565"/>
          </a:xfrm>
        </p:grpSpPr>
        <p:sp>
          <p:nvSpPr>
            <p:cNvPr id="9" name="Freeform: Shape 8">
              <a:extLst>
                <a:ext uri="{FF2B5EF4-FFF2-40B4-BE49-F238E27FC236}">
                  <a16:creationId xmlns:a16="http://schemas.microsoft.com/office/drawing/2014/main" id="{F2DE5266-791E-49C9-92BE-61E7BCCD8C3D}"/>
                </a:ext>
              </a:extLst>
            </p:cNvPr>
            <p:cNvSpPr/>
            <p:nvPr/>
          </p:nvSpPr>
          <p:spPr>
            <a:xfrm>
              <a:off x="7046467" y="5697245"/>
              <a:ext cx="1228725" cy="1143000"/>
            </a:xfrm>
            <a:custGeom>
              <a:avLst/>
              <a:gdLst>
                <a:gd name="connsiteX0" fmla="*/ 1116711 w 1228725"/>
                <a:gd name="connsiteY0" fmla="*/ 1011308 h 1143000"/>
                <a:gd name="connsiteX1" fmla="*/ 459010 w 1228725"/>
                <a:gd name="connsiteY1" fmla="*/ 1138277 h 1143000"/>
                <a:gd name="connsiteX2" fmla="*/ 0 w 1228725"/>
                <a:gd name="connsiteY2" fmla="*/ 453048 h 1143000"/>
                <a:gd name="connsiteX3" fmla="*/ 650177 w 1228725"/>
                <a:gd name="connsiteY3" fmla="*/ 642977 h 1143000"/>
                <a:gd name="connsiteX4" fmla="*/ 702183 w 1228725"/>
                <a:gd name="connsiteY4" fmla="*/ 620783 h 1143000"/>
                <a:gd name="connsiteX5" fmla="*/ 63246 w 1228725"/>
                <a:gd name="connsiteY5" fmla="*/ 72429 h 1143000"/>
                <a:gd name="connsiteX6" fmla="*/ 63246 w 1228725"/>
                <a:gd name="connsiteY6" fmla="*/ 72334 h 1143000"/>
                <a:gd name="connsiteX7" fmla="*/ 77057 w 1228725"/>
                <a:gd name="connsiteY7" fmla="*/ 42902 h 1143000"/>
                <a:gd name="connsiteX8" fmla="*/ 122301 w 1228725"/>
                <a:gd name="connsiteY8" fmla="*/ 13279 h 1143000"/>
                <a:gd name="connsiteX9" fmla="*/ 190119 w 1228725"/>
                <a:gd name="connsiteY9" fmla="*/ 3468 h 1143000"/>
                <a:gd name="connsiteX10" fmla="*/ 693611 w 1228725"/>
                <a:gd name="connsiteY10" fmla="*/ 197111 h 1143000"/>
                <a:gd name="connsiteX11" fmla="*/ 1206722 w 1228725"/>
                <a:gd name="connsiteY11" fmla="*/ 612687 h 1143000"/>
                <a:gd name="connsiteX12" fmla="*/ 1116711 w 1228725"/>
                <a:gd name="connsiteY12" fmla="*/ 1011308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8725" h="1143000">
                  <a:moveTo>
                    <a:pt x="1116711" y="1011308"/>
                  </a:moveTo>
                  <a:cubicBezTo>
                    <a:pt x="987457" y="1128466"/>
                    <a:pt x="754856" y="1179519"/>
                    <a:pt x="459010" y="1138277"/>
                  </a:cubicBezTo>
                  <a:lnTo>
                    <a:pt x="0" y="453048"/>
                  </a:lnTo>
                  <a:cubicBezTo>
                    <a:pt x="0" y="453048"/>
                    <a:pt x="434435" y="599162"/>
                    <a:pt x="650177" y="642977"/>
                  </a:cubicBezTo>
                  <a:cubicBezTo>
                    <a:pt x="670465" y="647072"/>
                    <a:pt x="694563" y="642691"/>
                    <a:pt x="702183" y="620783"/>
                  </a:cubicBezTo>
                  <a:cubicBezTo>
                    <a:pt x="757523" y="462478"/>
                    <a:pt x="-20288" y="220733"/>
                    <a:pt x="63246" y="72429"/>
                  </a:cubicBezTo>
                  <a:lnTo>
                    <a:pt x="63246" y="72334"/>
                  </a:lnTo>
                  <a:cubicBezTo>
                    <a:pt x="62008" y="61475"/>
                    <a:pt x="66389" y="49950"/>
                    <a:pt x="77057" y="42902"/>
                  </a:cubicBezTo>
                  <a:lnTo>
                    <a:pt x="122301" y="13279"/>
                  </a:lnTo>
                  <a:cubicBezTo>
                    <a:pt x="142304" y="134"/>
                    <a:pt x="167164" y="-3485"/>
                    <a:pt x="190119" y="3468"/>
                  </a:cubicBezTo>
                  <a:cubicBezTo>
                    <a:pt x="290608" y="33757"/>
                    <a:pt x="473773" y="108910"/>
                    <a:pt x="693611" y="197111"/>
                  </a:cubicBezTo>
                  <a:cubicBezTo>
                    <a:pt x="891254" y="276454"/>
                    <a:pt x="1127474" y="355036"/>
                    <a:pt x="1206722" y="612687"/>
                  </a:cubicBezTo>
                  <a:cubicBezTo>
                    <a:pt x="1258062" y="779374"/>
                    <a:pt x="1221010" y="916820"/>
                    <a:pt x="1116711" y="1011308"/>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 name="Freeform: Shape 9">
              <a:extLst>
                <a:ext uri="{FF2B5EF4-FFF2-40B4-BE49-F238E27FC236}">
                  <a16:creationId xmlns:a16="http://schemas.microsoft.com/office/drawing/2014/main" id="{9AB8E67C-E181-4BA2-9F20-E7CE790946E2}"/>
                </a:ext>
              </a:extLst>
            </p:cNvPr>
            <p:cNvSpPr/>
            <p:nvPr/>
          </p:nvSpPr>
          <p:spPr>
            <a:xfrm>
              <a:off x="6894017" y="5528373"/>
              <a:ext cx="238125" cy="219075"/>
            </a:xfrm>
            <a:custGeom>
              <a:avLst/>
              <a:gdLst>
                <a:gd name="connsiteX0" fmla="*/ 238461 w 238125"/>
                <a:gd name="connsiteY0" fmla="*/ 176055 h 219075"/>
                <a:gd name="connsiteX1" fmla="*/ 229888 w 238125"/>
                <a:gd name="connsiteY1" fmla="*/ 102998 h 219075"/>
                <a:gd name="connsiteX2" fmla="*/ 97586 w 238125"/>
                <a:gd name="connsiteY2" fmla="*/ 32 h 219075"/>
                <a:gd name="connsiteX3" fmla="*/ 241 w 238125"/>
                <a:gd name="connsiteY3" fmla="*/ 72899 h 219075"/>
                <a:gd name="connsiteX4" fmla="*/ 137496 w 238125"/>
                <a:gd name="connsiteY4" fmla="*/ 226442 h 219075"/>
                <a:gd name="connsiteX5" fmla="*/ 238461 w 238125"/>
                <a:gd name="connsiteY5" fmla="*/ 17605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19075">
                  <a:moveTo>
                    <a:pt x="238461" y="176055"/>
                  </a:moveTo>
                  <a:cubicBezTo>
                    <a:pt x="238461" y="176055"/>
                    <a:pt x="249700" y="128334"/>
                    <a:pt x="229888" y="102998"/>
                  </a:cubicBezTo>
                  <a:cubicBezTo>
                    <a:pt x="210171" y="77661"/>
                    <a:pt x="154641" y="1557"/>
                    <a:pt x="97586" y="32"/>
                  </a:cubicBezTo>
                  <a:cubicBezTo>
                    <a:pt x="40436" y="-1492"/>
                    <a:pt x="-3665" y="50991"/>
                    <a:pt x="241" y="72899"/>
                  </a:cubicBezTo>
                  <a:cubicBezTo>
                    <a:pt x="4146" y="94806"/>
                    <a:pt x="51676" y="230347"/>
                    <a:pt x="137496" y="226442"/>
                  </a:cubicBezTo>
                  <a:cubicBezTo>
                    <a:pt x="223411" y="222441"/>
                    <a:pt x="238461" y="176055"/>
                    <a:pt x="238461" y="176055"/>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2" name="Freeform: Shape 11">
              <a:extLst>
                <a:ext uri="{FF2B5EF4-FFF2-40B4-BE49-F238E27FC236}">
                  <a16:creationId xmlns:a16="http://schemas.microsoft.com/office/drawing/2014/main" id="{2FC2D65A-292A-4D06-9AF9-05F904C2CB1D}"/>
                </a:ext>
              </a:extLst>
            </p:cNvPr>
            <p:cNvSpPr/>
            <p:nvPr/>
          </p:nvSpPr>
          <p:spPr>
            <a:xfrm>
              <a:off x="6045833" y="11080448"/>
              <a:ext cx="57150" cy="152400"/>
            </a:xfrm>
            <a:custGeom>
              <a:avLst/>
              <a:gdLst>
                <a:gd name="connsiteX0" fmla="*/ 62501 w 57150"/>
                <a:gd name="connsiteY0" fmla="*/ 154194 h 152400"/>
                <a:gd name="connsiteX1" fmla="*/ 1928 w 57150"/>
                <a:gd name="connsiteY1" fmla="*/ 154952 h 152400"/>
                <a:gd name="connsiteX2" fmla="*/ 0 w 57150"/>
                <a:gd name="connsiteY2" fmla="*/ 757 h 152400"/>
                <a:gd name="connsiteX3" fmla="*/ 60573 w 57150"/>
                <a:gd name="connsiteY3" fmla="*/ 0 h 152400"/>
              </a:gdLst>
              <a:ahLst/>
              <a:cxnLst>
                <a:cxn ang="0">
                  <a:pos x="connsiteX0" y="connsiteY0"/>
                </a:cxn>
                <a:cxn ang="0">
                  <a:pos x="connsiteX1" y="connsiteY1"/>
                </a:cxn>
                <a:cxn ang="0">
                  <a:pos x="connsiteX2" y="connsiteY2"/>
                </a:cxn>
                <a:cxn ang="0">
                  <a:pos x="connsiteX3" y="connsiteY3"/>
                </a:cxn>
              </a:cxnLst>
              <a:rect l="l" t="t" r="r" b="b"/>
              <a:pathLst>
                <a:path w="57150" h="152400">
                  <a:moveTo>
                    <a:pt x="62501" y="154194"/>
                  </a:moveTo>
                  <a:lnTo>
                    <a:pt x="1928" y="154952"/>
                  </a:lnTo>
                  <a:lnTo>
                    <a:pt x="0" y="757"/>
                  </a:lnTo>
                  <a:lnTo>
                    <a:pt x="60573" y="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3" name="Freeform: Shape 12">
              <a:extLst>
                <a:ext uri="{FF2B5EF4-FFF2-40B4-BE49-F238E27FC236}">
                  <a16:creationId xmlns:a16="http://schemas.microsoft.com/office/drawing/2014/main" id="{F90C398D-71F3-484C-A2CD-5C982E7F4EA4}"/>
                </a:ext>
              </a:extLst>
            </p:cNvPr>
            <p:cNvSpPr/>
            <p:nvPr/>
          </p:nvSpPr>
          <p:spPr>
            <a:xfrm>
              <a:off x="5988955" y="11205876"/>
              <a:ext cx="276225" cy="247650"/>
            </a:xfrm>
            <a:custGeom>
              <a:avLst/>
              <a:gdLst>
                <a:gd name="connsiteX0" fmla="*/ 144350 w 276225"/>
                <a:gd name="connsiteY0" fmla="*/ 28290 h 247650"/>
                <a:gd name="connsiteX1" fmla="*/ 247792 w 276225"/>
                <a:gd name="connsiteY1" fmla="*/ 184595 h 247650"/>
                <a:gd name="connsiteX2" fmla="*/ 252459 w 276225"/>
                <a:gd name="connsiteY2" fmla="*/ 253841 h 247650"/>
                <a:gd name="connsiteX3" fmla="*/ 6238 w 276225"/>
                <a:gd name="connsiteY3" fmla="*/ 157735 h 247650"/>
                <a:gd name="connsiteX4" fmla="*/ 34622 w 276225"/>
                <a:gd name="connsiteY4" fmla="*/ 43339 h 247650"/>
                <a:gd name="connsiteX5" fmla="*/ 43004 w 276225"/>
                <a:gd name="connsiteY5" fmla="*/ 1238 h 247650"/>
                <a:gd name="connsiteX6" fmla="*/ 142922 w 276225"/>
                <a:gd name="connsiteY6" fmla="*/ 0 h 247650"/>
                <a:gd name="connsiteX7" fmla="*/ 144350 w 276225"/>
                <a:gd name="connsiteY7" fmla="*/ 2829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144350" y="28290"/>
                  </a:moveTo>
                  <a:cubicBezTo>
                    <a:pt x="144350" y="28290"/>
                    <a:pt x="204262" y="172688"/>
                    <a:pt x="247792" y="184595"/>
                  </a:cubicBezTo>
                  <a:cubicBezTo>
                    <a:pt x="291226" y="196501"/>
                    <a:pt x="294655" y="250317"/>
                    <a:pt x="252459" y="253841"/>
                  </a:cubicBezTo>
                  <a:cubicBezTo>
                    <a:pt x="210263" y="257366"/>
                    <a:pt x="18715" y="195453"/>
                    <a:pt x="6238" y="157735"/>
                  </a:cubicBezTo>
                  <a:cubicBezTo>
                    <a:pt x="-15956" y="90678"/>
                    <a:pt x="27669" y="73247"/>
                    <a:pt x="34622" y="43339"/>
                  </a:cubicBezTo>
                  <a:cubicBezTo>
                    <a:pt x="41576" y="13431"/>
                    <a:pt x="43004" y="1238"/>
                    <a:pt x="43004" y="1238"/>
                  </a:cubicBezTo>
                  <a:lnTo>
                    <a:pt x="142922" y="0"/>
                  </a:lnTo>
                  <a:lnTo>
                    <a:pt x="144350" y="28290"/>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4" name="Freeform: Shape 13">
              <a:extLst>
                <a:ext uri="{FF2B5EF4-FFF2-40B4-BE49-F238E27FC236}">
                  <a16:creationId xmlns:a16="http://schemas.microsoft.com/office/drawing/2014/main" id="{C9A9FA62-244B-44F2-BC6E-51FEC07281CE}"/>
                </a:ext>
              </a:extLst>
            </p:cNvPr>
            <p:cNvSpPr/>
            <p:nvPr/>
          </p:nvSpPr>
          <p:spPr>
            <a:xfrm>
              <a:off x="6809640" y="10933852"/>
              <a:ext cx="57150" cy="152400"/>
            </a:xfrm>
            <a:custGeom>
              <a:avLst/>
              <a:gdLst>
                <a:gd name="connsiteX0" fmla="*/ 62501 w 57150"/>
                <a:gd name="connsiteY0" fmla="*/ 154195 h 152400"/>
                <a:gd name="connsiteX1" fmla="*/ 1928 w 57150"/>
                <a:gd name="connsiteY1" fmla="*/ 154952 h 152400"/>
                <a:gd name="connsiteX2" fmla="*/ 0 w 57150"/>
                <a:gd name="connsiteY2" fmla="*/ 757 h 152400"/>
                <a:gd name="connsiteX3" fmla="*/ 60573 w 57150"/>
                <a:gd name="connsiteY3" fmla="*/ 0 h 152400"/>
              </a:gdLst>
              <a:ahLst/>
              <a:cxnLst>
                <a:cxn ang="0">
                  <a:pos x="connsiteX0" y="connsiteY0"/>
                </a:cxn>
                <a:cxn ang="0">
                  <a:pos x="connsiteX1" y="connsiteY1"/>
                </a:cxn>
                <a:cxn ang="0">
                  <a:pos x="connsiteX2" y="connsiteY2"/>
                </a:cxn>
                <a:cxn ang="0">
                  <a:pos x="connsiteX3" y="connsiteY3"/>
                </a:cxn>
              </a:cxnLst>
              <a:rect l="l" t="t" r="r" b="b"/>
              <a:pathLst>
                <a:path w="57150" h="152400">
                  <a:moveTo>
                    <a:pt x="62501" y="154195"/>
                  </a:moveTo>
                  <a:lnTo>
                    <a:pt x="1928" y="154952"/>
                  </a:lnTo>
                  <a:lnTo>
                    <a:pt x="0" y="757"/>
                  </a:lnTo>
                  <a:lnTo>
                    <a:pt x="60573" y="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5" name="Freeform: Shape 14">
              <a:extLst>
                <a:ext uri="{FF2B5EF4-FFF2-40B4-BE49-F238E27FC236}">
                  <a16:creationId xmlns:a16="http://schemas.microsoft.com/office/drawing/2014/main" id="{E9802B2B-045F-41FC-AA2B-EACAC4099343}"/>
                </a:ext>
              </a:extLst>
            </p:cNvPr>
            <p:cNvSpPr/>
            <p:nvPr/>
          </p:nvSpPr>
          <p:spPr>
            <a:xfrm>
              <a:off x="6752669" y="11059287"/>
              <a:ext cx="276225" cy="247650"/>
            </a:xfrm>
            <a:custGeom>
              <a:avLst/>
              <a:gdLst>
                <a:gd name="connsiteX0" fmla="*/ 144350 w 276225"/>
                <a:gd name="connsiteY0" fmla="*/ 28289 h 247650"/>
                <a:gd name="connsiteX1" fmla="*/ 247792 w 276225"/>
                <a:gd name="connsiteY1" fmla="*/ 184595 h 247650"/>
                <a:gd name="connsiteX2" fmla="*/ 252459 w 276225"/>
                <a:gd name="connsiteY2" fmla="*/ 253841 h 247650"/>
                <a:gd name="connsiteX3" fmla="*/ 6238 w 276225"/>
                <a:gd name="connsiteY3" fmla="*/ 157734 h 247650"/>
                <a:gd name="connsiteX4" fmla="*/ 34622 w 276225"/>
                <a:gd name="connsiteY4" fmla="*/ 43339 h 247650"/>
                <a:gd name="connsiteX5" fmla="*/ 43004 w 276225"/>
                <a:gd name="connsiteY5" fmla="*/ 1238 h 247650"/>
                <a:gd name="connsiteX6" fmla="*/ 142922 w 276225"/>
                <a:gd name="connsiteY6" fmla="*/ 0 h 247650"/>
                <a:gd name="connsiteX7" fmla="*/ 144350 w 276225"/>
                <a:gd name="connsiteY7" fmla="*/ 2828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247650">
                  <a:moveTo>
                    <a:pt x="144350" y="28289"/>
                  </a:moveTo>
                  <a:cubicBezTo>
                    <a:pt x="144350" y="28289"/>
                    <a:pt x="204263" y="172688"/>
                    <a:pt x="247792" y="184595"/>
                  </a:cubicBezTo>
                  <a:cubicBezTo>
                    <a:pt x="291226" y="196501"/>
                    <a:pt x="294655" y="250317"/>
                    <a:pt x="252459" y="253841"/>
                  </a:cubicBezTo>
                  <a:cubicBezTo>
                    <a:pt x="210263" y="257365"/>
                    <a:pt x="18715" y="195453"/>
                    <a:pt x="6238" y="157734"/>
                  </a:cubicBezTo>
                  <a:cubicBezTo>
                    <a:pt x="-15955" y="90678"/>
                    <a:pt x="27669" y="73247"/>
                    <a:pt x="34622" y="43339"/>
                  </a:cubicBezTo>
                  <a:cubicBezTo>
                    <a:pt x="41576" y="13430"/>
                    <a:pt x="43004" y="1238"/>
                    <a:pt x="43004" y="1238"/>
                  </a:cubicBezTo>
                  <a:lnTo>
                    <a:pt x="142922" y="0"/>
                  </a:lnTo>
                  <a:lnTo>
                    <a:pt x="144350" y="28289"/>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6" name="Freeform: Shape 15">
              <a:extLst>
                <a:ext uri="{FF2B5EF4-FFF2-40B4-BE49-F238E27FC236}">
                  <a16:creationId xmlns:a16="http://schemas.microsoft.com/office/drawing/2014/main" id="{8A9BCB93-D169-4570-B730-2C7F5A0A5EC3}"/>
                </a:ext>
              </a:extLst>
            </p:cNvPr>
            <p:cNvSpPr/>
            <p:nvPr/>
          </p:nvSpPr>
          <p:spPr>
            <a:xfrm>
              <a:off x="5903562" y="8149590"/>
              <a:ext cx="1504950" cy="2971800"/>
            </a:xfrm>
            <a:custGeom>
              <a:avLst/>
              <a:gdLst>
                <a:gd name="connsiteX0" fmla="*/ 0 w 1504950"/>
                <a:gd name="connsiteY0" fmla="*/ 224409 h 2971800"/>
                <a:gd name="connsiteX1" fmla="*/ 114014 w 1504950"/>
                <a:gd name="connsiteY1" fmla="*/ 2973896 h 2971800"/>
                <a:gd name="connsiteX2" fmla="*/ 236506 w 1504950"/>
                <a:gd name="connsiteY2" fmla="*/ 2973896 h 2971800"/>
                <a:gd name="connsiteX3" fmla="*/ 699326 w 1504950"/>
                <a:gd name="connsiteY3" fmla="*/ 1102519 h 2971800"/>
                <a:gd name="connsiteX4" fmla="*/ 868108 w 1504950"/>
                <a:gd name="connsiteY4" fmla="*/ 2832449 h 2971800"/>
                <a:gd name="connsiteX5" fmla="*/ 1000125 w 1504950"/>
                <a:gd name="connsiteY5" fmla="*/ 2832449 h 2971800"/>
                <a:gd name="connsiteX6" fmla="*/ 1507331 w 1504950"/>
                <a:gd name="connsiteY6"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4950" h="2971800">
                  <a:moveTo>
                    <a:pt x="0" y="224409"/>
                  </a:moveTo>
                  <a:lnTo>
                    <a:pt x="114014" y="2973896"/>
                  </a:lnTo>
                  <a:lnTo>
                    <a:pt x="236506" y="2973896"/>
                  </a:lnTo>
                  <a:lnTo>
                    <a:pt x="699326" y="1102519"/>
                  </a:lnTo>
                  <a:lnTo>
                    <a:pt x="868108" y="2832449"/>
                  </a:lnTo>
                  <a:lnTo>
                    <a:pt x="1000125" y="2832449"/>
                  </a:lnTo>
                  <a:lnTo>
                    <a:pt x="1507331" y="0"/>
                  </a:ln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 name="Freeform: Shape 16">
              <a:extLst>
                <a:ext uri="{FF2B5EF4-FFF2-40B4-BE49-F238E27FC236}">
                  <a16:creationId xmlns:a16="http://schemas.microsoft.com/office/drawing/2014/main" id="{713227D1-DEBC-4777-A24B-7C44138645CB}"/>
                </a:ext>
              </a:extLst>
            </p:cNvPr>
            <p:cNvSpPr/>
            <p:nvPr/>
          </p:nvSpPr>
          <p:spPr>
            <a:xfrm>
              <a:off x="5670750" y="6104742"/>
              <a:ext cx="1857375" cy="2562225"/>
            </a:xfrm>
            <a:custGeom>
              <a:avLst/>
              <a:gdLst>
                <a:gd name="connsiteX0" fmla="*/ 232812 w 1857375"/>
                <a:gd name="connsiteY0" fmla="*/ 2269257 h 2562225"/>
                <a:gd name="connsiteX1" fmla="*/ 107082 w 1857375"/>
                <a:gd name="connsiteY1" fmla="*/ 626957 h 2562225"/>
                <a:gd name="connsiteX2" fmla="*/ 1241414 w 1857375"/>
                <a:gd name="connsiteY2" fmla="*/ 15261 h 2562225"/>
                <a:gd name="connsiteX3" fmla="*/ 1855682 w 1857375"/>
                <a:gd name="connsiteY3" fmla="*/ 883465 h 2562225"/>
                <a:gd name="connsiteX4" fmla="*/ 1561454 w 1857375"/>
                <a:gd name="connsiteY4" fmla="*/ 2390987 h 2562225"/>
                <a:gd name="connsiteX5" fmla="*/ 232812 w 1857375"/>
                <a:gd name="connsiteY5" fmla="*/ 2269257 h 256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375" h="2562225">
                  <a:moveTo>
                    <a:pt x="232812" y="2269257"/>
                  </a:moveTo>
                  <a:cubicBezTo>
                    <a:pt x="73554" y="1887591"/>
                    <a:pt x="-127519" y="1305613"/>
                    <a:pt x="107082" y="626957"/>
                  </a:cubicBezTo>
                  <a:cubicBezTo>
                    <a:pt x="341683" y="-51700"/>
                    <a:pt x="894133" y="-20077"/>
                    <a:pt x="1241414" y="15261"/>
                  </a:cubicBezTo>
                  <a:cubicBezTo>
                    <a:pt x="1649084" y="56790"/>
                    <a:pt x="1819296" y="491988"/>
                    <a:pt x="1855682" y="883465"/>
                  </a:cubicBezTo>
                  <a:cubicBezTo>
                    <a:pt x="1890638" y="1258941"/>
                    <a:pt x="1821296" y="2136384"/>
                    <a:pt x="1561454" y="2390987"/>
                  </a:cubicBezTo>
                  <a:cubicBezTo>
                    <a:pt x="1320853" y="2626826"/>
                    <a:pt x="392070" y="2650924"/>
                    <a:pt x="232812" y="2269257"/>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8" name="Freeform: Shape 17">
              <a:extLst>
                <a:ext uri="{FF2B5EF4-FFF2-40B4-BE49-F238E27FC236}">
                  <a16:creationId xmlns:a16="http://schemas.microsoft.com/office/drawing/2014/main" id="{92C236AD-AFAD-4527-B126-B5F3A92B1F83}"/>
                </a:ext>
              </a:extLst>
            </p:cNvPr>
            <p:cNvSpPr/>
            <p:nvPr/>
          </p:nvSpPr>
          <p:spPr>
            <a:xfrm>
              <a:off x="6411816" y="5494079"/>
              <a:ext cx="457200" cy="552450"/>
            </a:xfrm>
            <a:custGeom>
              <a:avLst/>
              <a:gdLst>
                <a:gd name="connsiteX0" fmla="*/ 346329 w 457200"/>
                <a:gd name="connsiteY0" fmla="*/ 501622 h 552450"/>
                <a:gd name="connsiteX1" fmla="*/ 66675 w 457200"/>
                <a:gd name="connsiteY1" fmla="*/ 558868 h 552450"/>
                <a:gd name="connsiteX2" fmla="*/ 4096 w 457200"/>
                <a:gd name="connsiteY2" fmla="*/ 253401 h 552450"/>
                <a:gd name="connsiteX3" fmla="*/ 159258 w 457200"/>
                <a:gd name="connsiteY3" fmla="*/ 18229 h 552450"/>
                <a:gd name="connsiteX4" fmla="*/ 232601 w 457200"/>
                <a:gd name="connsiteY4" fmla="*/ 3179 h 552450"/>
                <a:gd name="connsiteX5" fmla="*/ 415195 w 457200"/>
                <a:gd name="connsiteY5" fmla="*/ 123670 h 552450"/>
                <a:gd name="connsiteX6" fmla="*/ 457962 w 457200"/>
                <a:gd name="connsiteY6" fmla="*/ 332363 h 552450"/>
                <a:gd name="connsiteX7" fmla="*/ 346329 w 457200"/>
                <a:gd name="connsiteY7" fmla="*/ 50162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552450">
                  <a:moveTo>
                    <a:pt x="346329" y="501622"/>
                  </a:moveTo>
                  <a:lnTo>
                    <a:pt x="66675" y="558868"/>
                  </a:lnTo>
                  <a:lnTo>
                    <a:pt x="4096" y="253401"/>
                  </a:lnTo>
                  <a:cubicBezTo>
                    <a:pt x="-18002" y="145578"/>
                    <a:pt x="51530" y="40327"/>
                    <a:pt x="159258" y="18229"/>
                  </a:cubicBezTo>
                  <a:lnTo>
                    <a:pt x="232601" y="3179"/>
                  </a:lnTo>
                  <a:cubicBezTo>
                    <a:pt x="316326" y="-13966"/>
                    <a:pt x="398050" y="39946"/>
                    <a:pt x="415195" y="123670"/>
                  </a:cubicBezTo>
                  <a:lnTo>
                    <a:pt x="457962" y="332363"/>
                  </a:lnTo>
                  <a:cubicBezTo>
                    <a:pt x="473869" y="409992"/>
                    <a:pt x="423863" y="485715"/>
                    <a:pt x="346329" y="50162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0" name="Freeform: Shape 19">
              <a:extLst>
                <a:ext uri="{FF2B5EF4-FFF2-40B4-BE49-F238E27FC236}">
                  <a16:creationId xmlns:a16="http://schemas.microsoft.com/office/drawing/2014/main" id="{74B7A611-A4C1-49CC-B2B3-0D53D4D7705F}"/>
                </a:ext>
              </a:extLst>
            </p:cNvPr>
            <p:cNvSpPr/>
            <p:nvPr/>
          </p:nvSpPr>
          <p:spPr>
            <a:xfrm>
              <a:off x="6478396" y="5894356"/>
              <a:ext cx="342900" cy="438150"/>
            </a:xfrm>
            <a:custGeom>
              <a:avLst/>
              <a:gdLst>
                <a:gd name="connsiteX0" fmla="*/ 54960 w 342900"/>
                <a:gd name="connsiteY0" fmla="*/ 425577 h 438150"/>
                <a:gd name="connsiteX1" fmla="*/ 293085 w 342900"/>
                <a:gd name="connsiteY1" fmla="*/ 414909 h 438150"/>
                <a:gd name="connsiteX2" fmla="*/ 342805 w 342900"/>
                <a:gd name="connsiteY2" fmla="*/ 316135 h 438150"/>
                <a:gd name="connsiteX3" fmla="*/ 269844 w 342900"/>
                <a:gd name="connsiteY3" fmla="*/ 0 h 438150"/>
                <a:gd name="connsiteX4" fmla="*/ 0 w 342900"/>
                <a:gd name="connsiteY4" fmla="*/ 47244 h 438150"/>
                <a:gd name="connsiteX5" fmla="*/ 0 w 342900"/>
                <a:gd name="connsiteY5" fmla="*/ 344900 h 438150"/>
                <a:gd name="connsiteX6" fmla="*/ 54960 w 342900"/>
                <a:gd name="connsiteY6" fmla="*/ 425577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438150">
                  <a:moveTo>
                    <a:pt x="54960" y="425577"/>
                  </a:moveTo>
                  <a:cubicBezTo>
                    <a:pt x="133636" y="455391"/>
                    <a:pt x="213075" y="450628"/>
                    <a:pt x="293085" y="414909"/>
                  </a:cubicBezTo>
                  <a:cubicBezTo>
                    <a:pt x="331089" y="397955"/>
                    <a:pt x="352140" y="356711"/>
                    <a:pt x="342805" y="316135"/>
                  </a:cubicBezTo>
                  <a:lnTo>
                    <a:pt x="269844" y="0"/>
                  </a:lnTo>
                  <a:lnTo>
                    <a:pt x="0" y="47244"/>
                  </a:lnTo>
                  <a:lnTo>
                    <a:pt x="0" y="344900"/>
                  </a:lnTo>
                  <a:cubicBezTo>
                    <a:pt x="-95" y="380619"/>
                    <a:pt x="21622" y="413004"/>
                    <a:pt x="54960" y="425577"/>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 name="Freeform: Shape 20">
              <a:extLst>
                <a:ext uri="{FF2B5EF4-FFF2-40B4-BE49-F238E27FC236}">
                  <a16:creationId xmlns:a16="http://schemas.microsoft.com/office/drawing/2014/main" id="{04B5034C-84F0-48D0-A859-03A2776EC137}"/>
                </a:ext>
              </a:extLst>
            </p:cNvPr>
            <p:cNvSpPr/>
            <p:nvPr/>
          </p:nvSpPr>
          <p:spPr>
            <a:xfrm>
              <a:off x="6469796" y="5887540"/>
              <a:ext cx="295275" cy="142875"/>
            </a:xfrm>
            <a:custGeom>
              <a:avLst/>
              <a:gdLst>
                <a:gd name="connsiteX0" fmla="*/ 19173 w 295275"/>
                <a:gd name="connsiteY0" fmla="*/ 720 h 142875"/>
                <a:gd name="connsiteX1" fmla="*/ 300065 w 295275"/>
                <a:gd name="connsiteY1" fmla="*/ 100637 h 142875"/>
                <a:gd name="connsiteX2" fmla="*/ 138331 w 295275"/>
                <a:gd name="connsiteY2" fmla="*/ 145023 h 142875"/>
                <a:gd name="connsiteX3" fmla="*/ 123 w 295275"/>
                <a:gd name="connsiteY3" fmla="*/ 20722 h 142875"/>
                <a:gd name="connsiteX4" fmla="*/ 19173 w 295275"/>
                <a:gd name="connsiteY4" fmla="*/ 72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42875">
                  <a:moveTo>
                    <a:pt x="19173" y="720"/>
                  </a:moveTo>
                  <a:cubicBezTo>
                    <a:pt x="19173" y="720"/>
                    <a:pt x="63941" y="119211"/>
                    <a:pt x="300065" y="100637"/>
                  </a:cubicBezTo>
                  <a:cubicBezTo>
                    <a:pt x="300065" y="100637"/>
                    <a:pt x="224151" y="158740"/>
                    <a:pt x="138331" y="145023"/>
                  </a:cubicBezTo>
                  <a:cubicBezTo>
                    <a:pt x="86134" y="136641"/>
                    <a:pt x="-3782" y="47202"/>
                    <a:pt x="123" y="20722"/>
                  </a:cubicBezTo>
                  <a:cubicBezTo>
                    <a:pt x="3933" y="-5852"/>
                    <a:pt x="19173" y="720"/>
                    <a:pt x="19173" y="720"/>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 name="Freeform: Shape 21">
              <a:extLst>
                <a:ext uri="{FF2B5EF4-FFF2-40B4-BE49-F238E27FC236}">
                  <a16:creationId xmlns:a16="http://schemas.microsoft.com/office/drawing/2014/main" id="{F72951EA-63BF-49D5-B8BD-CFCD03E647B6}"/>
                </a:ext>
              </a:extLst>
            </p:cNvPr>
            <p:cNvSpPr/>
            <p:nvPr/>
          </p:nvSpPr>
          <p:spPr>
            <a:xfrm>
              <a:off x="6346536" y="5409961"/>
              <a:ext cx="561975" cy="504825"/>
            </a:xfrm>
            <a:custGeom>
              <a:avLst/>
              <a:gdLst>
                <a:gd name="connsiteX0" fmla="*/ 563723 w 561975"/>
                <a:gd name="connsiteY0" fmla="*/ 55484 h 504825"/>
                <a:gd name="connsiteX1" fmla="*/ 509526 w 561975"/>
                <a:gd name="connsiteY1" fmla="*/ 184071 h 504825"/>
                <a:gd name="connsiteX2" fmla="*/ 354173 w 561975"/>
                <a:gd name="connsiteY2" fmla="*/ 198454 h 504825"/>
                <a:gd name="connsiteX3" fmla="*/ 290737 w 561975"/>
                <a:gd name="connsiteY3" fmla="*/ 184071 h 504825"/>
                <a:gd name="connsiteX4" fmla="*/ 274449 w 561975"/>
                <a:gd name="connsiteY4" fmla="*/ 180452 h 504825"/>
                <a:gd name="connsiteX5" fmla="*/ 207869 w 561975"/>
                <a:gd name="connsiteY5" fmla="*/ 210551 h 504825"/>
                <a:gd name="connsiteX6" fmla="*/ 218442 w 561975"/>
                <a:gd name="connsiteY6" fmla="*/ 293418 h 504825"/>
                <a:gd name="connsiteX7" fmla="*/ 217680 w 561975"/>
                <a:gd name="connsiteY7" fmla="*/ 316755 h 504825"/>
                <a:gd name="connsiteX8" fmla="*/ 187771 w 561975"/>
                <a:gd name="connsiteY8" fmla="*/ 319612 h 504825"/>
                <a:gd name="connsiteX9" fmla="*/ 182818 w 561975"/>
                <a:gd name="connsiteY9" fmla="*/ 311230 h 504825"/>
                <a:gd name="connsiteX10" fmla="*/ 152338 w 561975"/>
                <a:gd name="connsiteY10" fmla="*/ 265224 h 504825"/>
                <a:gd name="connsiteX11" fmla="*/ 130431 w 561975"/>
                <a:gd name="connsiteY11" fmla="*/ 279893 h 504825"/>
                <a:gd name="connsiteX12" fmla="*/ 127002 w 561975"/>
                <a:gd name="connsiteY12" fmla="*/ 331518 h 504825"/>
                <a:gd name="connsiteX13" fmla="*/ 128526 w 561975"/>
                <a:gd name="connsiteY13" fmla="*/ 338186 h 504825"/>
                <a:gd name="connsiteX14" fmla="*/ 149862 w 561975"/>
                <a:gd name="connsiteY14" fmla="*/ 432198 h 504825"/>
                <a:gd name="connsiteX15" fmla="*/ 88902 w 561975"/>
                <a:gd name="connsiteY15" fmla="*/ 508874 h 504825"/>
                <a:gd name="connsiteX16" fmla="*/ 64994 w 561975"/>
                <a:gd name="connsiteY16" fmla="*/ 504111 h 504825"/>
                <a:gd name="connsiteX17" fmla="*/ 41467 w 561975"/>
                <a:gd name="connsiteY17" fmla="*/ 485347 h 504825"/>
                <a:gd name="connsiteX18" fmla="*/ 8320 w 561975"/>
                <a:gd name="connsiteY18" fmla="*/ 397717 h 504825"/>
                <a:gd name="connsiteX19" fmla="*/ 34 w 561975"/>
                <a:gd name="connsiteY19" fmla="*/ 304658 h 504825"/>
                <a:gd name="connsiteX20" fmla="*/ 150148 w 561975"/>
                <a:gd name="connsiteY20" fmla="*/ 16050 h 504825"/>
                <a:gd name="connsiteX21" fmla="*/ 540387 w 561975"/>
                <a:gd name="connsiteY21" fmla="*/ 18241 h 504825"/>
                <a:gd name="connsiteX22" fmla="*/ 563723 w 561975"/>
                <a:gd name="connsiteY22" fmla="*/ 5548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1975" h="504825">
                  <a:moveTo>
                    <a:pt x="563723" y="55484"/>
                  </a:moveTo>
                  <a:cubicBezTo>
                    <a:pt x="550103" y="98727"/>
                    <a:pt x="525433" y="171784"/>
                    <a:pt x="509526" y="184071"/>
                  </a:cubicBezTo>
                  <a:cubicBezTo>
                    <a:pt x="482189" y="205122"/>
                    <a:pt x="449328" y="217123"/>
                    <a:pt x="354173" y="198454"/>
                  </a:cubicBezTo>
                  <a:cubicBezTo>
                    <a:pt x="335599" y="194834"/>
                    <a:pt x="314549" y="190167"/>
                    <a:pt x="290737" y="184071"/>
                  </a:cubicBezTo>
                  <a:cubicBezTo>
                    <a:pt x="284926" y="182547"/>
                    <a:pt x="279497" y="181404"/>
                    <a:pt x="274449" y="180452"/>
                  </a:cubicBezTo>
                  <a:cubicBezTo>
                    <a:pt x="226252" y="171498"/>
                    <a:pt x="210631" y="186833"/>
                    <a:pt x="207869" y="210551"/>
                  </a:cubicBezTo>
                  <a:cubicBezTo>
                    <a:pt x="205107" y="234935"/>
                    <a:pt x="215680" y="267986"/>
                    <a:pt x="218442" y="293418"/>
                  </a:cubicBezTo>
                  <a:cubicBezTo>
                    <a:pt x="219490" y="302467"/>
                    <a:pt x="219490" y="310373"/>
                    <a:pt x="217680" y="316755"/>
                  </a:cubicBezTo>
                  <a:cubicBezTo>
                    <a:pt x="213679" y="330185"/>
                    <a:pt x="195201" y="331518"/>
                    <a:pt x="187771" y="319612"/>
                  </a:cubicBezTo>
                  <a:cubicBezTo>
                    <a:pt x="186343" y="317516"/>
                    <a:pt x="184723" y="314564"/>
                    <a:pt x="182818" y="311230"/>
                  </a:cubicBezTo>
                  <a:cubicBezTo>
                    <a:pt x="174055" y="295418"/>
                    <a:pt x="160244" y="269606"/>
                    <a:pt x="152338" y="265224"/>
                  </a:cubicBezTo>
                  <a:cubicBezTo>
                    <a:pt x="142147" y="259414"/>
                    <a:pt x="135003" y="268367"/>
                    <a:pt x="130431" y="279893"/>
                  </a:cubicBezTo>
                  <a:cubicBezTo>
                    <a:pt x="123859" y="296276"/>
                    <a:pt x="123001" y="314373"/>
                    <a:pt x="127002" y="331518"/>
                  </a:cubicBezTo>
                  <a:lnTo>
                    <a:pt x="128526" y="338186"/>
                  </a:lnTo>
                  <a:lnTo>
                    <a:pt x="149862" y="432198"/>
                  </a:lnTo>
                  <a:cubicBezTo>
                    <a:pt x="159196" y="473155"/>
                    <a:pt x="127002" y="508874"/>
                    <a:pt x="88902" y="508874"/>
                  </a:cubicBezTo>
                  <a:cubicBezTo>
                    <a:pt x="81091" y="508874"/>
                    <a:pt x="72995" y="507350"/>
                    <a:pt x="64994" y="504111"/>
                  </a:cubicBezTo>
                  <a:cubicBezTo>
                    <a:pt x="55564" y="500206"/>
                    <a:pt x="47087" y="493824"/>
                    <a:pt x="41467" y="485347"/>
                  </a:cubicBezTo>
                  <a:cubicBezTo>
                    <a:pt x="26323" y="462487"/>
                    <a:pt x="15178" y="432102"/>
                    <a:pt x="8320" y="397717"/>
                  </a:cubicBezTo>
                  <a:cubicBezTo>
                    <a:pt x="2510" y="368856"/>
                    <a:pt x="-347" y="337138"/>
                    <a:pt x="34" y="304658"/>
                  </a:cubicBezTo>
                  <a:cubicBezTo>
                    <a:pt x="1272" y="179594"/>
                    <a:pt x="48611" y="43577"/>
                    <a:pt x="150148" y="16050"/>
                  </a:cubicBezTo>
                  <a:cubicBezTo>
                    <a:pt x="266257" y="-15477"/>
                    <a:pt x="462568" y="7287"/>
                    <a:pt x="540387" y="18241"/>
                  </a:cubicBezTo>
                  <a:cubicBezTo>
                    <a:pt x="558008" y="20717"/>
                    <a:pt x="569153" y="38434"/>
                    <a:pt x="563723" y="55484"/>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 name="Freeform: Shape 22">
              <a:extLst>
                <a:ext uri="{FF2B5EF4-FFF2-40B4-BE49-F238E27FC236}">
                  <a16:creationId xmlns:a16="http://schemas.microsoft.com/office/drawing/2014/main" id="{2B7B186A-B985-47FE-9814-F1C307B2727E}"/>
                </a:ext>
              </a:extLst>
            </p:cNvPr>
            <p:cNvSpPr/>
            <p:nvPr/>
          </p:nvSpPr>
          <p:spPr>
            <a:xfrm>
              <a:off x="6574122" y="5636228"/>
              <a:ext cx="390525" cy="123825"/>
            </a:xfrm>
            <a:custGeom>
              <a:avLst/>
              <a:gdLst>
                <a:gd name="connsiteX0" fmla="*/ 0 w 390525"/>
                <a:gd name="connsiteY0" fmla="*/ 57245 h 123825"/>
                <a:gd name="connsiteX1" fmla="*/ 77915 w 390525"/>
                <a:gd name="connsiteY1" fmla="*/ 110776 h 123825"/>
                <a:gd name="connsiteX2" fmla="*/ 228981 w 390525"/>
                <a:gd name="connsiteY2" fmla="*/ 93821 h 123825"/>
                <a:gd name="connsiteX3" fmla="*/ 274034 w 390525"/>
                <a:gd name="connsiteY3" fmla="*/ 129349 h 123825"/>
                <a:gd name="connsiteX4" fmla="*/ 396526 w 390525"/>
                <a:gd name="connsiteY4" fmla="*/ 100870 h 123825"/>
                <a:gd name="connsiteX5" fmla="*/ 126778 w 390525"/>
                <a:gd name="connsiteY5" fmla="*/ 0 h 123825"/>
                <a:gd name="connsiteX6" fmla="*/ 0 w 390525"/>
                <a:gd name="connsiteY6" fmla="*/ 572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123825">
                  <a:moveTo>
                    <a:pt x="0" y="57245"/>
                  </a:moveTo>
                  <a:cubicBezTo>
                    <a:pt x="0" y="57245"/>
                    <a:pt x="14288" y="98012"/>
                    <a:pt x="77915" y="110776"/>
                  </a:cubicBezTo>
                  <a:cubicBezTo>
                    <a:pt x="141542" y="123539"/>
                    <a:pt x="207740" y="86392"/>
                    <a:pt x="228981" y="93821"/>
                  </a:cubicBezTo>
                  <a:cubicBezTo>
                    <a:pt x="250222" y="101251"/>
                    <a:pt x="255461" y="126111"/>
                    <a:pt x="274034" y="129349"/>
                  </a:cubicBezTo>
                  <a:cubicBezTo>
                    <a:pt x="292608" y="132588"/>
                    <a:pt x="396526" y="100870"/>
                    <a:pt x="396526" y="100870"/>
                  </a:cubicBezTo>
                  <a:cubicBezTo>
                    <a:pt x="259175" y="60198"/>
                    <a:pt x="211550" y="15145"/>
                    <a:pt x="126778" y="0"/>
                  </a:cubicBezTo>
                  <a:lnTo>
                    <a:pt x="0" y="57245"/>
                  </a:lnTo>
                  <a:close/>
                </a:path>
              </a:pathLst>
            </a:custGeom>
            <a:solidFill>
              <a:srgbClr val="100C8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 name="Freeform: Shape 23">
              <a:extLst>
                <a:ext uri="{FF2B5EF4-FFF2-40B4-BE49-F238E27FC236}">
                  <a16:creationId xmlns:a16="http://schemas.microsoft.com/office/drawing/2014/main" id="{C57F8530-984A-4871-BEEA-328644D5DB37}"/>
                </a:ext>
              </a:extLst>
            </p:cNvPr>
            <p:cNvSpPr/>
            <p:nvPr/>
          </p:nvSpPr>
          <p:spPr>
            <a:xfrm>
              <a:off x="6346536" y="5554313"/>
              <a:ext cx="352425" cy="247650"/>
            </a:xfrm>
            <a:custGeom>
              <a:avLst/>
              <a:gdLst>
                <a:gd name="connsiteX0" fmla="*/ 354173 w 352425"/>
                <a:gd name="connsiteY0" fmla="*/ 0 h 247650"/>
                <a:gd name="connsiteX1" fmla="*/ 354173 w 352425"/>
                <a:gd name="connsiteY1" fmla="*/ 81915 h 247650"/>
                <a:gd name="connsiteX2" fmla="*/ 218442 w 352425"/>
                <a:gd name="connsiteY2" fmla="*/ 149066 h 247650"/>
                <a:gd name="connsiteX3" fmla="*/ 182818 w 352425"/>
                <a:gd name="connsiteY3" fmla="*/ 166878 h 247650"/>
                <a:gd name="connsiteX4" fmla="*/ 128431 w 352425"/>
                <a:gd name="connsiteY4" fmla="*/ 193738 h 247650"/>
                <a:gd name="connsiteX5" fmla="*/ 8320 w 352425"/>
                <a:gd name="connsiteY5" fmla="*/ 253270 h 247650"/>
                <a:gd name="connsiteX6" fmla="*/ 34 w 352425"/>
                <a:gd name="connsiteY6" fmla="*/ 160211 h 247650"/>
                <a:gd name="connsiteX7" fmla="*/ 207869 w 352425"/>
                <a:gd name="connsiteY7" fmla="*/ 66199 h 247650"/>
                <a:gd name="connsiteX8" fmla="*/ 274449 w 352425"/>
                <a:gd name="connsiteY8" fmla="*/ 36100 h 247650"/>
                <a:gd name="connsiteX9" fmla="*/ 354173 w 352425"/>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247650">
                  <a:moveTo>
                    <a:pt x="354173" y="0"/>
                  </a:moveTo>
                  <a:lnTo>
                    <a:pt x="354173" y="81915"/>
                  </a:lnTo>
                  <a:lnTo>
                    <a:pt x="218442" y="149066"/>
                  </a:lnTo>
                  <a:lnTo>
                    <a:pt x="182818" y="166878"/>
                  </a:lnTo>
                  <a:lnTo>
                    <a:pt x="128431" y="193738"/>
                  </a:lnTo>
                  <a:lnTo>
                    <a:pt x="8320" y="253270"/>
                  </a:lnTo>
                  <a:cubicBezTo>
                    <a:pt x="2510" y="224409"/>
                    <a:pt x="-347" y="192691"/>
                    <a:pt x="34" y="160211"/>
                  </a:cubicBezTo>
                  <a:lnTo>
                    <a:pt x="207869" y="66199"/>
                  </a:lnTo>
                  <a:lnTo>
                    <a:pt x="274449" y="36100"/>
                  </a:lnTo>
                  <a:lnTo>
                    <a:pt x="354173" y="0"/>
                  </a:lnTo>
                  <a:close/>
                </a:path>
              </a:pathLst>
            </a:custGeom>
            <a:solidFill>
              <a:srgbClr val="5A0FE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5" name="Freeform: Shape 24">
              <a:extLst>
                <a:ext uri="{FF2B5EF4-FFF2-40B4-BE49-F238E27FC236}">
                  <a16:creationId xmlns:a16="http://schemas.microsoft.com/office/drawing/2014/main" id="{0C650A0B-2047-483F-92E9-42F87592008C}"/>
                </a:ext>
              </a:extLst>
            </p:cNvPr>
            <p:cNvSpPr/>
            <p:nvPr/>
          </p:nvSpPr>
          <p:spPr>
            <a:xfrm>
              <a:off x="6700710" y="5477908"/>
              <a:ext cx="333375" cy="257175"/>
            </a:xfrm>
            <a:custGeom>
              <a:avLst/>
              <a:gdLst>
                <a:gd name="connsiteX0" fmla="*/ 333756 w 333375"/>
                <a:gd name="connsiteY0" fmla="*/ 239568 h 257175"/>
                <a:gd name="connsiteX1" fmla="*/ 269843 w 333375"/>
                <a:gd name="connsiteY1" fmla="*/ 259190 h 257175"/>
                <a:gd name="connsiteX2" fmla="*/ 17526 w 333375"/>
                <a:gd name="connsiteY2" fmla="*/ 194325 h 257175"/>
                <a:gd name="connsiteX3" fmla="*/ 0 w 333375"/>
                <a:gd name="connsiteY3" fmla="*/ 162321 h 257175"/>
                <a:gd name="connsiteX4" fmla="*/ 0 w 333375"/>
                <a:gd name="connsiteY4" fmla="*/ 47259 h 257175"/>
                <a:gd name="connsiteX5" fmla="*/ 18097 w 333375"/>
                <a:gd name="connsiteY5" fmla="*/ 19827 h 257175"/>
                <a:gd name="connsiteX6" fmla="*/ 48101 w 333375"/>
                <a:gd name="connsiteY6" fmla="*/ 7063 h 257175"/>
                <a:gd name="connsiteX7" fmla="*/ 72676 w 333375"/>
                <a:gd name="connsiteY7" fmla="*/ 14 h 257175"/>
                <a:gd name="connsiteX8" fmla="*/ 48863 w 333375"/>
                <a:gd name="connsiteY8" fmla="*/ 20589 h 257175"/>
                <a:gd name="connsiteX9" fmla="*/ 48768 w 333375"/>
                <a:gd name="connsiteY9" fmla="*/ 20589 h 257175"/>
                <a:gd name="connsiteX10" fmla="*/ 48768 w 333375"/>
                <a:gd name="connsiteY10" fmla="*/ 136698 h 257175"/>
                <a:gd name="connsiteX11" fmla="*/ 84963 w 333375"/>
                <a:gd name="connsiteY11" fmla="*/ 179275 h 257175"/>
                <a:gd name="connsiteX12" fmla="*/ 86392 w 333375"/>
                <a:gd name="connsiteY12" fmla="*/ 179751 h 257175"/>
                <a:gd name="connsiteX13" fmla="*/ 86582 w 333375"/>
                <a:gd name="connsiteY13" fmla="*/ 179847 h 257175"/>
                <a:gd name="connsiteX14" fmla="*/ 333756 w 333375"/>
                <a:gd name="connsiteY14" fmla="*/ 239568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375" h="257175">
                  <a:moveTo>
                    <a:pt x="333756" y="239568"/>
                  </a:moveTo>
                  <a:lnTo>
                    <a:pt x="269843" y="259190"/>
                  </a:lnTo>
                  <a:lnTo>
                    <a:pt x="17526" y="194325"/>
                  </a:lnTo>
                  <a:cubicBezTo>
                    <a:pt x="286" y="184609"/>
                    <a:pt x="0" y="163845"/>
                    <a:pt x="0" y="162321"/>
                  </a:cubicBezTo>
                  <a:lnTo>
                    <a:pt x="0" y="47259"/>
                  </a:lnTo>
                  <a:cubicBezTo>
                    <a:pt x="0" y="35257"/>
                    <a:pt x="7144" y="24494"/>
                    <a:pt x="18097" y="19827"/>
                  </a:cubicBezTo>
                  <a:lnTo>
                    <a:pt x="48101" y="7063"/>
                  </a:lnTo>
                  <a:cubicBezTo>
                    <a:pt x="59626" y="-652"/>
                    <a:pt x="72676" y="14"/>
                    <a:pt x="72676" y="14"/>
                  </a:cubicBezTo>
                  <a:lnTo>
                    <a:pt x="48863" y="20589"/>
                  </a:lnTo>
                  <a:cubicBezTo>
                    <a:pt x="48863" y="20589"/>
                    <a:pt x="48863" y="20589"/>
                    <a:pt x="48768" y="20589"/>
                  </a:cubicBezTo>
                  <a:lnTo>
                    <a:pt x="48768" y="136698"/>
                  </a:lnTo>
                  <a:cubicBezTo>
                    <a:pt x="48768" y="136698"/>
                    <a:pt x="60198" y="171464"/>
                    <a:pt x="84963" y="179275"/>
                  </a:cubicBezTo>
                  <a:cubicBezTo>
                    <a:pt x="85439" y="179370"/>
                    <a:pt x="85915" y="179656"/>
                    <a:pt x="86392" y="179751"/>
                  </a:cubicBezTo>
                  <a:cubicBezTo>
                    <a:pt x="86487" y="179751"/>
                    <a:pt x="86487" y="179847"/>
                    <a:pt x="86582" y="179847"/>
                  </a:cubicBezTo>
                  <a:lnTo>
                    <a:pt x="333756" y="239568"/>
                  </a:ln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6" name="Freeform: Shape 25">
              <a:extLst>
                <a:ext uri="{FF2B5EF4-FFF2-40B4-BE49-F238E27FC236}">
                  <a16:creationId xmlns:a16="http://schemas.microsoft.com/office/drawing/2014/main" id="{7C6042EE-734B-498A-82D1-3C02F7660229}"/>
                </a:ext>
              </a:extLst>
            </p:cNvPr>
            <p:cNvSpPr/>
            <p:nvPr/>
          </p:nvSpPr>
          <p:spPr>
            <a:xfrm>
              <a:off x="6749478" y="5478004"/>
              <a:ext cx="304800" cy="238125"/>
            </a:xfrm>
            <a:custGeom>
              <a:avLst/>
              <a:gdLst>
                <a:gd name="connsiteX0" fmla="*/ 0 w 304800"/>
                <a:gd name="connsiteY0" fmla="*/ 22969 h 238125"/>
                <a:gd name="connsiteX1" fmla="*/ 0 w 304800"/>
                <a:gd name="connsiteY1" fmla="*/ 144032 h 238125"/>
                <a:gd name="connsiteX2" fmla="*/ 24479 w 304800"/>
                <a:gd name="connsiteY2" fmla="*/ 176036 h 238125"/>
                <a:gd name="connsiteX3" fmla="*/ 263938 w 304800"/>
                <a:gd name="connsiteY3" fmla="*/ 240901 h 238125"/>
                <a:gd name="connsiteX4" fmla="*/ 304895 w 304800"/>
                <a:gd name="connsiteY4" fmla="*/ 209373 h 238125"/>
                <a:gd name="connsiteX5" fmla="*/ 304324 w 304800"/>
                <a:gd name="connsiteY5" fmla="*/ 132697 h 238125"/>
                <a:gd name="connsiteX6" fmla="*/ 262890 w 304800"/>
                <a:gd name="connsiteY6" fmla="*/ 76309 h 238125"/>
                <a:gd name="connsiteX7" fmla="*/ 30004 w 304800"/>
                <a:gd name="connsiteY7" fmla="*/ 1157 h 238125"/>
                <a:gd name="connsiteX8" fmla="*/ 0 w 304800"/>
                <a:gd name="connsiteY8" fmla="*/ 22969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238125">
                  <a:moveTo>
                    <a:pt x="0" y="22969"/>
                  </a:moveTo>
                  <a:lnTo>
                    <a:pt x="0" y="144032"/>
                  </a:lnTo>
                  <a:cubicBezTo>
                    <a:pt x="0" y="158986"/>
                    <a:pt x="10001" y="172130"/>
                    <a:pt x="24479" y="176036"/>
                  </a:cubicBezTo>
                  <a:lnTo>
                    <a:pt x="263938" y="240901"/>
                  </a:lnTo>
                  <a:cubicBezTo>
                    <a:pt x="284702" y="246521"/>
                    <a:pt x="304990" y="230805"/>
                    <a:pt x="304895" y="209373"/>
                  </a:cubicBezTo>
                  <a:lnTo>
                    <a:pt x="304324" y="132697"/>
                  </a:lnTo>
                  <a:cubicBezTo>
                    <a:pt x="304133" y="106884"/>
                    <a:pt x="287464" y="84215"/>
                    <a:pt x="262890" y="76309"/>
                  </a:cubicBezTo>
                  <a:lnTo>
                    <a:pt x="30004" y="1157"/>
                  </a:lnTo>
                  <a:cubicBezTo>
                    <a:pt x="15240" y="-3701"/>
                    <a:pt x="0" y="7348"/>
                    <a:pt x="0" y="22969"/>
                  </a:cubicBezTo>
                  <a:close/>
                </a:path>
              </a:pathLst>
            </a:custGeom>
            <a:solidFill>
              <a:srgbClr val="5A0FE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 name="Freeform: Shape 26">
              <a:extLst>
                <a:ext uri="{FF2B5EF4-FFF2-40B4-BE49-F238E27FC236}">
                  <a16:creationId xmlns:a16="http://schemas.microsoft.com/office/drawing/2014/main" id="{90948E7D-661B-44DA-A07F-CB6ECD99973D}"/>
                </a:ext>
              </a:extLst>
            </p:cNvPr>
            <p:cNvSpPr/>
            <p:nvPr/>
          </p:nvSpPr>
          <p:spPr>
            <a:xfrm>
              <a:off x="5915116" y="7010876"/>
              <a:ext cx="428625" cy="1238250"/>
            </a:xfrm>
            <a:custGeom>
              <a:avLst/>
              <a:gdLst>
                <a:gd name="connsiteX0" fmla="*/ 733 w 428625"/>
                <a:gd name="connsiteY0" fmla="*/ 251936 h 1238250"/>
                <a:gd name="connsiteX1" fmla="*/ 266481 w 428625"/>
                <a:gd name="connsiteY1" fmla="*/ 1239012 h 1238250"/>
                <a:gd name="connsiteX2" fmla="*/ 234381 w 428625"/>
                <a:gd name="connsiteY2" fmla="*/ 545211 h 1238250"/>
                <a:gd name="connsiteX3" fmla="*/ 431359 w 428625"/>
                <a:gd name="connsiteY3" fmla="*/ 0 h 1238250"/>
                <a:gd name="connsiteX4" fmla="*/ 733 w 428625"/>
                <a:gd name="connsiteY4" fmla="*/ 251936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1238250">
                  <a:moveTo>
                    <a:pt x="733" y="251936"/>
                  </a:moveTo>
                  <a:cubicBezTo>
                    <a:pt x="-16221" y="474822"/>
                    <a:pt x="266481" y="1239012"/>
                    <a:pt x="266481" y="1239012"/>
                  </a:cubicBezTo>
                  <a:cubicBezTo>
                    <a:pt x="266481" y="1239012"/>
                    <a:pt x="240573" y="862584"/>
                    <a:pt x="234381" y="545211"/>
                  </a:cubicBezTo>
                  <a:cubicBezTo>
                    <a:pt x="228190" y="227838"/>
                    <a:pt x="431359" y="0"/>
                    <a:pt x="431359" y="0"/>
                  </a:cubicBezTo>
                  <a:lnTo>
                    <a:pt x="733" y="251936"/>
                  </a:ln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 name="Freeform: Shape 27">
              <a:extLst>
                <a:ext uri="{FF2B5EF4-FFF2-40B4-BE49-F238E27FC236}">
                  <a16:creationId xmlns:a16="http://schemas.microsoft.com/office/drawing/2014/main" id="{B7B5C7F9-B6F4-4525-A8E8-77BD685E09BF}"/>
                </a:ext>
              </a:extLst>
            </p:cNvPr>
            <p:cNvSpPr/>
            <p:nvPr/>
          </p:nvSpPr>
          <p:spPr>
            <a:xfrm>
              <a:off x="5846127" y="8230648"/>
              <a:ext cx="304800" cy="276225"/>
            </a:xfrm>
            <a:custGeom>
              <a:avLst/>
              <a:gdLst>
                <a:gd name="connsiteX0" fmla="*/ 312230 w 304800"/>
                <a:gd name="connsiteY0" fmla="*/ 201263 h 276225"/>
                <a:gd name="connsiteX1" fmla="*/ 190119 w 304800"/>
                <a:gd name="connsiteY1" fmla="*/ 277273 h 276225"/>
                <a:gd name="connsiteX2" fmla="*/ 0 w 304800"/>
                <a:gd name="connsiteY2" fmla="*/ 0 h 276225"/>
                <a:gd name="connsiteX3" fmla="*/ 190 w 304800"/>
                <a:gd name="connsiteY3" fmla="*/ 95 h 276225"/>
                <a:gd name="connsiteX4" fmla="*/ 168878 w 304800"/>
                <a:gd name="connsiteY4" fmla="*/ 200120 h 276225"/>
                <a:gd name="connsiteX5" fmla="*/ 241459 w 304800"/>
                <a:gd name="connsiteY5" fmla="*/ 218885 h 276225"/>
                <a:gd name="connsiteX6" fmla="*/ 292132 w 304800"/>
                <a:gd name="connsiteY6" fmla="*/ 208216 h 276225"/>
                <a:gd name="connsiteX7" fmla="*/ 312230 w 304800"/>
                <a:gd name="connsiteY7" fmla="*/ 20126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276225">
                  <a:moveTo>
                    <a:pt x="312230" y="201263"/>
                  </a:moveTo>
                  <a:cubicBezTo>
                    <a:pt x="292894" y="251841"/>
                    <a:pt x="256318" y="304038"/>
                    <a:pt x="190119" y="277273"/>
                  </a:cubicBezTo>
                  <a:cubicBezTo>
                    <a:pt x="72961" y="229743"/>
                    <a:pt x="0" y="0"/>
                    <a:pt x="0" y="0"/>
                  </a:cubicBezTo>
                  <a:lnTo>
                    <a:pt x="190" y="95"/>
                  </a:lnTo>
                  <a:cubicBezTo>
                    <a:pt x="55150" y="81629"/>
                    <a:pt x="112300" y="150305"/>
                    <a:pt x="168878" y="200120"/>
                  </a:cubicBezTo>
                  <a:cubicBezTo>
                    <a:pt x="188690" y="217551"/>
                    <a:pt x="215646" y="224314"/>
                    <a:pt x="241459" y="218885"/>
                  </a:cubicBezTo>
                  <a:lnTo>
                    <a:pt x="292132" y="208216"/>
                  </a:lnTo>
                  <a:cubicBezTo>
                    <a:pt x="299275" y="206693"/>
                    <a:pt x="306038" y="204311"/>
                    <a:pt x="312230" y="201263"/>
                  </a:cubicBez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 name="Freeform: Shape 28">
              <a:extLst>
                <a:ext uri="{FF2B5EF4-FFF2-40B4-BE49-F238E27FC236}">
                  <a16:creationId xmlns:a16="http://schemas.microsoft.com/office/drawing/2014/main" id="{F83E3709-5A49-4384-91A9-849409AD294F}"/>
                </a:ext>
              </a:extLst>
            </p:cNvPr>
            <p:cNvSpPr/>
            <p:nvPr/>
          </p:nvSpPr>
          <p:spPr>
            <a:xfrm>
              <a:off x="5565920" y="6330819"/>
              <a:ext cx="923925" cy="2114550"/>
            </a:xfrm>
            <a:custGeom>
              <a:avLst/>
              <a:gdLst>
                <a:gd name="connsiteX0" fmla="*/ 460896 w 923925"/>
                <a:gd name="connsiteY0" fmla="*/ 1106110 h 2114550"/>
                <a:gd name="connsiteX1" fmla="*/ 636727 w 923925"/>
                <a:gd name="connsiteY1" fmla="*/ 2005746 h 2114550"/>
                <a:gd name="connsiteX2" fmla="*/ 592436 w 923925"/>
                <a:gd name="connsiteY2" fmla="*/ 2101092 h 2114550"/>
                <a:gd name="connsiteX3" fmla="*/ 572338 w 923925"/>
                <a:gd name="connsiteY3" fmla="*/ 2108045 h 2114550"/>
                <a:gd name="connsiteX4" fmla="*/ 521665 w 923925"/>
                <a:gd name="connsiteY4" fmla="*/ 2118713 h 2114550"/>
                <a:gd name="connsiteX5" fmla="*/ 449085 w 923925"/>
                <a:gd name="connsiteY5" fmla="*/ 2099949 h 2114550"/>
                <a:gd name="connsiteX6" fmla="*/ 280397 w 923925"/>
                <a:gd name="connsiteY6" fmla="*/ 1899924 h 2114550"/>
                <a:gd name="connsiteX7" fmla="*/ 171 w 923925"/>
                <a:gd name="connsiteY7" fmla="*/ 1018861 h 2114550"/>
                <a:gd name="connsiteX8" fmla="*/ 361359 w 923925"/>
                <a:gd name="connsiteY8" fmla="*/ 96841 h 2114550"/>
                <a:gd name="connsiteX9" fmla="*/ 699783 w 923925"/>
                <a:gd name="connsiteY9" fmla="*/ 25404 h 2114550"/>
                <a:gd name="connsiteX10" fmla="*/ 930478 w 923925"/>
                <a:gd name="connsiteY10" fmla="*/ 393545 h 2114550"/>
                <a:gd name="connsiteX11" fmla="*/ 460896 w 923925"/>
                <a:gd name="connsiteY11" fmla="*/ 1106110 h 211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 h="2114550">
                  <a:moveTo>
                    <a:pt x="460896" y="1106110"/>
                  </a:moveTo>
                  <a:cubicBezTo>
                    <a:pt x="445846" y="1211647"/>
                    <a:pt x="583101" y="1787148"/>
                    <a:pt x="636727" y="2005746"/>
                  </a:cubicBezTo>
                  <a:cubicBezTo>
                    <a:pt x="646347" y="2044799"/>
                    <a:pt x="626916" y="2084042"/>
                    <a:pt x="592436" y="2101092"/>
                  </a:cubicBezTo>
                  <a:cubicBezTo>
                    <a:pt x="586245" y="2104140"/>
                    <a:pt x="579482" y="2106521"/>
                    <a:pt x="572338" y="2108045"/>
                  </a:cubicBezTo>
                  <a:lnTo>
                    <a:pt x="521665" y="2118713"/>
                  </a:lnTo>
                  <a:cubicBezTo>
                    <a:pt x="495852" y="2124142"/>
                    <a:pt x="468897" y="2117380"/>
                    <a:pt x="449085" y="2099949"/>
                  </a:cubicBezTo>
                  <a:cubicBezTo>
                    <a:pt x="392506" y="2050133"/>
                    <a:pt x="335356" y="1981458"/>
                    <a:pt x="280397" y="1899924"/>
                  </a:cubicBezTo>
                  <a:cubicBezTo>
                    <a:pt x="118948" y="1660846"/>
                    <a:pt x="-5258" y="1327661"/>
                    <a:pt x="171" y="1018861"/>
                  </a:cubicBezTo>
                  <a:cubicBezTo>
                    <a:pt x="7410" y="608810"/>
                    <a:pt x="176479" y="296961"/>
                    <a:pt x="361359" y="96841"/>
                  </a:cubicBezTo>
                  <a:cubicBezTo>
                    <a:pt x="447561" y="3401"/>
                    <a:pt x="583863" y="-26698"/>
                    <a:pt x="699783" y="25404"/>
                  </a:cubicBezTo>
                  <a:cubicBezTo>
                    <a:pt x="827513" y="82934"/>
                    <a:pt x="920572" y="214570"/>
                    <a:pt x="930478" y="393545"/>
                  </a:cubicBezTo>
                  <a:cubicBezTo>
                    <a:pt x="945909" y="676152"/>
                    <a:pt x="499091" y="837601"/>
                    <a:pt x="460896" y="1106110"/>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0" name="Freeform: Shape 29">
              <a:extLst>
                <a:ext uri="{FF2B5EF4-FFF2-40B4-BE49-F238E27FC236}">
                  <a16:creationId xmlns:a16="http://schemas.microsoft.com/office/drawing/2014/main" id="{5096C0AA-95B6-4519-9563-61CDEFCFA6D0}"/>
                </a:ext>
              </a:extLst>
            </p:cNvPr>
            <p:cNvSpPr/>
            <p:nvPr/>
          </p:nvSpPr>
          <p:spPr>
            <a:xfrm>
              <a:off x="6074822" y="8375698"/>
              <a:ext cx="142875" cy="152400"/>
            </a:xfrm>
            <a:custGeom>
              <a:avLst/>
              <a:gdLst>
                <a:gd name="connsiteX0" fmla="*/ 0 w 142875"/>
                <a:gd name="connsiteY0" fmla="*/ 59452 h 152400"/>
                <a:gd name="connsiteX1" fmla="*/ 40196 w 142875"/>
                <a:gd name="connsiteY1" fmla="*/ 161274 h 152400"/>
                <a:gd name="connsiteX2" fmla="*/ 149352 w 142875"/>
                <a:gd name="connsiteY2" fmla="*/ 132889 h 152400"/>
                <a:gd name="connsiteX3" fmla="*/ 99727 w 142875"/>
                <a:gd name="connsiteY3" fmla="*/ 18113 h 152400"/>
                <a:gd name="connsiteX4" fmla="*/ 65342 w 142875"/>
                <a:gd name="connsiteY4" fmla="*/ 873 h 152400"/>
                <a:gd name="connsiteX5" fmla="*/ 0 w 142875"/>
                <a:gd name="connsiteY5" fmla="*/ 5945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152400">
                  <a:moveTo>
                    <a:pt x="0" y="59452"/>
                  </a:moveTo>
                  <a:lnTo>
                    <a:pt x="40196" y="161274"/>
                  </a:lnTo>
                  <a:lnTo>
                    <a:pt x="149352" y="132889"/>
                  </a:lnTo>
                  <a:lnTo>
                    <a:pt x="99727" y="18113"/>
                  </a:lnTo>
                  <a:cubicBezTo>
                    <a:pt x="94012" y="4778"/>
                    <a:pt x="79438" y="-2652"/>
                    <a:pt x="65342" y="873"/>
                  </a:cubicBezTo>
                  <a:cubicBezTo>
                    <a:pt x="32766" y="9064"/>
                    <a:pt x="8763" y="26209"/>
                    <a:pt x="0" y="5945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1" name="Freeform: Shape 30">
              <a:extLst>
                <a:ext uri="{FF2B5EF4-FFF2-40B4-BE49-F238E27FC236}">
                  <a16:creationId xmlns:a16="http://schemas.microsoft.com/office/drawing/2014/main" id="{670ADEDA-4C9D-47B1-96B8-8769EAA62A18}"/>
                </a:ext>
              </a:extLst>
            </p:cNvPr>
            <p:cNvSpPr/>
            <p:nvPr/>
          </p:nvSpPr>
          <p:spPr>
            <a:xfrm>
              <a:off x="6074884" y="8456346"/>
              <a:ext cx="219075" cy="228600"/>
            </a:xfrm>
            <a:custGeom>
              <a:avLst/>
              <a:gdLst>
                <a:gd name="connsiteX0" fmla="*/ 11654 w 219075"/>
                <a:gd name="connsiteY0" fmla="*/ 31192 h 228600"/>
                <a:gd name="connsiteX1" fmla="*/ 4891 w 219075"/>
                <a:gd name="connsiteY1" fmla="*/ 104439 h 228600"/>
                <a:gd name="connsiteX2" fmla="*/ 113000 w 219075"/>
                <a:gd name="connsiteY2" fmla="*/ 232550 h 228600"/>
                <a:gd name="connsiteX3" fmla="*/ 223394 w 219075"/>
                <a:gd name="connsiteY3" fmla="*/ 181400 h 228600"/>
                <a:gd name="connsiteX4" fmla="*/ 120810 w 219075"/>
                <a:gd name="connsiteY4" fmla="*/ 2807 h 228600"/>
                <a:gd name="connsiteX5" fmla="*/ 11654 w 219075"/>
                <a:gd name="connsiteY5" fmla="*/ 3119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75" h="228600">
                  <a:moveTo>
                    <a:pt x="11654" y="31192"/>
                  </a:moveTo>
                  <a:cubicBezTo>
                    <a:pt x="11654" y="31192"/>
                    <a:pt x="-9206" y="75482"/>
                    <a:pt x="4891" y="104439"/>
                  </a:cubicBezTo>
                  <a:cubicBezTo>
                    <a:pt x="18988" y="133299"/>
                    <a:pt x="57469" y="219215"/>
                    <a:pt x="113000" y="232550"/>
                  </a:cubicBezTo>
                  <a:cubicBezTo>
                    <a:pt x="168530" y="245885"/>
                    <a:pt x="222632" y="203689"/>
                    <a:pt x="223394" y="181400"/>
                  </a:cubicBezTo>
                  <a:cubicBezTo>
                    <a:pt x="224156" y="159208"/>
                    <a:pt x="205678" y="16713"/>
                    <a:pt x="120810" y="2807"/>
                  </a:cubicBezTo>
                  <a:cubicBezTo>
                    <a:pt x="35942" y="-11100"/>
                    <a:pt x="11654" y="31192"/>
                    <a:pt x="11654" y="3119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2" name="Freeform: Shape 31">
              <a:extLst>
                <a:ext uri="{FF2B5EF4-FFF2-40B4-BE49-F238E27FC236}">
                  <a16:creationId xmlns:a16="http://schemas.microsoft.com/office/drawing/2014/main" id="{723D37CE-8CE0-45B9-8ECA-8149D3B43C3B}"/>
                </a:ext>
              </a:extLst>
            </p:cNvPr>
            <p:cNvSpPr/>
            <p:nvPr/>
          </p:nvSpPr>
          <p:spPr>
            <a:xfrm>
              <a:off x="7089044" y="5672328"/>
              <a:ext cx="104775" cy="114300"/>
            </a:xfrm>
            <a:custGeom>
              <a:avLst/>
              <a:gdLst>
                <a:gd name="connsiteX0" fmla="*/ 92393 w 104775"/>
                <a:gd name="connsiteY0" fmla="*/ 33052 h 114300"/>
                <a:gd name="connsiteX1" fmla="*/ 36957 w 104775"/>
                <a:gd name="connsiteY1" fmla="*/ 0 h 114300"/>
                <a:gd name="connsiteX2" fmla="*/ 0 w 104775"/>
                <a:gd name="connsiteY2" fmla="*/ 66866 h 114300"/>
                <a:gd name="connsiteX3" fmla="*/ 59627 w 104775"/>
                <a:gd name="connsiteY3" fmla="*/ 111633 h 114300"/>
                <a:gd name="connsiteX4" fmla="*/ 88963 w 104775"/>
                <a:gd name="connsiteY4" fmla="*/ 105823 h 114300"/>
                <a:gd name="connsiteX5" fmla="*/ 109156 w 104775"/>
                <a:gd name="connsiteY5" fmla="*/ 64770 h 114300"/>
                <a:gd name="connsiteX6" fmla="*/ 92393 w 104775"/>
                <a:gd name="connsiteY6" fmla="*/ 3305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114300">
                  <a:moveTo>
                    <a:pt x="92393" y="33052"/>
                  </a:moveTo>
                  <a:lnTo>
                    <a:pt x="36957" y="0"/>
                  </a:lnTo>
                  <a:lnTo>
                    <a:pt x="0" y="66866"/>
                  </a:lnTo>
                  <a:lnTo>
                    <a:pt x="59627" y="111633"/>
                  </a:lnTo>
                  <a:cubicBezTo>
                    <a:pt x="68961" y="116777"/>
                    <a:pt x="81439" y="114395"/>
                    <a:pt x="88963" y="105823"/>
                  </a:cubicBezTo>
                  <a:cubicBezTo>
                    <a:pt x="100298" y="92774"/>
                    <a:pt x="107728" y="79248"/>
                    <a:pt x="109156" y="64770"/>
                  </a:cubicBezTo>
                  <a:cubicBezTo>
                    <a:pt x="110395" y="51911"/>
                    <a:pt x="103442" y="39624"/>
                    <a:pt x="92393" y="3305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3" name="Freeform: Shape 32">
              <a:extLst>
                <a:ext uri="{FF2B5EF4-FFF2-40B4-BE49-F238E27FC236}">
                  <a16:creationId xmlns:a16="http://schemas.microsoft.com/office/drawing/2014/main" id="{0B3D1E96-9CF4-4B5D-8449-1406E32CDD9D}"/>
                </a:ext>
              </a:extLst>
            </p:cNvPr>
            <p:cNvSpPr/>
            <p:nvPr/>
          </p:nvSpPr>
          <p:spPr>
            <a:xfrm>
              <a:off x="7410798" y="6633210"/>
              <a:ext cx="742950" cy="209550"/>
            </a:xfrm>
            <a:custGeom>
              <a:avLst/>
              <a:gdLst>
                <a:gd name="connsiteX0" fmla="*/ 752380 w 742950"/>
                <a:gd name="connsiteY0" fmla="*/ 75342 h 209550"/>
                <a:gd name="connsiteX1" fmla="*/ 94679 w 742950"/>
                <a:gd name="connsiteY1" fmla="*/ 202311 h 209550"/>
                <a:gd name="connsiteX2" fmla="*/ 0 w 742950"/>
                <a:gd name="connsiteY2" fmla="*/ 0 h 209550"/>
                <a:gd name="connsiteX3" fmla="*/ 752380 w 742950"/>
                <a:gd name="connsiteY3" fmla="*/ 75342 h 209550"/>
              </a:gdLst>
              <a:ahLst/>
              <a:cxnLst>
                <a:cxn ang="0">
                  <a:pos x="connsiteX0" y="connsiteY0"/>
                </a:cxn>
                <a:cxn ang="0">
                  <a:pos x="connsiteX1" y="connsiteY1"/>
                </a:cxn>
                <a:cxn ang="0">
                  <a:pos x="connsiteX2" y="connsiteY2"/>
                </a:cxn>
                <a:cxn ang="0">
                  <a:pos x="connsiteX3" y="connsiteY3"/>
                </a:cxn>
              </a:cxnLst>
              <a:rect l="l" t="t" r="r" b="b"/>
              <a:pathLst>
                <a:path w="742950" h="209550">
                  <a:moveTo>
                    <a:pt x="752380" y="75342"/>
                  </a:moveTo>
                  <a:cubicBezTo>
                    <a:pt x="623126" y="192500"/>
                    <a:pt x="390525" y="243554"/>
                    <a:pt x="94679" y="202311"/>
                  </a:cubicBezTo>
                  <a:cubicBezTo>
                    <a:pt x="94679" y="202311"/>
                    <a:pt x="91916" y="128397"/>
                    <a:pt x="0" y="0"/>
                  </a:cubicBezTo>
                  <a:cubicBezTo>
                    <a:pt x="0" y="0"/>
                    <a:pt x="433483" y="138684"/>
                    <a:pt x="752380" y="75342"/>
                  </a:cubicBez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54" name="Group 153">
            <a:extLst>
              <a:ext uri="{FF2B5EF4-FFF2-40B4-BE49-F238E27FC236}">
                <a16:creationId xmlns:a16="http://schemas.microsoft.com/office/drawing/2014/main" id="{B7C22F66-B046-45F5-95CF-C998D5EB9D18}"/>
              </a:ext>
            </a:extLst>
          </p:cNvPr>
          <p:cNvGrpSpPr/>
          <p:nvPr/>
        </p:nvGrpSpPr>
        <p:grpSpPr>
          <a:xfrm>
            <a:off x="3199079" y="3265002"/>
            <a:ext cx="2343391" cy="1654160"/>
            <a:chOff x="17029828" y="5557001"/>
            <a:chExt cx="1150338" cy="812004"/>
          </a:xfrm>
        </p:grpSpPr>
        <p:sp>
          <p:nvSpPr>
            <p:cNvPr id="155" name="Freeform: Shape 154">
              <a:extLst>
                <a:ext uri="{FF2B5EF4-FFF2-40B4-BE49-F238E27FC236}">
                  <a16:creationId xmlns:a16="http://schemas.microsoft.com/office/drawing/2014/main" id="{35522AFD-07BA-4F64-A463-E5A900337EB6}"/>
                </a:ext>
              </a:extLst>
            </p:cNvPr>
            <p:cNvSpPr/>
            <p:nvPr/>
          </p:nvSpPr>
          <p:spPr>
            <a:xfrm>
              <a:off x="17549685" y="5581564"/>
              <a:ext cx="446602" cy="751103"/>
            </a:xfrm>
            <a:custGeom>
              <a:avLst/>
              <a:gdLst>
                <a:gd name="connsiteX0" fmla="*/ 447697 w 446601"/>
                <a:gd name="connsiteY0" fmla="*/ 382623 h 751103"/>
                <a:gd name="connsiteX1" fmla="*/ 213028 w 446601"/>
                <a:gd name="connsiteY1" fmla="*/ 751509 h 751103"/>
                <a:gd name="connsiteX2" fmla="*/ 163564 w 446601"/>
                <a:gd name="connsiteY2" fmla="*/ 666723 h 751103"/>
                <a:gd name="connsiteX3" fmla="*/ 994 w 446601"/>
                <a:gd name="connsiteY3" fmla="*/ 533047 h 751103"/>
                <a:gd name="connsiteX4" fmla="*/ 128613 w 446601"/>
                <a:gd name="connsiteY4" fmla="*/ 350718 h 751103"/>
                <a:gd name="connsiteX5" fmla="*/ 17708 w 446601"/>
                <a:gd name="connsiteY5" fmla="*/ 163822 h 751103"/>
                <a:gd name="connsiteX6" fmla="*/ 180176 w 446601"/>
                <a:gd name="connsiteY6" fmla="*/ 0 h 751103"/>
                <a:gd name="connsiteX7" fmla="*/ 447697 w 446601"/>
                <a:gd name="connsiteY7" fmla="*/ 382623 h 75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601" h="751103">
                  <a:moveTo>
                    <a:pt x="447697" y="382623"/>
                  </a:moveTo>
                  <a:cubicBezTo>
                    <a:pt x="447697" y="545836"/>
                    <a:pt x="351678" y="686617"/>
                    <a:pt x="213028" y="751509"/>
                  </a:cubicBezTo>
                  <a:cubicBezTo>
                    <a:pt x="214753" y="717507"/>
                    <a:pt x="208393" y="672339"/>
                    <a:pt x="163564" y="666723"/>
                  </a:cubicBezTo>
                  <a:cubicBezTo>
                    <a:pt x="90618" y="657621"/>
                    <a:pt x="-11153" y="593811"/>
                    <a:pt x="994" y="533047"/>
                  </a:cubicBezTo>
                  <a:cubicBezTo>
                    <a:pt x="13140" y="472248"/>
                    <a:pt x="160519" y="457057"/>
                    <a:pt x="128613" y="350718"/>
                  </a:cubicBezTo>
                  <a:cubicBezTo>
                    <a:pt x="96709" y="244345"/>
                    <a:pt x="17708" y="270194"/>
                    <a:pt x="17708" y="163822"/>
                  </a:cubicBezTo>
                  <a:cubicBezTo>
                    <a:pt x="17708" y="57449"/>
                    <a:pt x="180176" y="0"/>
                    <a:pt x="180176" y="0"/>
                  </a:cubicBezTo>
                  <a:cubicBezTo>
                    <a:pt x="336284" y="57043"/>
                    <a:pt x="447697" y="206858"/>
                    <a:pt x="447697" y="382623"/>
                  </a:cubicBezTo>
                  <a:close/>
                </a:path>
              </a:pathLst>
            </a:custGeom>
            <a:solidFill>
              <a:srgbClr val="FF2D5E"/>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6" name="Freeform: Shape 155">
              <a:extLst>
                <a:ext uri="{FF2B5EF4-FFF2-40B4-BE49-F238E27FC236}">
                  <a16:creationId xmlns:a16="http://schemas.microsoft.com/office/drawing/2014/main" id="{F170B5BE-60E6-4BD8-8485-FD0109A77DC0}"/>
                </a:ext>
              </a:extLst>
            </p:cNvPr>
            <p:cNvSpPr/>
            <p:nvPr/>
          </p:nvSpPr>
          <p:spPr>
            <a:xfrm>
              <a:off x="17182976" y="5557001"/>
              <a:ext cx="578553" cy="812004"/>
            </a:xfrm>
            <a:custGeom>
              <a:avLst/>
              <a:gdLst>
                <a:gd name="connsiteX0" fmla="*/ 579737 w 578552"/>
                <a:gd name="connsiteY0" fmla="*/ 776106 h 812003"/>
                <a:gd name="connsiteX1" fmla="*/ 407186 w 578552"/>
                <a:gd name="connsiteY1" fmla="*/ 814406 h 812003"/>
                <a:gd name="connsiteX2" fmla="*/ 0 w 578552"/>
                <a:gd name="connsiteY2" fmla="*/ 407220 h 812003"/>
                <a:gd name="connsiteX3" fmla="*/ 407186 w 578552"/>
                <a:gd name="connsiteY3" fmla="*/ 0 h 812003"/>
                <a:gd name="connsiteX4" fmla="*/ 546885 w 578552"/>
                <a:gd name="connsiteY4" fmla="*/ 24597 h 812003"/>
                <a:gd name="connsiteX5" fmla="*/ 384416 w 578552"/>
                <a:gd name="connsiteY5" fmla="*/ 188419 h 812003"/>
                <a:gd name="connsiteX6" fmla="*/ 495322 w 578552"/>
                <a:gd name="connsiteY6" fmla="*/ 375315 h 812003"/>
                <a:gd name="connsiteX7" fmla="*/ 367703 w 578552"/>
                <a:gd name="connsiteY7" fmla="*/ 557643 h 812003"/>
                <a:gd name="connsiteX8" fmla="*/ 530272 w 578552"/>
                <a:gd name="connsiteY8" fmla="*/ 691320 h 812003"/>
                <a:gd name="connsiteX9" fmla="*/ 579737 w 578552"/>
                <a:gd name="connsiteY9" fmla="*/ 776106 h 81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552" h="812003">
                  <a:moveTo>
                    <a:pt x="579737" y="776106"/>
                  </a:moveTo>
                  <a:cubicBezTo>
                    <a:pt x="527328" y="800703"/>
                    <a:pt x="468865" y="814406"/>
                    <a:pt x="407186" y="814406"/>
                  </a:cubicBezTo>
                  <a:cubicBezTo>
                    <a:pt x="182329" y="814406"/>
                    <a:pt x="0" y="632111"/>
                    <a:pt x="0" y="407220"/>
                  </a:cubicBezTo>
                  <a:cubicBezTo>
                    <a:pt x="0" y="182329"/>
                    <a:pt x="182329" y="0"/>
                    <a:pt x="407186" y="0"/>
                  </a:cubicBezTo>
                  <a:cubicBezTo>
                    <a:pt x="456245" y="0"/>
                    <a:pt x="503308" y="8695"/>
                    <a:pt x="546885" y="24597"/>
                  </a:cubicBezTo>
                  <a:cubicBezTo>
                    <a:pt x="546885" y="24597"/>
                    <a:pt x="384416" y="82046"/>
                    <a:pt x="384416" y="188419"/>
                  </a:cubicBezTo>
                  <a:cubicBezTo>
                    <a:pt x="384416" y="294791"/>
                    <a:pt x="463418" y="268942"/>
                    <a:pt x="495322" y="375315"/>
                  </a:cubicBezTo>
                  <a:cubicBezTo>
                    <a:pt x="527227" y="481653"/>
                    <a:pt x="379849" y="496845"/>
                    <a:pt x="367703" y="557643"/>
                  </a:cubicBezTo>
                  <a:cubicBezTo>
                    <a:pt x="355556" y="618408"/>
                    <a:pt x="457327" y="682218"/>
                    <a:pt x="530272" y="691320"/>
                  </a:cubicBezTo>
                  <a:cubicBezTo>
                    <a:pt x="575102" y="696902"/>
                    <a:pt x="581462" y="742070"/>
                    <a:pt x="579737" y="776106"/>
                  </a:cubicBezTo>
                  <a:close/>
                </a:path>
              </a:pathLst>
            </a:custGeom>
            <a:solidFill>
              <a:srgbClr val="EA1149"/>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7" name="Freeform: Shape 156">
              <a:extLst>
                <a:ext uri="{FF2B5EF4-FFF2-40B4-BE49-F238E27FC236}">
                  <a16:creationId xmlns:a16="http://schemas.microsoft.com/office/drawing/2014/main" id="{ACA965AD-72C6-4B05-AA13-B2407CF08C4D}"/>
                </a:ext>
              </a:extLst>
            </p:cNvPr>
            <p:cNvSpPr/>
            <p:nvPr/>
          </p:nvSpPr>
          <p:spPr>
            <a:xfrm>
              <a:off x="17614320" y="6074992"/>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8" name="Freeform: Shape 157">
              <a:extLst>
                <a:ext uri="{FF2B5EF4-FFF2-40B4-BE49-F238E27FC236}">
                  <a16:creationId xmlns:a16="http://schemas.microsoft.com/office/drawing/2014/main" id="{B68D5516-924C-414E-83EB-662EF86FC7C1}"/>
                </a:ext>
              </a:extLst>
            </p:cNvPr>
            <p:cNvSpPr/>
            <p:nvPr/>
          </p:nvSpPr>
          <p:spPr>
            <a:xfrm>
              <a:off x="17646461" y="5682050"/>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9" name="Freeform: Shape 158">
              <a:extLst>
                <a:ext uri="{FF2B5EF4-FFF2-40B4-BE49-F238E27FC236}">
                  <a16:creationId xmlns:a16="http://schemas.microsoft.com/office/drawing/2014/main" id="{14F0358B-6CB6-4FA3-8847-B26A962E06F7}"/>
                </a:ext>
              </a:extLst>
            </p:cNvPr>
            <p:cNvSpPr/>
            <p:nvPr/>
          </p:nvSpPr>
          <p:spPr>
            <a:xfrm>
              <a:off x="17447724" y="5885389"/>
              <a:ext cx="165784" cy="142101"/>
            </a:xfrm>
            <a:custGeom>
              <a:avLst/>
              <a:gdLst>
                <a:gd name="connsiteX0" fmla="*/ 166597 w 165784"/>
                <a:gd name="connsiteY0" fmla="*/ 71964 h 142100"/>
                <a:gd name="connsiteX1" fmla="*/ 83298 w 165784"/>
                <a:gd name="connsiteY1" fmla="*/ 143928 h 142100"/>
                <a:gd name="connsiteX2" fmla="*/ 0 w 165784"/>
                <a:gd name="connsiteY2" fmla="*/ 71964 h 142100"/>
                <a:gd name="connsiteX3" fmla="*/ 83298 w 165784"/>
                <a:gd name="connsiteY3" fmla="*/ 0 h 142100"/>
                <a:gd name="connsiteX4" fmla="*/ 166597 w 165784"/>
                <a:gd name="connsiteY4" fmla="*/ 71964 h 14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4" h="142100">
                  <a:moveTo>
                    <a:pt x="166597" y="71964"/>
                  </a:moveTo>
                  <a:cubicBezTo>
                    <a:pt x="166597" y="111708"/>
                    <a:pt x="129302" y="143928"/>
                    <a:pt x="83298" y="143928"/>
                  </a:cubicBezTo>
                  <a:cubicBezTo>
                    <a:pt x="37294" y="143928"/>
                    <a:pt x="0" y="111708"/>
                    <a:pt x="0" y="71964"/>
                  </a:cubicBezTo>
                  <a:cubicBezTo>
                    <a:pt x="0" y="32219"/>
                    <a:pt x="37294" y="0"/>
                    <a:pt x="83298" y="0"/>
                  </a:cubicBezTo>
                  <a:cubicBezTo>
                    <a:pt x="129302" y="0"/>
                    <a:pt x="166597" y="32219"/>
                    <a:pt x="166597" y="71964"/>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0" name="Freeform: Shape 159">
              <a:extLst>
                <a:ext uri="{FF2B5EF4-FFF2-40B4-BE49-F238E27FC236}">
                  <a16:creationId xmlns:a16="http://schemas.microsoft.com/office/drawing/2014/main" id="{3AC7BFDF-1940-47F5-AE4C-D314832FF427}"/>
                </a:ext>
              </a:extLst>
            </p:cNvPr>
            <p:cNvSpPr/>
            <p:nvPr/>
          </p:nvSpPr>
          <p:spPr>
            <a:xfrm>
              <a:off x="17359655" y="6144317"/>
              <a:ext cx="71050" cy="60900"/>
            </a:xfrm>
            <a:custGeom>
              <a:avLst/>
              <a:gdLst>
                <a:gd name="connsiteX0" fmla="*/ 72472 w 71050"/>
                <a:gd name="connsiteY0" fmla="*/ 31296 h 60900"/>
                <a:gd name="connsiteX1" fmla="*/ 36236 w 71050"/>
                <a:gd name="connsiteY1" fmla="*/ 62592 h 60900"/>
                <a:gd name="connsiteX2" fmla="*/ 1 w 71050"/>
                <a:gd name="connsiteY2" fmla="*/ 31296 h 60900"/>
                <a:gd name="connsiteX3" fmla="*/ 36236 w 71050"/>
                <a:gd name="connsiteY3" fmla="*/ 0 h 60900"/>
                <a:gd name="connsiteX4" fmla="*/ 72472 w 71050"/>
                <a:gd name="connsiteY4" fmla="*/ 31296 h 6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50" h="60900">
                  <a:moveTo>
                    <a:pt x="72472" y="31296"/>
                  </a:moveTo>
                  <a:cubicBezTo>
                    <a:pt x="72472" y="48580"/>
                    <a:pt x="56249" y="62592"/>
                    <a:pt x="36236" y="62592"/>
                  </a:cubicBezTo>
                  <a:cubicBezTo>
                    <a:pt x="16223" y="62592"/>
                    <a:pt x="1" y="48580"/>
                    <a:pt x="1" y="31296"/>
                  </a:cubicBezTo>
                  <a:cubicBezTo>
                    <a:pt x="1" y="14012"/>
                    <a:pt x="16223" y="0"/>
                    <a:pt x="36236" y="0"/>
                  </a:cubicBezTo>
                  <a:cubicBezTo>
                    <a:pt x="56249" y="0"/>
                    <a:pt x="72472" y="14012"/>
                    <a:pt x="72472" y="31296"/>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1" name="Freeform: Shape 160">
              <a:extLst>
                <a:ext uri="{FF2B5EF4-FFF2-40B4-BE49-F238E27FC236}">
                  <a16:creationId xmlns:a16="http://schemas.microsoft.com/office/drawing/2014/main" id="{16060D4A-3460-4F11-9481-9F1FCCB29665}"/>
                </a:ext>
              </a:extLst>
            </p:cNvPr>
            <p:cNvSpPr/>
            <p:nvPr/>
          </p:nvSpPr>
          <p:spPr>
            <a:xfrm>
              <a:off x="17308668" y="5712364"/>
              <a:ext cx="101500" cy="87967"/>
            </a:xfrm>
            <a:custGeom>
              <a:avLst/>
              <a:gdLst>
                <a:gd name="connsiteX0" fmla="*/ 101974 w 101500"/>
                <a:gd name="connsiteY0" fmla="*/ 44051 h 87967"/>
                <a:gd name="connsiteX1" fmla="*/ 50988 w 101500"/>
                <a:gd name="connsiteY1" fmla="*/ 88102 h 87967"/>
                <a:gd name="connsiteX2" fmla="*/ 1 w 101500"/>
                <a:gd name="connsiteY2" fmla="*/ 44051 h 87967"/>
                <a:gd name="connsiteX3" fmla="*/ 50988 w 101500"/>
                <a:gd name="connsiteY3" fmla="*/ 0 h 87967"/>
                <a:gd name="connsiteX4" fmla="*/ 101974 w 101500"/>
                <a:gd name="connsiteY4" fmla="*/ 44051 h 8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 h="87967">
                  <a:moveTo>
                    <a:pt x="101974" y="44051"/>
                  </a:moveTo>
                  <a:cubicBezTo>
                    <a:pt x="101974" y="68380"/>
                    <a:pt x="79146" y="88102"/>
                    <a:pt x="50988" y="88102"/>
                  </a:cubicBezTo>
                  <a:cubicBezTo>
                    <a:pt x="22829" y="88102"/>
                    <a:pt x="1" y="68380"/>
                    <a:pt x="1" y="44051"/>
                  </a:cubicBezTo>
                  <a:cubicBezTo>
                    <a:pt x="1" y="19722"/>
                    <a:pt x="22829" y="0"/>
                    <a:pt x="50988" y="0"/>
                  </a:cubicBezTo>
                  <a:cubicBezTo>
                    <a:pt x="79146" y="0"/>
                    <a:pt x="101974" y="19722"/>
                    <a:pt x="101974" y="44051"/>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2" name="Freeform: Shape 161">
              <a:extLst>
                <a:ext uri="{FF2B5EF4-FFF2-40B4-BE49-F238E27FC236}">
                  <a16:creationId xmlns:a16="http://schemas.microsoft.com/office/drawing/2014/main" id="{416797D1-FD2E-479A-ADB2-3AC98D13DA76}"/>
                </a:ext>
              </a:extLst>
            </p:cNvPr>
            <p:cNvSpPr/>
            <p:nvPr/>
          </p:nvSpPr>
          <p:spPr>
            <a:xfrm>
              <a:off x="17029828" y="5658977"/>
              <a:ext cx="1150338" cy="568402"/>
            </a:xfrm>
            <a:custGeom>
              <a:avLst/>
              <a:gdLst>
                <a:gd name="connsiteX0" fmla="*/ 1017527 w 1150338"/>
                <a:gd name="connsiteY0" fmla="*/ 252531 h 568402"/>
                <a:gd name="connsiteX1" fmla="*/ 956288 w 1150338"/>
                <a:gd name="connsiteY1" fmla="*/ 211254 h 568402"/>
                <a:gd name="connsiteX2" fmla="*/ 967487 w 1150338"/>
                <a:gd name="connsiteY2" fmla="*/ 299763 h 568402"/>
                <a:gd name="connsiteX3" fmla="*/ 977230 w 1150338"/>
                <a:gd name="connsiteY3" fmla="*/ 306868 h 568402"/>
                <a:gd name="connsiteX4" fmla="*/ 1082859 w 1150338"/>
                <a:gd name="connsiteY4" fmla="*/ 438311 h 568402"/>
                <a:gd name="connsiteX5" fmla="*/ 1081336 w 1150338"/>
                <a:gd name="connsiteY5" fmla="*/ 448630 h 568402"/>
                <a:gd name="connsiteX6" fmla="*/ 917482 w 1150338"/>
                <a:gd name="connsiteY6" fmla="*/ 502628 h 568402"/>
                <a:gd name="connsiteX7" fmla="*/ 913996 w 1150338"/>
                <a:gd name="connsiteY7" fmla="*/ 502696 h 568402"/>
                <a:gd name="connsiteX8" fmla="*/ 531408 w 1150338"/>
                <a:gd name="connsiteY8" fmla="*/ 435976 h 568402"/>
                <a:gd name="connsiteX9" fmla="*/ 527111 w 1150338"/>
                <a:gd name="connsiteY9" fmla="*/ 434623 h 568402"/>
                <a:gd name="connsiteX10" fmla="*/ 173484 w 1150338"/>
                <a:gd name="connsiteY10" fmla="*/ 263527 h 568402"/>
                <a:gd name="connsiteX11" fmla="*/ 157006 w 1150338"/>
                <a:gd name="connsiteY11" fmla="*/ 250907 h 568402"/>
                <a:gd name="connsiteX12" fmla="*/ 69378 w 1150338"/>
                <a:gd name="connsiteY12" fmla="*/ 121799 h 568402"/>
                <a:gd name="connsiteX13" fmla="*/ 230627 w 1150338"/>
                <a:gd name="connsiteY13" fmla="*/ 67868 h 568402"/>
                <a:gd name="connsiteX14" fmla="*/ 291223 w 1150338"/>
                <a:gd name="connsiteY14" fmla="*/ 1250 h 568402"/>
                <a:gd name="connsiteX15" fmla="*/ 235838 w 1150338"/>
                <a:gd name="connsiteY15" fmla="*/ 66 h 568402"/>
                <a:gd name="connsiteX16" fmla="*/ 4992 w 1150338"/>
                <a:gd name="connsiteY16" fmla="*/ 100991 h 568402"/>
                <a:gd name="connsiteX17" fmla="*/ 133187 w 1150338"/>
                <a:gd name="connsiteY17" fmla="*/ 317897 h 568402"/>
                <a:gd name="connsiteX18" fmla="*/ 153995 w 1150338"/>
                <a:gd name="connsiteY18" fmla="*/ 332784 h 568402"/>
                <a:gd name="connsiteX19" fmla="*/ 506302 w 1150338"/>
                <a:gd name="connsiteY19" fmla="*/ 499008 h 568402"/>
                <a:gd name="connsiteX20" fmla="*/ 534385 w 1150338"/>
                <a:gd name="connsiteY20" fmla="*/ 507805 h 568402"/>
                <a:gd name="connsiteX21" fmla="*/ 871332 w 1150338"/>
                <a:gd name="connsiteY21" fmla="*/ 569720 h 568402"/>
                <a:gd name="connsiteX22" fmla="*/ 904895 w 1150338"/>
                <a:gd name="connsiteY22" fmla="*/ 570430 h 568402"/>
                <a:gd name="connsiteX23" fmla="*/ 914876 w 1150338"/>
                <a:gd name="connsiteY23" fmla="*/ 570363 h 568402"/>
                <a:gd name="connsiteX24" fmla="*/ 1071356 w 1150338"/>
                <a:gd name="connsiteY24" fmla="*/ 543398 h 568402"/>
                <a:gd name="connsiteX25" fmla="*/ 1145722 w 1150338"/>
                <a:gd name="connsiteY25" fmla="*/ 469438 h 568402"/>
                <a:gd name="connsiteX26" fmla="*/ 1017527 w 1150338"/>
                <a:gd name="connsiteY26" fmla="*/ 252531 h 5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38" h="568402">
                  <a:moveTo>
                    <a:pt x="1017527" y="252531"/>
                  </a:moveTo>
                  <a:cubicBezTo>
                    <a:pt x="998647" y="238524"/>
                    <a:pt x="978179" y="224720"/>
                    <a:pt x="956288" y="211254"/>
                  </a:cubicBezTo>
                  <a:cubicBezTo>
                    <a:pt x="963122" y="239708"/>
                    <a:pt x="966980" y="269346"/>
                    <a:pt x="967487" y="299763"/>
                  </a:cubicBezTo>
                  <a:cubicBezTo>
                    <a:pt x="970802" y="302131"/>
                    <a:pt x="974050" y="304499"/>
                    <a:pt x="977230" y="306868"/>
                  </a:cubicBezTo>
                  <a:cubicBezTo>
                    <a:pt x="1055522" y="364926"/>
                    <a:pt x="1082859" y="410939"/>
                    <a:pt x="1082859" y="438311"/>
                  </a:cubicBezTo>
                  <a:cubicBezTo>
                    <a:pt x="1082859" y="442134"/>
                    <a:pt x="1082317" y="445551"/>
                    <a:pt x="1081336" y="448630"/>
                  </a:cubicBezTo>
                  <a:cubicBezTo>
                    <a:pt x="1073284" y="473565"/>
                    <a:pt x="1025985" y="500700"/>
                    <a:pt x="917482" y="502628"/>
                  </a:cubicBezTo>
                  <a:cubicBezTo>
                    <a:pt x="916330" y="502662"/>
                    <a:pt x="915180" y="502696"/>
                    <a:pt x="913996" y="502696"/>
                  </a:cubicBezTo>
                  <a:cubicBezTo>
                    <a:pt x="806034" y="504083"/>
                    <a:pt x="670259" y="480433"/>
                    <a:pt x="531408" y="435976"/>
                  </a:cubicBezTo>
                  <a:cubicBezTo>
                    <a:pt x="529986" y="435536"/>
                    <a:pt x="528532" y="435097"/>
                    <a:pt x="527111" y="434623"/>
                  </a:cubicBezTo>
                  <a:cubicBezTo>
                    <a:pt x="386735" y="389286"/>
                    <a:pt x="261180" y="328555"/>
                    <a:pt x="173484" y="263527"/>
                  </a:cubicBezTo>
                  <a:cubicBezTo>
                    <a:pt x="167698" y="259264"/>
                    <a:pt x="162217" y="255035"/>
                    <a:pt x="157006" y="250907"/>
                  </a:cubicBezTo>
                  <a:cubicBezTo>
                    <a:pt x="81456" y="191022"/>
                    <a:pt x="61765" y="145347"/>
                    <a:pt x="69378" y="121799"/>
                  </a:cubicBezTo>
                  <a:cubicBezTo>
                    <a:pt x="77362" y="97066"/>
                    <a:pt x="123984" y="70169"/>
                    <a:pt x="230627" y="67868"/>
                  </a:cubicBezTo>
                  <a:cubicBezTo>
                    <a:pt x="248322" y="43474"/>
                    <a:pt x="268657" y="21110"/>
                    <a:pt x="291223" y="1250"/>
                  </a:cubicBezTo>
                  <a:cubicBezTo>
                    <a:pt x="272141" y="235"/>
                    <a:pt x="253668" y="-171"/>
                    <a:pt x="235838" y="66"/>
                  </a:cubicBezTo>
                  <a:cubicBezTo>
                    <a:pt x="105579" y="1757"/>
                    <a:pt x="25766" y="36673"/>
                    <a:pt x="4992" y="100991"/>
                  </a:cubicBezTo>
                  <a:cubicBezTo>
                    <a:pt x="-15782" y="165342"/>
                    <a:pt x="28540" y="240317"/>
                    <a:pt x="133187" y="317897"/>
                  </a:cubicBezTo>
                  <a:cubicBezTo>
                    <a:pt x="139919" y="322905"/>
                    <a:pt x="146856" y="327844"/>
                    <a:pt x="153995" y="332784"/>
                  </a:cubicBezTo>
                  <a:cubicBezTo>
                    <a:pt x="245819" y="396357"/>
                    <a:pt x="369751" y="454923"/>
                    <a:pt x="506302" y="499008"/>
                  </a:cubicBezTo>
                  <a:cubicBezTo>
                    <a:pt x="515674" y="502019"/>
                    <a:pt x="525013" y="504963"/>
                    <a:pt x="534385" y="507805"/>
                  </a:cubicBezTo>
                  <a:cubicBezTo>
                    <a:pt x="654020" y="544243"/>
                    <a:pt x="771152" y="565728"/>
                    <a:pt x="871332" y="569720"/>
                  </a:cubicBezTo>
                  <a:cubicBezTo>
                    <a:pt x="882735" y="570194"/>
                    <a:pt x="893934" y="570430"/>
                    <a:pt x="904895" y="570430"/>
                  </a:cubicBezTo>
                  <a:cubicBezTo>
                    <a:pt x="908245" y="570430"/>
                    <a:pt x="911561" y="570397"/>
                    <a:pt x="914876" y="570363"/>
                  </a:cubicBezTo>
                  <a:cubicBezTo>
                    <a:pt x="979971" y="569517"/>
                    <a:pt x="1032515" y="560348"/>
                    <a:pt x="1071356" y="543398"/>
                  </a:cubicBezTo>
                  <a:cubicBezTo>
                    <a:pt x="1110162" y="526413"/>
                    <a:pt x="1135336" y="501613"/>
                    <a:pt x="1145722" y="469438"/>
                  </a:cubicBezTo>
                  <a:cubicBezTo>
                    <a:pt x="1166496" y="405086"/>
                    <a:pt x="1122174" y="330077"/>
                    <a:pt x="1017527" y="25253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188" name="Group 187">
            <a:extLst>
              <a:ext uri="{FF2B5EF4-FFF2-40B4-BE49-F238E27FC236}">
                <a16:creationId xmlns:a16="http://schemas.microsoft.com/office/drawing/2014/main" id="{61342B1A-2D45-458D-BDC0-E5FA2121DDC9}"/>
              </a:ext>
            </a:extLst>
          </p:cNvPr>
          <p:cNvGrpSpPr/>
          <p:nvPr/>
        </p:nvGrpSpPr>
        <p:grpSpPr>
          <a:xfrm>
            <a:off x="5426633" y="2166843"/>
            <a:ext cx="1638969" cy="1642717"/>
            <a:chOff x="11460990" y="6356825"/>
            <a:chExt cx="804547" cy="806387"/>
          </a:xfrm>
          <a:effectLst>
            <a:outerShdw blurRad="1181100" sx="102000" sy="102000" algn="ctr" rotWithShape="0">
              <a:schemeClr val="accent3">
                <a:alpha val="95000"/>
              </a:schemeClr>
            </a:outerShdw>
          </a:effectLst>
        </p:grpSpPr>
        <p:sp>
          <p:nvSpPr>
            <p:cNvPr id="189" name="Freeform: Shape 188">
              <a:extLst>
                <a:ext uri="{FF2B5EF4-FFF2-40B4-BE49-F238E27FC236}">
                  <a16:creationId xmlns:a16="http://schemas.microsoft.com/office/drawing/2014/main" id="{9E753755-9AE7-4C2A-A2B8-77E63FD16938}"/>
                </a:ext>
              </a:extLst>
            </p:cNvPr>
            <p:cNvSpPr/>
            <p:nvPr/>
          </p:nvSpPr>
          <p:spPr>
            <a:xfrm>
              <a:off x="11483219" y="6892211"/>
              <a:ext cx="389085" cy="98117"/>
            </a:xfrm>
            <a:custGeom>
              <a:avLst/>
              <a:gdLst>
                <a:gd name="connsiteX0" fmla="*/ 385702 w 389085"/>
                <a:gd name="connsiteY0" fmla="*/ 1246 h 98117"/>
                <a:gd name="connsiteX1" fmla="*/ 392333 w 389085"/>
                <a:gd name="connsiteY1" fmla="*/ 99262 h 98117"/>
                <a:gd name="connsiteX2" fmla="*/ 209226 w 389085"/>
                <a:gd name="connsiteY2" fmla="*/ 96589 h 98117"/>
                <a:gd name="connsiteX3" fmla="*/ 120921 w 389085"/>
                <a:gd name="connsiteY3" fmla="*/ 80958 h 98117"/>
                <a:gd name="connsiteX4" fmla="*/ 35762 w 389085"/>
                <a:gd name="connsiteY4" fmla="*/ 76323 h 98117"/>
                <a:gd name="connsiteX5" fmla="*/ 0 w 389085"/>
                <a:gd name="connsiteY5" fmla="*/ 163 h 98117"/>
                <a:gd name="connsiteX6" fmla="*/ 67971 w 389085"/>
                <a:gd name="connsiteY6" fmla="*/ 15152 h 98117"/>
                <a:gd name="connsiteX7" fmla="*/ 247593 w 389085"/>
                <a:gd name="connsiteY7" fmla="*/ 7370 h 98117"/>
                <a:gd name="connsiteX8" fmla="*/ 385702 w 389085"/>
                <a:gd name="connsiteY8" fmla="*/ 1246 h 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085" h="98117">
                  <a:moveTo>
                    <a:pt x="385702" y="1246"/>
                  </a:moveTo>
                  <a:cubicBezTo>
                    <a:pt x="390472" y="37042"/>
                    <a:pt x="392638" y="69488"/>
                    <a:pt x="392333" y="99262"/>
                  </a:cubicBezTo>
                  <a:cubicBezTo>
                    <a:pt x="331297" y="100345"/>
                    <a:pt x="270025" y="103288"/>
                    <a:pt x="209226" y="96589"/>
                  </a:cubicBezTo>
                  <a:cubicBezTo>
                    <a:pt x="179453" y="93273"/>
                    <a:pt x="150559" y="85221"/>
                    <a:pt x="120921" y="80958"/>
                  </a:cubicBezTo>
                  <a:cubicBezTo>
                    <a:pt x="92636" y="76864"/>
                    <a:pt x="64080" y="78996"/>
                    <a:pt x="35762" y="76323"/>
                  </a:cubicBezTo>
                  <a:cubicBezTo>
                    <a:pt x="21315" y="52436"/>
                    <a:pt x="9270" y="26960"/>
                    <a:pt x="0" y="163"/>
                  </a:cubicBezTo>
                  <a:cubicBezTo>
                    <a:pt x="21822" y="7945"/>
                    <a:pt x="44017" y="12411"/>
                    <a:pt x="67971" y="15152"/>
                  </a:cubicBezTo>
                  <a:cubicBezTo>
                    <a:pt x="127891" y="22020"/>
                    <a:pt x="188080" y="14001"/>
                    <a:pt x="247593" y="7370"/>
                  </a:cubicBezTo>
                  <a:cubicBezTo>
                    <a:pt x="293404" y="2261"/>
                    <a:pt x="339722" y="-2272"/>
                    <a:pt x="385702" y="1246"/>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0" name="Freeform: Shape 189">
              <a:extLst>
                <a:ext uri="{FF2B5EF4-FFF2-40B4-BE49-F238E27FC236}">
                  <a16:creationId xmlns:a16="http://schemas.microsoft.com/office/drawing/2014/main" id="{052A6BCC-44CE-48D3-A453-05DC78ABB6B3}"/>
                </a:ext>
              </a:extLst>
            </p:cNvPr>
            <p:cNvSpPr/>
            <p:nvPr/>
          </p:nvSpPr>
          <p:spPr>
            <a:xfrm>
              <a:off x="11460990" y="6737282"/>
              <a:ext cx="389085" cy="81200"/>
            </a:xfrm>
            <a:custGeom>
              <a:avLst/>
              <a:gdLst>
                <a:gd name="connsiteX0" fmla="*/ 381371 w 389085"/>
                <a:gd name="connsiteY0" fmla="*/ 21484 h 81200"/>
                <a:gd name="connsiteX1" fmla="*/ 391521 w 389085"/>
                <a:gd name="connsiteY1" fmla="*/ 64825 h 81200"/>
                <a:gd name="connsiteX2" fmla="*/ 288803 w 389085"/>
                <a:gd name="connsiteY2" fmla="*/ 68885 h 81200"/>
                <a:gd name="connsiteX3" fmla="*/ 118451 w 389085"/>
                <a:gd name="connsiteY3" fmla="*/ 80930 h 81200"/>
                <a:gd name="connsiteX4" fmla="*/ 42698 w 389085"/>
                <a:gd name="connsiteY4" fmla="*/ 65468 h 81200"/>
                <a:gd name="connsiteX5" fmla="*/ 575 w 389085"/>
                <a:gd name="connsiteY5" fmla="*/ 44288 h 81200"/>
                <a:gd name="connsiteX6" fmla="*/ 0 w 389085"/>
                <a:gd name="connsiteY6" fmla="*/ 22804 h 81200"/>
                <a:gd name="connsiteX7" fmla="*/ 677 w 389085"/>
                <a:gd name="connsiteY7" fmla="*/ 0 h 81200"/>
                <a:gd name="connsiteX8" fmla="*/ 23853 w 389085"/>
                <a:gd name="connsiteY8" fmla="*/ 6868 h 81200"/>
                <a:gd name="connsiteX9" fmla="*/ 114391 w 389085"/>
                <a:gd name="connsiteY9" fmla="*/ 3722 h 81200"/>
                <a:gd name="connsiteX10" fmla="*/ 121090 w 389085"/>
                <a:gd name="connsiteY10" fmla="*/ 2707 h 81200"/>
                <a:gd name="connsiteX11" fmla="*/ 125015 w 389085"/>
                <a:gd name="connsiteY11" fmla="*/ 2538 h 81200"/>
                <a:gd name="connsiteX12" fmla="*/ 141864 w 389085"/>
                <a:gd name="connsiteY12" fmla="*/ 3248 h 81200"/>
                <a:gd name="connsiteX13" fmla="*/ 143758 w 389085"/>
                <a:gd name="connsiteY13" fmla="*/ 3586 h 81200"/>
                <a:gd name="connsiteX14" fmla="*/ 156243 w 389085"/>
                <a:gd name="connsiteY14" fmla="*/ 6124 h 81200"/>
                <a:gd name="connsiteX15" fmla="*/ 178066 w 389085"/>
                <a:gd name="connsiteY15" fmla="*/ 11334 h 81200"/>
                <a:gd name="connsiteX16" fmla="*/ 271446 w 389085"/>
                <a:gd name="connsiteY16" fmla="*/ 27338 h 81200"/>
                <a:gd name="connsiteX17" fmla="*/ 353391 w 389085"/>
                <a:gd name="connsiteY17" fmla="*/ 25274 h 81200"/>
                <a:gd name="connsiteX18" fmla="*/ 381371 w 389085"/>
                <a:gd name="connsiteY18" fmla="*/ 21484 h 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085" h="81200">
                  <a:moveTo>
                    <a:pt x="381371" y="21484"/>
                  </a:moveTo>
                  <a:cubicBezTo>
                    <a:pt x="385093" y="36405"/>
                    <a:pt x="388476" y="50818"/>
                    <a:pt x="391521" y="64825"/>
                  </a:cubicBezTo>
                  <a:cubicBezTo>
                    <a:pt x="357484" y="63607"/>
                    <a:pt x="323482" y="65231"/>
                    <a:pt x="288803" y="68885"/>
                  </a:cubicBezTo>
                  <a:cubicBezTo>
                    <a:pt x="232200" y="74806"/>
                    <a:pt x="175495" y="83399"/>
                    <a:pt x="118451" y="80930"/>
                  </a:cubicBezTo>
                  <a:cubicBezTo>
                    <a:pt x="92771" y="79813"/>
                    <a:pt x="63336" y="75618"/>
                    <a:pt x="42698" y="65468"/>
                  </a:cubicBezTo>
                  <a:cubicBezTo>
                    <a:pt x="28657" y="58600"/>
                    <a:pt x="14819" y="50885"/>
                    <a:pt x="575" y="44288"/>
                  </a:cubicBezTo>
                  <a:cubicBezTo>
                    <a:pt x="203" y="37183"/>
                    <a:pt x="0" y="30010"/>
                    <a:pt x="0" y="22804"/>
                  </a:cubicBezTo>
                  <a:cubicBezTo>
                    <a:pt x="0" y="15157"/>
                    <a:pt x="203" y="7545"/>
                    <a:pt x="677" y="0"/>
                  </a:cubicBezTo>
                  <a:cubicBezTo>
                    <a:pt x="8154" y="2943"/>
                    <a:pt x="15902" y="5244"/>
                    <a:pt x="23853" y="6868"/>
                  </a:cubicBezTo>
                  <a:cubicBezTo>
                    <a:pt x="55115" y="13195"/>
                    <a:pt x="83467" y="9913"/>
                    <a:pt x="114391" y="3722"/>
                  </a:cubicBezTo>
                  <a:cubicBezTo>
                    <a:pt x="115169" y="3552"/>
                    <a:pt x="118891" y="3045"/>
                    <a:pt x="121090" y="2707"/>
                  </a:cubicBezTo>
                  <a:cubicBezTo>
                    <a:pt x="122850" y="2639"/>
                    <a:pt x="124947" y="2538"/>
                    <a:pt x="125015" y="2538"/>
                  </a:cubicBezTo>
                  <a:cubicBezTo>
                    <a:pt x="130665" y="2639"/>
                    <a:pt x="136281" y="2707"/>
                    <a:pt x="141864" y="3248"/>
                  </a:cubicBezTo>
                  <a:cubicBezTo>
                    <a:pt x="142372" y="3316"/>
                    <a:pt x="142980" y="3451"/>
                    <a:pt x="143758" y="3586"/>
                  </a:cubicBezTo>
                  <a:cubicBezTo>
                    <a:pt x="147954" y="4364"/>
                    <a:pt x="152115" y="5210"/>
                    <a:pt x="156243" y="6124"/>
                  </a:cubicBezTo>
                  <a:cubicBezTo>
                    <a:pt x="163551" y="7714"/>
                    <a:pt x="170825" y="9541"/>
                    <a:pt x="178066" y="11334"/>
                  </a:cubicBezTo>
                  <a:cubicBezTo>
                    <a:pt x="208820" y="19014"/>
                    <a:pt x="239778" y="24800"/>
                    <a:pt x="271446" y="27338"/>
                  </a:cubicBezTo>
                  <a:cubicBezTo>
                    <a:pt x="298784" y="29537"/>
                    <a:pt x="326188" y="28657"/>
                    <a:pt x="353391" y="25274"/>
                  </a:cubicBezTo>
                  <a:cubicBezTo>
                    <a:pt x="362729" y="24123"/>
                    <a:pt x="372067" y="22838"/>
                    <a:pt x="381371" y="2148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1" name="Freeform: Shape 190">
              <a:extLst>
                <a:ext uri="{FF2B5EF4-FFF2-40B4-BE49-F238E27FC236}">
                  <a16:creationId xmlns:a16="http://schemas.microsoft.com/office/drawing/2014/main" id="{5AED60CE-8FB3-4AFF-9332-50B6A4311549}"/>
                </a:ext>
              </a:extLst>
            </p:cNvPr>
            <p:cNvSpPr/>
            <p:nvPr/>
          </p:nvSpPr>
          <p:spPr>
            <a:xfrm>
              <a:off x="11487313" y="6554311"/>
              <a:ext cx="324801" cy="91350"/>
            </a:xfrm>
            <a:custGeom>
              <a:avLst/>
              <a:gdLst>
                <a:gd name="connsiteX0" fmla="*/ 327948 w 324801"/>
                <a:gd name="connsiteY0" fmla="*/ 89659 h 91350"/>
                <a:gd name="connsiteX1" fmla="*/ 322737 w 324801"/>
                <a:gd name="connsiteY1" fmla="*/ 90403 h 91350"/>
                <a:gd name="connsiteX2" fmla="*/ 310997 w 324801"/>
                <a:gd name="connsiteY2" fmla="*/ 91621 h 91350"/>
                <a:gd name="connsiteX3" fmla="*/ 289039 w 324801"/>
                <a:gd name="connsiteY3" fmla="*/ 92941 h 91350"/>
                <a:gd name="connsiteX4" fmla="*/ 251383 w 324801"/>
                <a:gd name="connsiteY4" fmla="*/ 92365 h 91350"/>
                <a:gd name="connsiteX5" fmla="*/ 232605 w 324801"/>
                <a:gd name="connsiteY5" fmla="*/ 90708 h 91350"/>
                <a:gd name="connsiteX6" fmla="*/ 232064 w 324801"/>
                <a:gd name="connsiteY6" fmla="*/ 90640 h 91350"/>
                <a:gd name="connsiteX7" fmla="*/ 220391 w 324801"/>
                <a:gd name="connsiteY7" fmla="*/ 88644 h 91350"/>
                <a:gd name="connsiteX8" fmla="*/ 139529 w 324801"/>
                <a:gd name="connsiteY8" fmla="*/ 70847 h 91350"/>
                <a:gd name="connsiteX9" fmla="*/ 86106 w 324801"/>
                <a:gd name="connsiteY9" fmla="*/ 68005 h 91350"/>
                <a:gd name="connsiteX10" fmla="*/ 40499 w 324801"/>
                <a:gd name="connsiteY10" fmla="*/ 75889 h 91350"/>
                <a:gd name="connsiteX11" fmla="*/ 36980 w 324801"/>
                <a:gd name="connsiteY11" fmla="*/ 75753 h 91350"/>
                <a:gd name="connsiteX12" fmla="*/ 28386 w 324801"/>
                <a:gd name="connsiteY12" fmla="*/ 75482 h 91350"/>
                <a:gd name="connsiteX13" fmla="*/ 18710 w 324801"/>
                <a:gd name="connsiteY13" fmla="*/ 73080 h 91350"/>
                <a:gd name="connsiteX14" fmla="*/ 13533 w 324801"/>
                <a:gd name="connsiteY14" fmla="*/ 71321 h 91350"/>
                <a:gd name="connsiteX15" fmla="*/ 10894 w 324801"/>
                <a:gd name="connsiteY15" fmla="*/ 69798 h 91350"/>
                <a:gd name="connsiteX16" fmla="*/ 4128 w 324801"/>
                <a:gd name="connsiteY16" fmla="*/ 65671 h 91350"/>
                <a:gd name="connsiteX17" fmla="*/ 3587 w 324801"/>
                <a:gd name="connsiteY17" fmla="*/ 65434 h 91350"/>
                <a:gd name="connsiteX18" fmla="*/ 1488 w 324801"/>
                <a:gd name="connsiteY18" fmla="*/ 63506 h 91350"/>
                <a:gd name="connsiteX19" fmla="*/ 0 w 324801"/>
                <a:gd name="connsiteY19" fmla="*/ 62254 h 91350"/>
                <a:gd name="connsiteX20" fmla="*/ 30111 w 324801"/>
                <a:gd name="connsiteY20" fmla="*/ 0 h 91350"/>
                <a:gd name="connsiteX21" fmla="*/ 71084 w 324801"/>
                <a:gd name="connsiteY21" fmla="*/ 12552 h 91350"/>
                <a:gd name="connsiteX22" fmla="*/ 127349 w 324801"/>
                <a:gd name="connsiteY22" fmla="*/ 8628 h 91350"/>
                <a:gd name="connsiteX23" fmla="*/ 193663 w 324801"/>
                <a:gd name="connsiteY23" fmla="*/ 35153 h 91350"/>
                <a:gd name="connsiteX24" fmla="*/ 231929 w 324801"/>
                <a:gd name="connsiteY24" fmla="*/ 23345 h 91350"/>
                <a:gd name="connsiteX25" fmla="*/ 235210 w 324801"/>
                <a:gd name="connsiteY25" fmla="*/ 21755 h 91350"/>
                <a:gd name="connsiteX26" fmla="*/ 248507 w 324801"/>
                <a:gd name="connsiteY26" fmla="*/ 31736 h 91350"/>
                <a:gd name="connsiteX27" fmla="*/ 296077 w 324801"/>
                <a:gd name="connsiteY27" fmla="*/ 34984 h 91350"/>
                <a:gd name="connsiteX28" fmla="*/ 325715 w 324801"/>
                <a:gd name="connsiteY28" fmla="*/ 19725 h 91350"/>
                <a:gd name="connsiteX29" fmla="*/ 327948 w 324801"/>
                <a:gd name="connsiteY29" fmla="*/ 89659 h 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801" h="91350">
                  <a:moveTo>
                    <a:pt x="327948" y="89659"/>
                  </a:moveTo>
                  <a:cubicBezTo>
                    <a:pt x="326222" y="89929"/>
                    <a:pt x="324463" y="90166"/>
                    <a:pt x="322737" y="90403"/>
                  </a:cubicBezTo>
                  <a:cubicBezTo>
                    <a:pt x="324125" y="90166"/>
                    <a:pt x="312790" y="91452"/>
                    <a:pt x="310997" y="91621"/>
                  </a:cubicBezTo>
                  <a:cubicBezTo>
                    <a:pt x="303689" y="92264"/>
                    <a:pt x="296382" y="92704"/>
                    <a:pt x="289039" y="92941"/>
                  </a:cubicBezTo>
                  <a:cubicBezTo>
                    <a:pt x="276487" y="93347"/>
                    <a:pt x="263935" y="93144"/>
                    <a:pt x="251383" y="92365"/>
                  </a:cubicBezTo>
                  <a:cubicBezTo>
                    <a:pt x="245123" y="91959"/>
                    <a:pt x="238865" y="91384"/>
                    <a:pt x="232605" y="90708"/>
                  </a:cubicBezTo>
                  <a:cubicBezTo>
                    <a:pt x="232402" y="90674"/>
                    <a:pt x="232267" y="90640"/>
                    <a:pt x="232064" y="90640"/>
                  </a:cubicBezTo>
                  <a:cubicBezTo>
                    <a:pt x="228173" y="90031"/>
                    <a:pt x="224282" y="89388"/>
                    <a:pt x="220391" y="88644"/>
                  </a:cubicBezTo>
                  <a:cubicBezTo>
                    <a:pt x="193257" y="83569"/>
                    <a:pt x="166901" y="74874"/>
                    <a:pt x="139529" y="70847"/>
                  </a:cubicBezTo>
                  <a:cubicBezTo>
                    <a:pt x="121699" y="68242"/>
                    <a:pt x="104106" y="66043"/>
                    <a:pt x="86106" y="68005"/>
                  </a:cubicBezTo>
                  <a:cubicBezTo>
                    <a:pt x="70678" y="69697"/>
                    <a:pt x="55758" y="73588"/>
                    <a:pt x="40499" y="75889"/>
                  </a:cubicBezTo>
                  <a:cubicBezTo>
                    <a:pt x="39653" y="75855"/>
                    <a:pt x="38502" y="75821"/>
                    <a:pt x="36980" y="75753"/>
                  </a:cubicBezTo>
                  <a:cubicBezTo>
                    <a:pt x="34138" y="75652"/>
                    <a:pt x="31228" y="75550"/>
                    <a:pt x="28386" y="75482"/>
                  </a:cubicBezTo>
                  <a:cubicBezTo>
                    <a:pt x="25206" y="74569"/>
                    <a:pt x="21890" y="74028"/>
                    <a:pt x="18710" y="73080"/>
                  </a:cubicBezTo>
                  <a:cubicBezTo>
                    <a:pt x="16984" y="72539"/>
                    <a:pt x="15259" y="71930"/>
                    <a:pt x="13533" y="71321"/>
                  </a:cubicBezTo>
                  <a:cubicBezTo>
                    <a:pt x="12857" y="70949"/>
                    <a:pt x="11977" y="70441"/>
                    <a:pt x="10894" y="69798"/>
                  </a:cubicBezTo>
                  <a:cubicBezTo>
                    <a:pt x="8763" y="68445"/>
                    <a:pt x="6394" y="66754"/>
                    <a:pt x="4128" y="65671"/>
                  </a:cubicBezTo>
                  <a:cubicBezTo>
                    <a:pt x="3891" y="65569"/>
                    <a:pt x="3790" y="65502"/>
                    <a:pt x="3587" y="65434"/>
                  </a:cubicBezTo>
                  <a:cubicBezTo>
                    <a:pt x="3045" y="64893"/>
                    <a:pt x="2368" y="64284"/>
                    <a:pt x="1488" y="63506"/>
                  </a:cubicBezTo>
                  <a:cubicBezTo>
                    <a:pt x="1015" y="63066"/>
                    <a:pt x="507" y="62660"/>
                    <a:pt x="0" y="62254"/>
                  </a:cubicBezTo>
                  <a:cubicBezTo>
                    <a:pt x="8221" y="40533"/>
                    <a:pt x="18337" y="19725"/>
                    <a:pt x="30111" y="0"/>
                  </a:cubicBezTo>
                  <a:cubicBezTo>
                    <a:pt x="40295" y="11436"/>
                    <a:pt x="56671" y="18541"/>
                    <a:pt x="71084" y="12552"/>
                  </a:cubicBezTo>
                  <a:cubicBezTo>
                    <a:pt x="90098" y="4601"/>
                    <a:pt x="107962" y="1929"/>
                    <a:pt x="127349" y="8628"/>
                  </a:cubicBezTo>
                  <a:cubicBezTo>
                    <a:pt x="150661" y="16680"/>
                    <a:pt x="166833" y="35694"/>
                    <a:pt x="193663" y="35153"/>
                  </a:cubicBezTo>
                  <a:cubicBezTo>
                    <a:pt x="207332" y="34882"/>
                    <a:pt x="220121" y="29807"/>
                    <a:pt x="231929" y="23345"/>
                  </a:cubicBezTo>
                  <a:cubicBezTo>
                    <a:pt x="232673" y="22939"/>
                    <a:pt x="233890" y="22364"/>
                    <a:pt x="235210" y="21755"/>
                  </a:cubicBezTo>
                  <a:cubicBezTo>
                    <a:pt x="241165" y="26593"/>
                    <a:pt x="247559" y="31228"/>
                    <a:pt x="248507" y="31736"/>
                  </a:cubicBezTo>
                  <a:cubicBezTo>
                    <a:pt x="263259" y="39551"/>
                    <a:pt x="280412" y="40363"/>
                    <a:pt x="296077" y="34984"/>
                  </a:cubicBezTo>
                  <a:cubicBezTo>
                    <a:pt x="306971" y="31262"/>
                    <a:pt x="316309" y="25375"/>
                    <a:pt x="325715" y="19725"/>
                  </a:cubicBezTo>
                  <a:cubicBezTo>
                    <a:pt x="324125" y="41345"/>
                    <a:pt x="324666" y="64656"/>
                    <a:pt x="327948" y="89659"/>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2" name="Freeform: Shape 191">
              <a:extLst>
                <a:ext uri="{FF2B5EF4-FFF2-40B4-BE49-F238E27FC236}">
                  <a16:creationId xmlns:a16="http://schemas.microsoft.com/office/drawing/2014/main" id="{6E64B846-A6D5-4CD0-9999-377FD286ABE1}"/>
                </a:ext>
              </a:extLst>
            </p:cNvPr>
            <p:cNvSpPr/>
            <p:nvPr/>
          </p:nvSpPr>
          <p:spPr>
            <a:xfrm>
              <a:off x="11575246" y="6356825"/>
              <a:ext cx="348485" cy="148867"/>
            </a:xfrm>
            <a:custGeom>
              <a:avLst/>
              <a:gdLst>
                <a:gd name="connsiteX0" fmla="*/ 349568 w 348484"/>
                <a:gd name="connsiteY0" fmla="*/ 4534 h 148867"/>
                <a:gd name="connsiteX1" fmla="*/ 260315 w 348484"/>
                <a:gd name="connsiteY1" fmla="*/ 122004 h 148867"/>
                <a:gd name="connsiteX2" fmla="*/ 229628 w 348484"/>
                <a:gd name="connsiteY2" fmla="*/ 130056 h 148867"/>
                <a:gd name="connsiteX3" fmla="*/ 199787 w 348484"/>
                <a:gd name="connsiteY3" fmla="*/ 143758 h 148867"/>
                <a:gd name="connsiteX4" fmla="*/ 192140 w 348484"/>
                <a:gd name="connsiteY4" fmla="*/ 148935 h 148867"/>
                <a:gd name="connsiteX5" fmla="*/ 182735 w 348484"/>
                <a:gd name="connsiteY5" fmla="*/ 141661 h 148867"/>
                <a:gd name="connsiteX6" fmla="*/ 147683 w 348484"/>
                <a:gd name="connsiteY6" fmla="*/ 132966 h 148867"/>
                <a:gd name="connsiteX7" fmla="*/ 110568 w 348484"/>
                <a:gd name="connsiteY7" fmla="*/ 146194 h 148867"/>
                <a:gd name="connsiteX8" fmla="*/ 104748 w 348484"/>
                <a:gd name="connsiteY8" fmla="*/ 149104 h 148867"/>
                <a:gd name="connsiteX9" fmla="*/ 0 w 348484"/>
                <a:gd name="connsiteY9" fmla="*/ 122071 h 148867"/>
                <a:gd name="connsiteX10" fmla="*/ 289005 w 348484"/>
                <a:gd name="connsiteY10" fmla="*/ 0 h 148867"/>
                <a:gd name="connsiteX11" fmla="*/ 349568 w 348484"/>
                <a:gd name="connsiteY11" fmla="*/ 4534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484" h="148867">
                  <a:moveTo>
                    <a:pt x="349568" y="4534"/>
                  </a:moveTo>
                  <a:cubicBezTo>
                    <a:pt x="349568" y="4534"/>
                    <a:pt x="293268" y="43205"/>
                    <a:pt x="260315" y="122004"/>
                  </a:cubicBezTo>
                  <a:cubicBezTo>
                    <a:pt x="249793" y="123695"/>
                    <a:pt x="239406" y="126402"/>
                    <a:pt x="229628" y="130056"/>
                  </a:cubicBezTo>
                  <a:cubicBezTo>
                    <a:pt x="219410" y="133879"/>
                    <a:pt x="209227" y="138277"/>
                    <a:pt x="199787" y="143758"/>
                  </a:cubicBezTo>
                  <a:cubicBezTo>
                    <a:pt x="197182" y="145281"/>
                    <a:pt x="194678" y="147142"/>
                    <a:pt x="192140" y="148935"/>
                  </a:cubicBezTo>
                  <a:cubicBezTo>
                    <a:pt x="189163" y="146194"/>
                    <a:pt x="185915" y="143657"/>
                    <a:pt x="182735" y="141661"/>
                  </a:cubicBezTo>
                  <a:cubicBezTo>
                    <a:pt x="172145" y="134962"/>
                    <a:pt x="159999" y="132323"/>
                    <a:pt x="147683" y="132966"/>
                  </a:cubicBezTo>
                  <a:cubicBezTo>
                    <a:pt x="134015" y="133676"/>
                    <a:pt x="122207" y="139495"/>
                    <a:pt x="110568" y="146194"/>
                  </a:cubicBezTo>
                  <a:cubicBezTo>
                    <a:pt x="109654" y="146736"/>
                    <a:pt x="106914" y="147954"/>
                    <a:pt x="104748" y="149104"/>
                  </a:cubicBezTo>
                  <a:cubicBezTo>
                    <a:pt x="76971" y="126639"/>
                    <a:pt x="36710" y="118011"/>
                    <a:pt x="0" y="122071"/>
                  </a:cubicBezTo>
                  <a:cubicBezTo>
                    <a:pt x="73215" y="46792"/>
                    <a:pt x="175629" y="0"/>
                    <a:pt x="289005" y="0"/>
                  </a:cubicBezTo>
                  <a:cubicBezTo>
                    <a:pt x="309576" y="0"/>
                    <a:pt x="329809" y="1556"/>
                    <a:pt x="349568" y="453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3" name="Freeform: Shape 192">
              <a:extLst>
                <a:ext uri="{FF2B5EF4-FFF2-40B4-BE49-F238E27FC236}">
                  <a16:creationId xmlns:a16="http://schemas.microsoft.com/office/drawing/2014/main" id="{DC96710B-DD8D-45AF-9BB8-31D5FE6EDFE1}"/>
                </a:ext>
              </a:extLst>
            </p:cNvPr>
            <p:cNvSpPr/>
            <p:nvPr/>
          </p:nvSpPr>
          <p:spPr>
            <a:xfrm>
              <a:off x="11564690" y="7030043"/>
              <a:ext cx="304501" cy="67667"/>
            </a:xfrm>
            <a:custGeom>
              <a:avLst/>
              <a:gdLst>
                <a:gd name="connsiteX0" fmla="*/ 306395 w 304501"/>
                <a:gd name="connsiteY0" fmla="*/ 22398 h 67666"/>
                <a:gd name="connsiteX1" fmla="*/ 300610 w 304501"/>
                <a:gd name="connsiteY1" fmla="*/ 53863 h 67666"/>
                <a:gd name="connsiteX2" fmla="*/ 270600 w 304501"/>
                <a:gd name="connsiteY2" fmla="*/ 49938 h 67666"/>
                <a:gd name="connsiteX3" fmla="*/ 89659 w 304501"/>
                <a:gd name="connsiteY3" fmla="*/ 63539 h 67666"/>
                <a:gd name="connsiteX4" fmla="*/ 79441 w 304501"/>
                <a:gd name="connsiteY4" fmla="*/ 67938 h 67666"/>
                <a:gd name="connsiteX5" fmla="*/ 0 w 304501"/>
                <a:gd name="connsiteY5" fmla="*/ 0 h 67666"/>
                <a:gd name="connsiteX6" fmla="*/ 25206 w 304501"/>
                <a:gd name="connsiteY6" fmla="*/ 2132 h 67666"/>
                <a:gd name="connsiteX7" fmla="*/ 118079 w 304501"/>
                <a:gd name="connsiteY7" fmla="*/ 18507 h 67666"/>
                <a:gd name="connsiteX8" fmla="*/ 306395 w 304501"/>
                <a:gd name="connsiteY8" fmla="*/ 22398 h 6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01" h="67666">
                  <a:moveTo>
                    <a:pt x="306395" y="22398"/>
                  </a:moveTo>
                  <a:cubicBezTo>
                    <a:pt x="304873" y="33258"/>
                    <a:pt x="302944" y="43713"/>
                    <a:pt x="300610" y="53863"/>
                  </a:cubicBezTo>
                  <a:cubicBezTo>
                    <a:pt x="290629" y="52341"/>
                    <a:pt x="280649" y="51021"/>
                    <a:pt x="270600" y="49938"/>
                  </a:cubicBezTo>
                  <a:cubicBezTo>
                    <a:pt x="209327" y="43239"/>
                    <a:pt x="150119" y="54810"/>
                    <a:pt x="89659" y="63539"/>
                  </a:cubicBezTo>
                  <a:cubicBezTo>
                    <a:pt x="85835" y="64114"/>
                    <a:pt x="82384" y="65671"/>
                    <a:pt x="79441" y="67938"/>
                  </a:cubicBezTo>
                  <a:cubicBezTo>
                    <a:pt x="50073" y="48822"/>
                    <a:pt x="23379" y="25950"/>
                    <a:pt x="0" y="0"/>
                  </a:cubicBezTo>
                  <a:cubicBezTo>
                    <a:pt x="8425" y="406"/>
                    <a:pt x="16815" y="1015"/>
                    <a:pt x="25206" y="2132"/>
                  </a:cubicBezTo>
                  <a:cubicBezTo>
                    <a:pt x="56400" y="6192"/>
                    <a:pt x="86816" y="14582"/>
                    <a:pt x="118079" y="18507"/>
                  </a:cubicBezTo>
                  <a:cubicBezTo>
                    <a:pt x="180603" y="26323"/>
                    <a:pt x="243567" y="23582"/>
                    <a:pt x="306395" y="22398"/>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4" name="Freeform: Shape 193">
              <a:extLst>
                <a:ext uri="{FF2B5EF4-FFF2-40B4-BE49-F238E27FC236}">
                  <a16:creationId xmlns:a16="http://schemas.microsoft.com/office/drawing/2014/main" id="{D8166216-043B-430F-92DB-2CF86CED3BDB}"/>
                </a:ext>
              </a:extLst>
            </p:cNvPr>
            <p:cNvSpPr/>
            <p:nvPr/>
          </p:nvSpPr>
          <p:spPr>
            <a:xfrm>
              <a:off x="11737308" y="7138921"/>
              <a:ext cx="108267" cy="20300"/>
            </a:xfrm>
            <a:custGeom>
              <a:avLst/>
              <a:gdLst>
                <a:gd name="connsiteX0" fmla="*/ 97982 w 108267"/>
                <a:gd name="connsiteY0" fmla="*/ 1961 h 20300"/>
                <a:gd name="connsiteX1" fmla="*/ 109079 w 108267"/>
                <a:gd name="connsiteY1" fmla="*/ 3314 h 20300"/>
                <a:gd name="connsiteX2" fmla="*/ 99674 w 108267"/>
                <a:gd name="connsiteY2" fmla="*/ 23513 h 20300"/>
                <a:gd name="connsiteX3" fmla="*/ 0 w 108267"/>
                <a:gd name="connsiteY3" fmla="*/ 4025 h 20300"/>
                <a:gd name="connsiteX4" fmla="*/ 97982 w 108267"/>
                <a:gd name="connsiteY4" fmla="*/ 1961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20300">
                  <a:moveTo>
                    <a:pt x="97982" y="1961"/>
                  </a:moveTo>
                  <a:cubicBezTo>
                    <a:pt x="101704" y="2367"/>
                    <a:pt x="105392" y="2807"/>
                    <a:pt x="109079" y="3314"/>
                  </a:cubicBezTo>
                  <a:cubicBezTo>
                    <a:pt x="106136" y="10182"/>
                    <a:pt x="103024" y="16915"/>
                    <a:pt x="99674" y="23513"/>
                  </a:cubicBezTo>
                  <a:cubicBezTo>
                    <a:pt x="65063" y="21212"/>
                    <a:pt x="31635" y="14513"/>
                    <a:pt x="0" y="4025"/>
                  </a:cubicBezTo>
                  <a:cubicBezTo>
                    <a:pt x="32345" y="202"/>
                    <a:pt x="64690" y="-1693"/>
                    <a:pt x="97982" y="1961"/>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7" name="Freeform: Shape 256">
              <a:extLst>
                <a:ext uri="{FF2B5EF4-FFF2-40B4-BE49-F238E27FC236}">
                  <a16:creationId xmlns:a16="http://schemas.microsoft.com/office/drawing/2014/main" id="{02502548-27CA-4BA7-A2DE-5D2C47AC118D}"/>
                </a:ext>
              </a:extLst>
            </p:cNvPr>
            <p:cNvSpPr/>
            <p:nvPr/>
          </p:nvSpPr>
          <p:spPr>
            <a:xfrm>
              <a:off x="11812168" y="6361358"/>
              <a:ext cx="453369" cy="801854"/>
            </a:xfrm>
            <a:custGeom>
              <a:avLst/>
              <a:gdLst>
                <a:gd name="connsiteX0" fmla="*/ 455345 w 453368"/>
                <a:gd name="connsiteY0" fmla="*/ 398728 h 801853"/>
                <a:gd name="connsiteX1" fmla="*/ 455108 w 453368"/>
                <a:gd name="connsiteY1" fmla="*/ 411855 h 801853"/>
                <a:gd name="connsiteX2" fmla="*/ 438293 w 453368"/>
                <a:gd name="connsiteY2" fmla="*/ 515047 h 801853"/>
                <a:gd name="connsiteX3" fmla="*/ 411631 w 453368"/>
                <a:gd name="connsiteY3" fmla="*/ 581496 h 801853"/>
                <a:gd name="connsiteX4" fmla="*/ 367614 w 453368"/>
                <a:gd name="connsiteY4" fmla="*/ 649840 h 801853"/>
                <a:gd name="connsiteX5" fmla="*/ 217665 w 453368"/>
                <a:gd name="connsiteY5" fmla="*/ 766531 h 801853"/>
                <a:gd name="connsiteX6" fmla="*/ 117856 w 453368"/>
                <a:gd name="connsiteY6" fmla="*/ 796643 h 801853"/>
                <a:gd name="connsiteX7" fmla="*/ 52083 w 453368"/>
                <a:gd name="connsiteY7" fmla="*/ 801989 h 801853"/>
                <a:gd name="connsiteX8" fmla="*/ 24814 w 453368"/>
                <a:gd name="connsiteY8" fmla="*/ 801075 h 801853"/>
                <a:gd name="connsiteX9" fmla="*/ 15273 w 453368"/>
                <a:gd name="connsiteY9" fmla="*/ 341278 h 801853"/>
                <a:gd name="connsiteX10" fmla="*/ 112645 w 453368"/>
                <a:gd name="connsiteY10" fmla="*/ 0 h 801853"/>
                <a:gd name="connsiteX11" fmla="*/ 341427 w 453368"/>
                <a:gd name="connsiteY11" fmla="*/ 117876 h 801853"/>
                <a:gd name="connsiteX12" fmla="*/ 402091 w 453368"/>
                <a:gd name="connsiteY12" fmla="*/ 198264 h 801853"/>
                <a:gd name="connsiteX13" fmla="*/ 426316 w 453368"/>
                <a:gd name="connsiteY13" fmla="*/ 248304 h 801853"/>
                <a:gd name="connsiteX14" fmla="*/ 453518 w 453368"/>
                <a:gd name="connsiteY14" fmla="*/ 360631 h 801853"/>
                <a:gd name="connsiteX15" fmla="*/ 455345 w 453368"/>
                <a:gd name="connsiteY15" fmla="*/ 398728 h 8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368" h="801853">
                  <a:moveTo>
                    <a:pt x="455345" y="398728"/>
                  </a:moveTo>
                  <a:cubicBezTo>
                    <a:pt x="455345" y="403126"/>
                    <a:pt x="455277" y="407491"/>
                    <a:pt x="455108" y="411855"/>
                  </a:cubicBezTo>
                  <a:cubicBezTo>
                    <a:pt x="453991" y="447617"/>
                    <a:pt x="448206" y="482229"/>
                    <a:pt x="438293" y="515047"/>
                  </a:cubicBezTo>
                  <a:cubicBezTo>
                    <a:pt x="431357" y="538155"/>
                    <a:pt x="422425" y="560350"/>
                    <a:pt x="411631" y="581496"/>
                  </a:cubicBezTo>
                  <a:cubicBezTo>
                    <a:pt x="399249" y="605822"/>
                    <a:pt x="384497" y="628694"/>
                    <a:pt x="367614" y="649840"/>
                  </a:cubicBezTo>
                  <a:cubicBezTo>
                    <a:pt x="327894" y="699744"/>
                    <a:pt x="276535" y="740006"/>
                    <a:pt x="217665" y="766531"/>
                  </a:cubicBezTo>
                  <a:cubicBezTo>
                    <a:pt x="186335" y="780674"/>
                    <a:pt x="152839" y="790925"/>
                    <a:pt x="117856" y="796643"/>
                  </a:cubicBezTo>
                  <a:cubicBezTo>
                    <a:pt x="96439" y="800162"/>
                    <a:pt x="74481" y="801989"/>
                    <a:pt x="52083" y="801989"/>
                  </a:cubicBezTo>
                  <a:cubicBezTo>
                    <a:pt x="42914" y="801989"/>
                    <a:pt x="33813" y="801684"/>
                    <a:pt x="24814" y="801075"/>
                  </a:cubicBezTo>
                  <a:cubicBezTo>
                    <a:pt x="75665" y="700556"/>
                    <a:pt x="79996" y="571211"/>
                    <a:pt x="15273" y="341278"/>
                  </a:cubicBezTo>
                  <a:cubicBezTo>
                    <a:pt x="-49485" y="111380"/>
                    <a:pt x="112645" y="0"/>
                    <a:pt x="112645" y="0"/>
                  </a:cubicBezTo>
                  <a:cubicBezTo>
                    <a:pt x="201864" y="13432"/>
                    <a:pt x="281440" y="56062"/>
                    <a:pt x="341427" y="117876"/>
                  </a:cubicBezTo>
                  <a:cubicBezTo>
                    <a:pt x="364840" y="141965"/>
                    <a:pt x="385241" y="168964"/>
                    <a:pt x="402091" y="198264"/>
                  </a:cubicBezTo>
                  <a:cubicBezTo>
                    <a:pt x="411260" y="214301"/>
                    <a:pt x="419379" y="231015"/>
                    <a:pt x="426316" y="248304"/>
                  </a:cubicBezTo>
                  <a:cubicBezTo>
                    <a:pt x="440525" y="283558"/>
                    <a:pt x="449863" y="321283"/>
                    <a:pt x="453518" y="360631"/>
                  </a:cubicBezTo>
                  <a:cubicBezTo>
                    <a:pt x="454735" y="373183"/>
                    <a:pt x="455345" y="385871"/>
                    <a:pt x="455345" y="398728"/>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8" name="Freeform: Shape 257">
              <a:extLst>
                <a:ext uri="{FF2B5EF4-FFF2-40B4-BE49-F238E27FC236}">
                  <a16:creationId xmlns:a16="http://schemas.microsoft.com/office/drawing/2014/main" id="{F30877AE-20BB-4D69-BF61-31AECF6C60F6}"/>
                </a:ext>
              </a:extLst>
            </p:cNvPr>
            <p:cNvSpPr/>
            <p:nvPr/>
          </p:nvSpPr>
          <p:spPr>
            <a:xfrm>
              <a:off x="11517424" y="6477926"/>
              <a:ext cx="318035" cy="111650"/>
            </a:xfrm>
            <a:custGeom>
              <a:avLst/>
              <a:gdLst>
                <a:gd name="connsiteX0" fmla="*/ 318136 w 318034"/>
                <a:gd name="connsiteY0" fmla="*/ 902 h 111650"/>
                <a:gd name="connsiteX1" fmla="*/ 295604 w 318034"/>
                <a:gd name="connsiteY1" fmla="*/ 96109 h 111650"/>
                <a:gd name="connsiteX2" fmla="*/ 265965 w 318034"/>
                <a:gd name="connsiteY2" fmla="*/ 111368 h 111650"/>
                <a:gd name="connsiteX3" fmla="*/ 218395 w 318034"/>
                <a:gd name="connsiteY3" fmla="*/ 108120 h 111650"/>
                <a:gd name="connsiteX4" fmla="*/ 205099 w 318034"/>
                <a:gd name="connsiteY4" fmla="*/ 98140 h 111650"/>
                <a:gd name="connsiteX5" fmla="*/ 201817 w 318034"/>
                <a:gd name="connsiteY5" fmla="*/ 99730 h 111650"/>
                <a:gd name="connsiteX6" fmla="*/ 163551 w 318034"/>
                <a:gd name="connsiteY6" fmla="*/ 111538 h 111650"/>
                <a:gd name="connsiteX7" fmla="*/ 97237 w 318034"/>
                <a:gd name="connsiteY7" fmla="*/ 85012 h 111650"/>
                <a:gd name="connsiteX8" fmla="*/ 40973 w 318034"/>
                <a:gd name="connsiteY8" fmla="*/ 88937 h 111650"/>
                <a:gd name="connsiteX9" fmla="*/ 0 w 318034"/>
                <a:gd name="connsiteY9" fmla="*/ 76385 h 111650"/>
                <a:gd name="connsiteX10" fmla="*/ 57822 w 318034"/>
                <a:gd name="connsiteY10" fmla="*/ 970 h 111650"/>
                <a:gd name="connsiteX11" fmla="*/ 162570 w 318034"/>
                <a:gd name="connsiteY11" fmla="*/ 28003 h 111650"/>
                <a:gd name="connsiteX12" fmla="*/ 168389 w 318034"/>
                <a:gd name="connsiteY12" fmla="*/ 25093 h 111650"/>
                <a:gd name="connsiteX13" fmla="*/ 205505 w 318034"/>
                <a:gd name="connsiteY13" fmla="*/ 11864 h 111650"/>
                <a:gd name="connsiteX14" fmla="*/ 240556 w 318034"/>
                <a:gd name="connsiteY14" fmla="*/ 20559 h 111650"/>
                <a:gd name="connsiteX15" fmla="*/ 249962 w 318034"/>
                <a:gd name="connsiteY15" fmla="*/ 27834 h 111650"/>
                <a:gd name="connsiteX16" fmla="*/ 257609 w 318034"/>
                <a:gd name="connsiteY16" fmla="*/ 22657 h 111650"/>
                <a:gd name="connsiteX17" fmla="*/ 287450 w 318034"/>
                <a:gd name="connsiteY17" fmla="*/ 8954 h 111650"/>
                <a:gd name="connsiteX18" fmla="*/ 318136 w 318034"/>
                <a:gd name="connsiteY18" fmla="*/ 902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034" h="111650">
                  <a:moveTo>
                    <a:pt x="318136" y="902"/>
                  </a:moveTo>
                  <a:cubicBezTo>
                    <a:pt x="306803" y="27901"/>
                    <a:pt x="298243" y="59603"/>
                    <a:pt x="295604" y="96109"/>
                  </a:cubicBezTo>
                  <a:cubicBezTo>
                    <a:pt x="286198" y="101760"/>
                    <a:pt x="276860" y="107647"/>
                    <a:pt x="265965" y="111368"/>
                  </a:cubicBezTo>
                  <a:cubicBezTo>
                    <a:pt x="250300" y="116748"/>
                    <a:pt x="233147" y="115936"/>
                    <a:pt x="218395" y="108120"/>
                  </a:cubicBezTo>
                  <a:cubicBezTo>
                    <a:pt x="217448" y="107613"/>
                    <a:pt x="211054" y="102978"/>
                    <a:pt x="205099" y="98140"/>
                  </a:cubicBezTo>
                  <a:cubicBezTo>
                    <a:pt x="203779" y="98749"/>
                    <a:pt x="202561" y="99324"/>
                    <a:pt x="201817" y="99730"/>
                  </a:cubicBezTo>
                  <a:cubicBezTo>
                    <a:pt x="190009" y="106192"/>
                    <a:pt x="177220" y="111267"/>
                    <a:pt x="163551" y="111538"/>
                  </a:cubicBezTo>
                  <a:cubicBezTo>
                    <a:pt x="136722" y="112079"/>
                    <a:pt x="120549" y="93065"/>
                    <a:pt x="97237" y="85012"/>
                  </a:cubicBezTo>
                  <a:cubicBezTo>
                    <a:pt x="77851" y="78313"/>
                    <a:pt x="59987" y="80986"/>
                    <a:pt x="40973" y="88937"/>
                  </a:cubicBezTo>
                  <a:cubicBezTo>
                    <a:pt x="26560" y="94925"/>
                    <a:pt x="10184" y="87820"/>
                    <a:pt x="0" y="76385"/>
                  </a:cubicBezTo>
                  <a:cubicBezTo>
                    <a:pt x="16240" y="48979"/>
                    <a:pt x="35694" y="23672"/>
                    <a:pt x="57822" y="970"/>
                  </a:cubicBezTo>
                  <a:cubicBezTo>
                    <a:pt x="94531" y="-3090"/>
                    <a:pt x="134793" y="5537"/>
                    <a:pt x="162570" y="28003"/>
                  </a:cubicBezTo>
                  <a:cubicBezTo>
                    <a:pt x="164736" y="26852"/>
                    <a:pt x="167476" y="25634"/>
                    <a:pt x="168389" y="25093"/>
                  </a:cubicBezTo>
                  <a:cubicBezTo>
                    <a:pt x="180029" y="18394"/>
                    <a:pt x="191837" y="12575"/>
                    <a:pt x="205505" y="11864"/>
                  </a:cubicBezTo>
                  <a:cubicBezTo>
                    <a:pt x="217820" y="11221"/>
                    <a:pt x="229967" y="13860"/>
                    <a:pt x="240556" y="20559"/>
                  </a:cubicBezTo>
                  <a:cubicBezTo>
                    <a:pt x="243737" y="22555"/>
                    <a:pt x="246984" y="25093"/>
                    <a:pt x="249962" y="27834"/>
                  </a:cubicBezTo>
                  <a:cubicBezTo>
                    <a:pt x="252500" y="26040"/>
                    <a:pt x="255003" y="24179"/>
                    <a:pt x="257609" y="22657"/>
                  </a:cubicBezTo>
                  <a:cubicBezTo>
                    <a:pt x="267048" y="17176"/>
                    <a:pt x="277232" y="12778"/>
                    <a:pt x="287450" y="8954"/>
                  </a:cubicBezTo>
                  <a:cubicBezTo>
                    <a:pt x="297227" y="5300"/>
                    <a:pt x="307615" y="2594"/>
                    <a:pt x="318136" y="9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9" name="Freeform: Shape 258">
              <a:extLst>
                <a:ext uri="{FF2B5EF4-FFF2-40B4-BE49-F238E27FC236}">
                  <a16:creationId xmlns:a16="http://schemas.microsoft.com/office/drawing/2014/main" id="{393D808A-DE54-4689-88AA-1CC1CBF434C0}"/>
                </a:ext>
              </a:extLst>
            </p:cNvPr>
            <p:cNvSpPr/>
            <p:nvPr/>
          </p:nvSpPr>
          <p:spPr>
            <a:xfrm>
              <a:off x="11813028" y="6473742"/>
              <a:ext cx="399235" cy="108267"/>
            </a:xfrm>
            <a:custGeom>
              <a:avLst/>
              <a:gdLst>
                <a:gd name="connsiteX0" fmla="*/ 401232 w 399235"/>
                <a:gd name="connsiteY0" fmla="*/ 85880 h 108267"/>
                <a:gd name="connsiteX1" fmla="*/ 340534 w 399235"/>
                <a:gd name="connsiteY1" fmla="*/ 87065 h 108267"/>
                <a:gd name="connsiteX2" fmla="*/ 293945 w 399235"/>
                <a:gd name="connsiteY2" fmla="*/ 81313 h 108267"/>
                <a:gd name="connsiteX3" fmla="*/ 267623 w 399235"/>
                <a:gd name="connsiteY3" fmla="*/ 90042 h 108267"/>
                <a:gd name="connsiteX4" fmla="*/ 185949 w 399235"/>
                <a:gd name="connsiteY4" fmla="*/ 109598 h 108267"/>
                <a:gd name="connsiteX5" fmla="*/ 100621 w 399235"/>
                <a:gd name="connsiteY5" fmla="*/ 92613 h 108267"/>
                <a:gd name="connsiteX6" fmla="*/ 34883 w 399235"/>
                <a:gd name="connsiteY6" fmla="*/ 85238 h 108267"/>
                <a:gd name="connsiteX7" fmla="*/ 0 w 399235"/>
                <a:gd name="connsiteY7" fmla="*/ 100293 h 108267"/>
                <a:gd name="connsiteX8" fmla="*/ 22533 w 399235"/>
                <a:gd name="connsiteY8" fmla="*/ 5086 h 108267"/>
                <a:gd name="connsiteX9" fmla="*/ 54878 w 399235"/>
                <a:gd name="connsiteY9" fmla="*/ 2853 h 108267"/>
                <a:gd name="connsiteX10" fmla="*/ 176814 w 399235"/>
                <a:gd name="connsiteY10" fmla="*/ 27721 h 108267"/>
                <a:gd name="connsiteX11" fmla="*/ 226650 w 399235"/>
                <a:gd name="connsiteY11" fmla="*/ 19905 h 108267"/>
                <a:gd name="connsiteX12" fmla="*/ 290866 w 399235"/>
                <a:gd name="connsiteY12" fmla="*/ 11 h 108267"/>
                <a:gd name="connsiteX13" fmla="*/ 340568 w 399235"/>
                <a:gd name="connsiteY13" fmla="*/ 5492 h 108267"/>
                <a:gd name="connsiteX14" fmla="*/ 401232 w 399235"/>
                <a:gd name="connsiteY14" fmla="*/ 85880 h 1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235" h="108267">
                  <a:moveTo>
                    <a:pt x="401232" y="85880"/>
                  </a:moveTo>
                  <a:cubicBezTo>
                    <a:pt x="381100" y="88384"/>
                    <a:pt x="360698" y="88993"/>
                    <a:pt x="340534" y="87065"/>
                  </a:cubicBezTo>
                  <a:cubicBezTo>
                    <a:pt x="325072" y="85610"/>
                    <a:pt x="309509" y="81245"/>
                    <a:pt x="293945" y="81313"/>
                  </a:cubicBezTo>
                  <a:cubicBezTo>
                    <a:pt x="283761" y="81347"/>
                    <a:pt x="276589" y="85441"/>
                    <a:pt x="267623" y="90042"/>
                  </a:cubicBezTo>
                  <a:cubicBezTo>
                    <a:pt x="241808" y="103305"/>
                    <a:pt x="215214" y="111019"/>
                    <a:pt x="185949" y="109598"/>
                  </a:cubicBezTo>
                  <a:cubicBezTo>
                    <a:pt x="156649" y="108177"/>
                    <a:pt x="128737" y="100192"/>
                    <a:pt x="100621" y="92613"/>
                  </a:cubicBezTo>
                  <a:cubicBezTo>
                    <a:pt x="79204" y="86862"/>
                    <a:pt x="57077" y="81211"/>
                    <a:pt x="34883" y="85238"/>
                  </a:cubicBezTo>
                  <a:cubicBezTo>
                    <a:pt x="21552" y="87640"/>
                    <a:pt x="10725" y="93831"/>
                    <a:pt x="0" y="100293"/>
                  </a:cubicBezTo>
                  <a:cubicBezTo>
                    <a:pt x="2639" y="63787"/>
                    <a:pt x="11199" y="32085"/>
                    <a:pt x="22533" y="5086"/>
                  </a:cubicBezTo>
                  <a:cubicBezTo>
                    <a:pt x="33292" y="3293"/>
                    <a:pt x="44221" y="2548"/>
                    <a:pt x="54878" y="2853"/>
                  </a:cubicBezTo>
                  <a:cubicBezTo>
                    <a:pt x="97237" y="4037"/>
                    <a:pt x="135402" y="22240"/>
                    <a:pt x="176814" y="27721"/>
                  </a:cubicBezTo>
                  <a:cubicBezTo>
                    <a:pt x="194780" y="30089"/>
                    <a:pt x="210749" y="28093"/>
                    <a:pt x="226650" y="19905"/>
                  </a:cubicBezTo>
                  <a:cubicBezTo>
                    <a:pt x="247188" y="9349"/>
                    <a:pt x="267285" y="349"/>
                    <a:pt x="290866" y="11"/>
                  </a:cubicBezTo>
                  <a:cubicBezTo>
                    <a:pt x="307512" y="-226"/>
                    <a:pt x="323989" y="3428"/>
                    <a:pt x="340568" y="5492"/>
                  </a:cubicBezTo>
                  <a:cubicBezTo>
                    <a:pt x="363981" y="29582"/>
                    <a:pt x="384382" y="56581"/>
                    <a:pt x="401232" y="8588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0" name="Freeform: Shape 259">
              <a:extLst>
                <a:ext uri="{FF2B5EF4-FFF2-40B4-BE49-F238E27FC236}">
                  <a16:creationId xmlns:a16="http://schemas.microsoft.com/office/drawing/2014/main" id="{AC4ADCCD-8D6B-4D99-AFDC-1FDCABE18C95}"/>
                </a:ext>
              </a:extLst>
            </p:cNvPr>
            <p:cNvSpPr/>
            <p:nvPr/>
          </p:nvSpPr>
          <p:spPr>
            <a:xfrm>
              <a:off x="11461666" y="6616564"/>
              <a:ext cx="378935" cy="148867"/>
            </a:xfrm>
            <a:custGeom>
              <a:avLst/>
              <a:gdLst>
                <a:gd name="connsiteX0" fmla="*/ 380694 w 378935"/>
                <a:gd name="connsiteY0" fmla="*/ 142202 h 148867"/>
                <a:gd name="connsiteX1" fmla="*/ 352714 w 378935"/>
                <a:gd name="connsiteY1" fmla="*/ 145991 h 148867"/>
                <a:gd name="connsiteX2" fmla="*/ 270769 w 378935"/>
                <a:gd name="connsiteY2" fmla="*/ 148055 h 148867"/>
                <a:gd name="connsiteX3" fmla="*/ 177390 w 378935"/>
                <a:gd name="connsiteY3" fmla="*/ 132052 h 148867"/>
                <a:gd name="connsiteX4" fmla="*/ 155566 w 378935"/>
                <a:gd name="connsiteY4" fmla="*/ 126842 h 148867"/>
                <a:gd name="connsiteX5" fmla="*/ 143082 w 378935"/>
                <a:gd name="connsiteY5" fmla="*/ 124304 h 148867"/>
                <a:gd name="connsiteX6" fmla="*/ 141187 w 378935"/>
                <a:gd name="connsiteY6" fmla="*/ 123966 h 148867"/>
                <a:gd name="connsiteX7" fmla="*/ 124338 w 378935"/>
                <a:gd name="connsiteY7" fmla="*/ 123255 h 148867"/>
                <a:gd name="connsiteX8" fmla="*/ 120414 w 378935"/>
                <a:gd name="connsiteY8" fmla="*/ 123424 h 148867"/>
                <a:gd name="connsiteX9" fmla="*/ 113715 w 378935"/>
                <a:gd name="connsiteY9" fmla="*/ 124440 h 148867"/>
                <a:gd name="connsiteX10" fmla="*/ 23176 w 378935"/>
                <a:gd name="connsiteY10" fmla="*/ 127586 h 148867"/>
                <a:gd name="connsiteX11" fmla="*/ 0 w 378935"/>
                <a:gd name="connsiteY11" fmla="*/ 120718 h 148867"/>
                <a:gd name="connsiteX12" fmla="*/ 25646 w 378935"/>
                <a:gd name="connsiteY12" fmla="*/ 0 h 148867"/>
                <a:gd name="connsiteX13" fmla="*/ 27135 w 378935"/>
                <a:gd name="connsiteY13" fmla="*/ 1252 h 148867"/>
                <a:gd name="connsiteX14" fmla="*/ 29233 w 378935"/>
                <a:gd name="connsiteY14" fmla="*/ 3180 h 148867"/>
                <a:gd name="connsiteX15" fmla="*/ 29774 w 378935"/>
                <a:gd name="connsiteY15" fmla="*/ 3417 h 148867"/>
                <a:gd name="connsiteX16" fmla="*/ 36540 w 378935"/>
                <a:gd name="connsiteY16" fmla="*/ 7545 h 148867"/>
                <a:gd name="connsiteX17" fmla="*/ 39179 w 378935"/>
                <a:gd name="connsiteY17" fmla="*/ 9067 h 148867"/>
                <a:gd name="connsiteX18" fmla="*/ 44356 w 378935"/>
                <a:gd name="connsiteY18" fmla="*/ 10827 h 148867"/>
                <a:gd name="connsiteX19" fmla="*/ 54032 w 378935"/>
                <a:gd name="connsiteY19" fmla="*/ 13229 h 148867"/>
                <a:gd name="connsiteX20" fmla="*/ 62626 w 378935"/>
                <a:gd name="connsiteY20" fmla="*/ 13500 h 148867"/>
                <a:gd name="connsiteX21" fmla="*/ 66145 w 378935"/>
                <a:gd name="connsiteY21" fmla="*/ 13635 h 148867"/>
                <a:gd name="connsiteX22" fmla="*/ 111752 w 378935"/>
                <a:gd name="connsiteY22" fmla="*/ 5752 h 148867"/>
                <a:gd name="connsiteX23" fmla="*/ 165175 w 378935"/>
                <a:gd name="connsiteY23" fmla="*/ 8594 h 148867"/>
                <a:gd name="connsiteX24" fmla="*/ 246037 w 378935"/>
                <a:gd name="connsiteY24" fmla="*/ 26390 h 148867"/>
                <a:gd name="connsiteX25" fmla="*/ 257710 w 378935"/>
                <a:gd name="connsiteY25" fmla="*/ 28386 h 148867"/>
                <a:gd name="connsiteX26" fmla="*/ 258251 w 378935"/>
                <a:gd name="connsiteY26" fmla="*/ 28454 h 148867"/>
                <a:gd name="connsiteX27" fmla="*/ 277029 w 378935"/>
                <a:gd name="connsiteY27" fmla="*/ 30112 h 148867"/>
                <a:gd name="connsiteX28" fmla="*/ 314685 w 378935"/>
                <a:gd name="connsiteY28" fmla="*/ 30687 h 148867"/>
                <a:gd name="connsiteX29" fmla="*/ 336643 w 378935"/>
                <a:gd name="connsiteY29" fmla="*/ 29367 h 148867"/>
                <a:gd name="connsiteX30" fmla="*/ 348383 w 378935"/>
                <a:gd name="connsiteY30" fmla="*/ 28149 h 148867"/>
                <a:gd name="connsiteX31" fmla="*/ 353594 w 378935"/>
                <a:gd name="connsiteY31" fmla="*/ 27405 h 148867"/>
                <a:gd name="connsiteX32" fmla="*/ 365774 w 378935"/>
                <a:gd name="connsiteY32" fmla="*/ 86072 h 148867"/>
                <a:gd name="connsiteX33" fmla="*/ 380694 w 378935"/>
                <a:gd name="connsiteY33" fmla="*/ 142202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8935" h="148867">
                  <a:moveTo>
                    <a:pt x="380694" y="142202"/>
                  </a:moveTo>
                  <a:cubicBezTo>
                    <a:pt x="371390" y="143555"/>
                    <a:pt x="362052" y="144841"/>
                    <a:pt x="352714" y="145991"/>
                  </a:cubicBezTo>
                  <a:cubicBezTo>
                    <a:pt x="325512" y="149375"/>
                    <a:pt x="298107" y="150254"/>
                    <a:pt x="270769" y="148055"/>
                  </a:cubicBezTo>
                  <a:cubicBezTo>
                    <a:pt x="239102" y="145518"/>
                    <a:pt x="208144" y="139732"/>
                    <a:pt x="177390" y="132052"/>
                  </a:cubicBezTo>
                  <a:cubicBezTo>
                    <a:pt x="170149" y="130259"/>
                    <a:pt x="162875" y="128432"/>
                    <a:pt x="155566" y="126842"/>
                  </a:cubicBezTo>
                  <a:cubicBezTo>
                    <a:pt x="151439" y="125928"/>
                    <a:pt x="147277" y="125082"/>
                    <a:pt x="143082" y="124304"/>
                  </a:cubicBezTo>
                  <a:cubicBezTo>
                    <a:pt x="142304" y="124169"/>
                    <a:pt x="141695" y="124033"/>
                    <a:pt x="141187" y="123966"/>
                  </a:cubicBezTo>
                  <a:cubicBezTo>
                    <a:pt x="135605" y="123424"/>
                    <a:pt x="129989" y="123357"/>
                    <a:pt x="124338" y="123255"/>
                  </a:cubicBezTo>
                  <a:cubicBezTo>
                    <a:pt x="124270" y="123255"/>
                    <a:pt x="122173" y="123357"/>
                    <a:pt x="120414" y="123424"/>
                  </a:cubicBezTo>
                  <a:cubicBezTo>
                    <a:pt x="118215" y="123763"/>
                    <a:pt x="114493" y="124270"/>
                    <a:pt x="113715" y="124440"/>
                  </a:cubicBezTo>
                  <a:cubicBezTo>
                    <a:pt x="82790" y="130631"/>
                    <a:pt x="54438" y="133913"/>
                    <a:pt x="23176" y="127586"/>
                  </a:cubicBezTo>
                  <a:cubicBezTo>
                    <a:pt x="15225" y="125962"/>
                    <a:pt x="7477" y="123661"/>
                    <a:pt x="0" y="120718"/>
                  </a:cubicBezTo>
                  <a:cubicBezTo>
                    <a:pt x="2335" y="78392"/>
                    <a:pt x="11199" y="37826"/>
                    <a:pt x="25646" y="0"/>
                  </a:cubicBezTo>
                  <a:cubicBezTo>
                    <a:pt x="26153" y="406"/>
                    <a:pt x="26661" y="812"/>
                    <a:pt x="27135" y="1252"/>
                  </a:cubicBezTo>
                  <a:cubicBezTo>
                    <a:pt x="28014" y="2030"/>
                    <a:pt x="28691" y="2639"/>
                    <a:pt x="29233" y="3180"/>
                  </a:cubicBezTo>
                  <a:cubicBezTo>
                    <a:pt x="29436" y="3248"/>
                    <a:pt x="29537" y="3316"/>
                    <a:pt x="29774" y="3417"/>
                  </a:cubicBezTo>
                  <a:cubicBezTo>
                    <a:pt x="32040" y="4500"/>
                    <a:pt x="34409" y="6191"/>
                    <a:pt x="36540" y="7545"/>
                  </a:cubicBezTo>
                  <a:cubicBezTo>
                    <a:pt x="37623" y="8188"/>
                    <a:pt x="38503" y="8695"/>
                    <a:pt x="39179" y="9067"/>
                  </a:cubicBezTo>
                  <a:cubicBezTo>
                    <a:pt x="40905" y="9676"/>
                    <a:pt x="42631" y="10285"/>
                    <a:pt x="44356" y="10827"/>
                  </a:cubicBezTo>
                  <a:cubicBezTo>
                    <a:pt x="47536" y="11774"/>
                    <a:pt x="50852" y="12315"/>
                    <a:pt x="54032" y="13229"/>
                  </a:cubicBezTo>
                  <a:cubicBezTo>
                    <a:pt x="56874" y="13297"/>
                    <a:pt x="59784" y="13398"/>
                    <a:pt x="62626" y="13500"/>
                  </a:cubicBezTo>
                  <a:cubicBezTo>
                    <a:pt x="64148" y="13567"/>
                    <a:pt x="65299" y="13601"/>
                    <a:pt x="66145" y="13635"/>
                  </a:cubicBezTo>
                  <a:cubicBezTo>
                    <a:pt x="81404" y="11334"/>
                    <a:pt x="96324" y="7443"/>
                    <a:pt x="111752" y="5752"/>
                  </a:cubicBezTo>
                  <a:cubicBezTo>
                    <a:pt x="129752" y="3789"/>
                    <a:pt x="147345" y="5988"/>
                    <a:pt x="165175" y="8594"/>
                  </a:cubicBezTo>
                  <a:cubicBezTo>
                    <a:pt x="192547" y="12620"/>
                    <a:pt x="218903" y="21315"/>
                    <a:pt x="246037" y="26390"/>
                  </a:cubicBezTo>
                  <a:cubicBezTo>
                    <a:pt x="249928" y="27134"/>
                    <a:pt x="253819" y="27777"/>
                    <a:pt x="257710" y="28386"/>
                  </a:cubicBezTo>
                  <a:cubicBezTo>
                    <a:pt x="257913" y="28386"/>
                    <a:pt x="258048" y="28420"/>
                    <a:pt x="258251" y="28454"/>
                  </a:cubicBezTo>
                  <a:cubicBezTo>
                    <a:pt x="264511" y="29131"/>
                    <a:pt x="270769" y="29706"/>
                    <a:pt x="277029" y="30112"/>
                  </a:cubicBezTo>
                  <a:cubicBezTo>
                    <a:pt x="289581" y="30890"/>
                    <a:pt x="302133" y="31093"/>
                    <a:pt x="314685" y="30687"/>
                  </a:cubicBezTo>
                  <a:cubicBezTo>
                    <a:pt x="322028" y="30450"/>
                    <a:pt x="329335" y="30010"/>
                    <a:pt x="336643" y="29367"/>
                  </a:cubicBezTo>
                  <a:cubicBezTo>
                    <a:pt x="338436" y="29198"/>
                    <a:pt x="349771" y="27913"/>
                    <a:pt x="348383" y="28149"/>
                  </a:cubicBezTo>
                  <a:cubicBezTo>
                    <a:pt x="350109" y="27913"/>
                    <a:pt x="351868" y="27676"/>
                    <a:pt x="353594" y="27405"/>
                  </a:cubicBezTo>
                  <a:cubicBezTo>
                    <a:pt x="356030" y="46013"/>
                    <a:pt x="359989" y="65569"/>
                    <a:pt x="365774" y="86072"/>
                  </a:cubicBezTo>
                  <a:cubicBezTo>
                    <a:pt x="371255" y="105493"/>
                    <a:pt x="376195" y="124203"/>
                    <a:pt x="380694" y="1422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1" name="Freeform: Shape 260">
              <a:extLst>
                <a:ext uri="{FF2B5EF4-FFF2-40B4-BE49-F238E27FC236}">
                  <a16:creationId xmlns:a16="http://schemas.microsoft.com/office/drawing/2014/main" id="{58104707-ABF3-4AFA-930D-A3F2CF35BC27}"/>
                </a:ext>
              </a:extLst>
            </p:cNvPr>
            <p:cNvSpPr/>
            <p:nvPr/>
          </p:nvSpPr>
          <p:spPr>
            <a:xfrm>
              <a:off x="11815260" y="6609662"/>
              <a:ext cx="449985" cy="155634"/>
            </a:xfrm>
            <a:custGeom>
              <a:avLst/>
              <a:gdLst>
                <a:gd name="connsiteX0" fmla="*/ 429076 w 449985"/>
                <a:gd name="connsiteY0" fmla="*/ 117876 h 155634"/>
                <a:gd name="connsiteX1" fmla="*/ 431512 w 449985"/>
                <a:gd name="connsiteY1" fmla="*/ 117707 h 155634"/>
                <a:gd name="connsiteX2" fmla="*/ 424340 w 449985"/>
                <a:gd name="connsiteY2" fmla="*/ 118688 h 155634"/>
                <a:gd name="connsiteX3" fmla="*/ 416186 w 449985"/>
                <a:gd name="connsiteY3" fmla="*/ 120650 h 155634"/>
                <a:gd name="connsiteX4" fmla="*/ 394770 w 449985"/>
                <a:gd name="connsiteY4" fmla="*/ 127620 h 155634"/>
                <a:gd name="connsiteX5" fmla="*/ 355049 w 449985"/>
                <a:gd name="connsiteY5" fmla="*/ 142980 h 155634"/>
                <a:gd name="connsiteX6" fmla="*/ 259638 w 449985"/>
                <a:gd name="connsiteY6" fmla="*/ 155871 h 155634"/>
                <a:gd name="connsiteX7" fmla="*/ 87494 w 449985"/>
                <a:gd name="connsiteY7" fmla="*/ 142337 h 155634"/>
                <a:gd name="connsiteX8" fmla="*/ 61205 w 449985"/>
                <a:gd name="connsiteY8" fmla="*/ 144131 h 155634"/>
                <a:gd name="connsiteX9" fmla="*/ 55961 w 449985"/>
                <a:gd name="connsiteY9" fmla="*/ 144740 h 155634"/>
                <a:gd name="connsiteX10" fmla="*/ 50784 w 449985"/>
                <a:gd name="connsiteY10" fmla="*/ 145518 h 155634"/>
                <a:gd name="connsiteX11" fmla="*/ 27101 w 449985"/>
                <a:gd name="connsiteY11" fmla="*/ 149104 h 155634"/>
                <a:gd name="connsiteX12" fmla="*/ 12180 w 449985"/>
                <a:gd name="connsiteY12" fmla="*/ 92974 h 155634"/>
                <a:gd name="connsiteX13" fmla="*/ 0 w 449985"/>
                <a:gd name="connsiteY13" fmla="*/ 34307 h 155634"/>
                <a:gd name="connsiteX14" fmla="*/ 40262 w 449985"/>
                <a:gd name="connsiteY14" fmla="*/ 28386 h 155634"/>
                <a:gd name="connsiteX15" fmla="*/ 126977 w 449985"/>
                <a:gd name="connsiteY15" fmla="*/ 25240 h 155634"/>
                <a:gd name="connsiteX16" fmla="*/ 212035 w 449985"/>
                <a:gd name="connsiteY16" fmla="*/ 33089 h 155634"/>
                <a:gd name="connsiteX17" fmla="*/ 289547 w 449985"/>
                <a:gd name="connsiteY17" fmla="*/ 38096 h 155634"/>
                <a:gd name="connsiteX18" fmla="*/ 290732 w 449985"/>
                <a:gd name="connsiteY18" fmla="*/ 38198 h 155634"/>
                <a:gd name="connsiteX19" fmla="*/ 291103 w 449985"/>
                <a:gd name="connsiteY19" fmla="*/ 38096 h 155634"/>
                <a:gd name="connsiteX20" fmla="*/ 299325 w 449985"/>
                <a:gd name="connsiteY20" fmla="*/ 36337 h 155634"/>
                <a:gd name="connsiteX21" fmla="*/ 315565 w 449985"/>
                <a:gd name="connsiteY21" fmla="*/ 31634 h 155634"/>
                <a:gd name="connsiteX22" fmla="*/ 347403 w 449985"/>
                <a:gd name="connsiteY22" fmla="*/ 19556 h 155634"/>
                <a:gd name="connsiteX23" fmla="*/ 423223 w 449985"/>
                <a:gd name="connsiteY23" fmla="*/ 0 h 155634"/>
                <a:gd name="connsiteX24" fmla="*/ 450426 w 449985"/>
                <a:gd name="connsiteY24" fmla="*/ 112327 h 155634"/>
                <a:gd name="connsiteX25" fmla="*/ 429076 w 449985"/>
                <a:gd name="connsiteY25" fmla="*/ 117876 h 15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9985" h="155634">
                  <a:moveTo>
                    <a:pt x="429076" y="117876"/>
                  </a:moveTo>
                  <a:cubicBezTo>
                    <a:pt x="430193" y="117808"/>
                    <a:pt x="430971" y="117740"/>
                    <a:pt x="431512" y="117707"/>
                  </a:cubicBezTo>
                  <a:cubicBezTo>
                    <a:pt x="429651" y="117943"/>
                    <a:pt x="425625" y="118417"/>
                    <a:pt x="424340" y="118688"/>
                  </a:cubicBezTo>
                  <a:cubicBezTo>
                    <a:pt x="421599" y="119263"/>
                    <a:pt x="418893" y="119906"/>
                    <a:pt x="416186" y="120650"/>
                  </a:cubicBezTo>
                  <a:cubicBezTo>
                    <a:pt x="408912" y="122613"/>
                    <a:pt x="401807" y="125049"/>
                    <a:pt x="394770" y="127620"/>
                  </a:cubicBezTo>
                  <a:cubicBezTo>
                    <a:pt x="381439" y="132492"/>
                    <a:pt x="368379" y="138142"/>
                    <a:pt x="355049" y="142980"/>
                  </a:cubicBezTo>
                  <a:cubicBezTo>
                    <a:pt x="324362" y="154112"/>
                    <a:pt x="292152" y="158341"/>
                    <a:pt x="259638" y="155871"/>
                  </a:cubicBezTo>
                  <a:cubicBezTo>
                    <a:pt x="202561" y="151608"/>
                    <a:pt x="144841" y="141018"/>
                    <a:pt x="87494" y="142337"/>
                  </a:cubicBezTo>
                  <a:cubicBezTo>
                    <a:pt x="78697" y="142507"/>
                    <a:pt x="69968" y="143217"/>
                    <a:pt x="61205" y="144131"/>
                  </a:cubicBezTo>
                  <a:cubicBezTo>
                    <a:pt x="61205" y="144131"/>
                    <a:pt x="57889" y="144537"/>
                    <a:pt x="55961" y="144740"/>
                  </a:cubicBezTo>
                  <a:cubicBezTo>
                    <a:pt x="54032" y="145044"/>
                    <a:pt x="50784" y="145518"/>
                    <a:pt x="50784" y="145518"/>
                  </a:cubicBezTo>
                  <a:cubicBezTo>
                    <a:pt x="42901" y="146736"/>
                    <a:pt x="34984" y="147920"/>
                    <a:pt x="27101" y="149104"/>
                  </a:cubicBezTo>
                  <a:cubicBezTo>
                    <a:pt x="22601" y="131105"/>
                    <a:pt x="17661" y="112395"/>
                    <a:pt x="12180" y="92974"/>
                  </a:cubicBezTo>
                  <a:cubicBezTo>
                    <a:pt x="6395" y="72471"/>
                    <a:pt x="2436" y="52916"/>
                    <a:pt x="0" y="34307"/>
                  </a:cubicBezTo>
                  <a:cubicBezTo>
                    <a:pt x="13432" y="32412"/>
                    <a:pt x="26797" y="30179"/>
                    <a:pt x="40262" y="28386"/>
                  </a:cubicBezTo>
                  <a:cubicBezTo>
                    <a:pt x="69359" y="24462"/>
                    <a:pt x="97678" y="23074"/>
                    <a:pt x="126977" y="25240"/>
                  </a:cubicBezTo>
                  <a:cubicBezTo>
                    <a:pt x="155364" y="27337"/>
                    <a:pt x="183682" y="30416"/>
                    <a:pt x="212035" y="33089"/>
                  </a:cubicBezTo>
                  <a:cubicBezTo>
                    <a:pt x="237883" y="35525"/>
                    <a:pt x="263800" y="36067"/>
                    <a:pt x="289547" y="38096"/>
                  </a:cubicBezTo>
                  <a:cubicBezTo>
                    <a:pt x="290021" y="38130"/>
                    <a:pt x="290393" y="38164"/>
                    <a:pt x="290732" y="38198"/>
                  </a:cubicBezTo>
                  <a:cubicBezTo>
                    <a:pt x="290866" y="38164"/>
                    <a:pt x="290934" y="38164"/>
                    <a:pt x="291103" y="38096"/>
                  </a:cubicBezTo>
                  <a:cubicBezTo>
                    <a:pt x="293810" y="37454"/>
                    <a:pt x="296585" y="37014"/>
                    <a:pt x="299325" y="36337"/>
                  </a:cubicBezTo>
                  <a:cubicBezTo>
                    <a:pt x="304806" y="35018"/>
                    <a:pt x="310220" y="33394"/>
                    <a:pt x="315565" y="31634"/>
                  </a:cubicBezTo>
                  <a:cubicBezTo>
                    <a:pt x="326324" y="28048"/>
                    <a:pt x="336846" y="23717"/>
                    <a:pt x="347403" y="19556"/>
                  </a:cubicBezTo>
                  <a:cubicBezTo>
                    <a:pt x="372439" y="9676"/>
                    <a:pt x="396528" y="2876"/>
                    <a:pt x="423223" y="0"/>
                  </a:cubicBezTo>
                  <a:cubicBezTo>
                    <a:pt x="437433" y="35254"/>
                    <a:pt x="446771" y="72979"/>
                    <a:pt x="450426" y="112327"/>
                  </a:cubicBezTo>
                  <a:cubicBezTo>
                    <a:pt x="443659" y="115237"/>
                    <a:pt x="436384" y="117132"/>
                    <a:pt x="429076" y="117876"/>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2" name="Freeform: Shape 261">
              <a:extLst>
                <a:ext uri="{FF2B5EF4-FFF2-40B4-BE49-F238E27FC236}">
                  <a16:creationId xmlns:a16="http://schemas.microsoft.com/office/drawing/2014/main" id="{D2A1005F-8F45-4C1C-9144-4C65F3245871}"/>
                </a:ext>
              </a:extLst>
            </p:cNvPr>
            <p:cNvSpPr/>
            <p:nvPr/>
          </p:nvSpPr>
          <p:spPr>
            <a:xfrm>
              <a:off x="11461565" y="6781570"/>
              <a:ext cx="406002" cy="125184"/>
            </a:xfrm>
            <a:custGeom>
              <a:avLst/>
              <a:gdLst>
                <a:gd name="connsiteX0" fmla="*/ 407356 w 406001"/>
                <a:gd name="connsiteY0" fmla="*/ 111887 h 125183"/>
                <a:gd name="connsiteX1" fmla="*/ 269247 w 406001"/>
                <a:gd name="connsiteY1" fmla="*/ 118011 h 125183"/>
                <a:gd name="connsiteX2" fmla="*/ 89625 w 406001"/>
                <a:gd name="connsiteY2" fmla="*/ 125793 h 125183"/>
                <a:gd name="connsiteX3" fmla="*/ 21654 w 406001"/>
                <a:gd name="connsiteY3" fmla="*/ 110805 h 125183"/>
                <a:gd name="connsiteX4" fmla="*/ 0 w 406001"/>
                <a:gd name="connsiteY4" fmla="*/ 0 h 125183"/>
                <a:gd name="connsiteX5" fmla="*/ 42123 w 406001"/>
                <a:gd name="connsiteY5" fmla="*/ 21180 h 125183"/>
                <a:gd name="connsiteX6" fmla="*/ 117876 w 406001"/>
                <a:gd name="connsiteY6" fmla="*/ 36642 h 125183"/>
                <a:gd name="connsiteX7" fmla="*/ 288228 w 406001"/>
                <a:gd name="connsiteY7" fmla="*/ 24597 h 125183"/>
                <a:gd name="connsiteX8" fmla="*/ 390946 w 406001"/>
                <a:gd name="connsiteY8" fmla="*/ 20537 h 125183"/>
                <a:gd name="connsiteX9" fmla="*/ 407356 w 406001"/>
                <a:gd name="connsiteY9" fmla="*/ 111887 h 12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001" h="125183">
                  <a:moveTo>
                    <a:pt x="407356" y="111887"/>
                  </a:moveTo>
                  <a:cubicBezTo>
                    <a:pt x="361376" y="108369"/>
                    <a:pt x="315058" y="112903"/>
                    <a:pt x="269247" y="118011"/>
                  </a:cubicBezTo>
                  <a:cubicBezTo>
                    <a:pt x="209734" y="124643"/>
                    <a:pt x="149545" y="132661"/>
                    <a:pt x="89625" y="125793"/>
                  </a:cubicBezTo>
                  <a:cubicBezTo>
                    <a:pt x="65671" y="123053"/>
                    <a:pt x="43476" y="118587"/>
                    <a:pt x="21654" y="110805"/>
                  </a:cubicBezTo>
                  <a:cubicBezTo>
                    <a:pt x="9474" y="75821"/>
                    <a:pt x="2030" y="38638"/>
                    <a:pt x="0" y="0"/>
                  </a:cubicBezTo>
                  <a:cubicBezTo>
                    <a:pt x="14245" y="6598"/>
                    <a:pt x="28082" y="14312"/>
                    <a:pt x="42123" y="21180"/>
                  </a:cubicBezTo>
                  <a:cubicBezTo>
                    <a:pt x="62761" y="31330"/>
                    <a:pt x="92196" y="35525"/>
                    <a:pt x="117876" y="36642"/>
                  </a:cubicBezTo>
                  <a:cubicBezTo>
                    <a:pt x="174920" y="39111"/>
                    <a:pt x="231625" y="30518"/>
                    <a:pt x="288228" y="24597"/>
                  </a:cubicBezTo>
                  <a:cubicBezTo>
                    <a:pt x="322907" y="20943"/>
                    <a:pt x="356909" y="19319"/>
                    <a:pt x="390946" y="20537"/>
                  </a:cubicBezTo>
                  <a:cubicBezTo>
                    <a:pt x="398153" y="53254"/>
                    <a:pt x="403566" y="83603"/>
                    <a:pt x="407356" y="111887"/>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3" name="Freeform: Shape 262">
              <a:extLst>
                <a:ext uri="{FF2B5EF4-FFF2-40B4-BE49-F238E27FC236}">
                  <a16:creationId xmlns:a16="http://schemas.microsoft.com/office/drawing/2014/main" id="{8DF40CF7-A038-4C0E-84A7-A81D545BB1F5}"/>
                </a:ext>
              </a:extLst>
            </p:cNvPr>
            <p:cNvSpPr/>
            <p:nvPr/>
          </p:nvSpPr>
          <p:spPr>
            <a:xfrm>
              <a:off x="11852511" y="6773213"/>
              <a:ext cx="412769" cy="135334"/>
            </a:xfrm>
            <a:custGeom>
              <a:avLst/>
              <a:gdLst>
                <a:gd name="connsiteX0" fmla="*/ 414765 w 412768"/>
                <a:gd name="connsiteY0" fmla="*/ 0 h 135333"/>
                <a:gd name="connsiteX1" fmla="*/ 397950 w 412768"/>
                <a:gd name="connsiteY1" fmla="*/ 103192 h 135333"/>
                <a:gd name="connsiteX2" fmla="*/ 234669 w 412768"/>
                <a:gd name="connsiteY2" fmla="*/ 135842 h 135333"/>
                <a:gd name="connsiteX3" fmla="*/ 48348 w 412768"/>
                <a:gd name="connsiteY3" fmla="*/ 124067 h 135333"/>
                <a:gd name="connsiteX4" fmla="*/ 16410 w 412768"/>
                <a:gd name="connsiteY4" fmla="*/ 120244 h 135333"/>
                <a:gd name="connsiteX5" fmla="*/ 0 w 412768"/>
                <a:gd name="connsiteY5" fmla="*/ 28894 h 135333"/>
                <a:gd name="connsiteX6" fmla="*/ 75686 w 412768"/>
                <a:gd name="connsiteY6" fmla="*/ 36506 h 135333"/>
                <a:gd name="connsiteX7" fmla="*/ 241131 w 412768"/>
                <a:gd name="connsiteY7" fmla="*/ 43781 h 135333"/>
                <a:gd name="connsiteX8" fmla="*/ 398592 w 412768"/>
                <a:gd name="connsiteY8" fmla="*/ 5041 h 135333"/>
                <a:gd name="connsiteX9" fmla="*/ 414765 w 412768"/>
                <a:gd name="connsiteY9"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68" h="135333">
                  <a:moveTo>
                    <a:pt x="414765" y="0"/>
                  </a:moveTo>
                  <a:cubicBezTo>
                    <a:pt x="413648" y="35762"/>
                    <a:pt x="407863" y="70374"/>
                    <a:pt x="397950" y="103192"/>
                  </a:cubicBezTo>
                  <a:cubicBezTo>
                    <a:pt x="345474" y="121293"/>
                    <a:pt x="289547" y="129988"/>
                    <a:pt x="234669" y="135842"/>
                  </a:cubicBezTo>
                  <a:cubicBezTo>
                    <a:pt x="170995" y="142608"/>
                    <a:pt x="111042" y="134488"/>
                    <a:pt x="48348" y="124067"/>
                  </a:cubicBezTo>
                  <a:cubicBezTo>
                    <a:pt x="37725" y="122308"/>
                    <a:pt x="27067" y="121056"/>
                    <a:pt x="16410" y="120244"/>
                  </a:cubicBezTo>
                  <a:cubicBezTo>
                    <a:pt x="12620" y="91959"/>
                    <a:pt x="7207" y="61611"/>
                    <a:pt x="0" y="28894"/>
                  </a:cubicBezTo>
                  <a:cubicBezTo>
                    <a:pt x="25105" y="29740"/>
                    <a:pt x="50243" y="32176"/>
                    <a:pt x="75686" y="36506"/>
                  </a:cubicBezTo>
                  <a:cubicBezTo>
                    <a:pt x="131579" y="45980"/>
                    <a:pt x="184426" y="50344"/>
                    <a:pt x="241131" y="43781"/>
                  </a:cubicBezTo>
                  <a:cubicBezTo>
                    <a:pt x="293472" y="37724"/>
                    <a:pt x="350887" y="28319"/>
                    <a:pt x="398592" y="5041"/>
                  </a:cubicBezTo>
                  <a:cubicBezTo>
                    <a:pt x="403803" y="2470"/>
                    <a:pt x="409284" y="778"/>
                    <a:pt x="414765" y="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4" name="Freeform: Shape 263">
              <a:extLst>
                <a:ext uri="{FF2B5EF4-FFF2-40B4-BE49-F238E27FC236}">
                  <a16:creationId xmlns:a16="http://schemas.microsoft.com/office/drawing/2014/main" id="{67A8EF45-060A-47A0-AF36-DAD5882C207B}"/>
                </a:ext>
              </a:extLst>
            </p:cNvPr>
            <p:cNvSpPr/>
            <p:nvPr/>
          </p:nvSpPr>
          <p:spPr>
            <a:xfrm>
              <a:off x="11518981" y="6968534"/>
              <a:ext cx="355252" cy="84584"/>
            </a:xfrm>
            <a:custGeom>
              <a:avLst/>
              <a:gdLst>
                <a:gd name="connsiteX0" fmla="*/ 356571 w 355251"/>
                <a:gd name="connsiteY0" fmla="*/ 22939 h 84583"/>
                <a:gd name="connsiteX1" fmla="*/ 352104 w 355251"/>
                <a:gd name="connsiteY1" fmla="*/ 83907 h 84583"/>
                <a:gd name="connsiteX2" fmla="*/ 163788 w 355251"/>
                <a:gd name="connsiteY2" fmla="*/ 80016 h 84583"/>
                <a:gd name="connsiteX3" fmla="*/ 70915 w 355251"/>
                <a:gd name="connsiteY3" fmla="*/ 63641 h 84583"/>
                <a:gd name="connsiteX4" fmla="*/ 45709 w 355251"/>
                <a:gd name="connsiteY4" fmla="*/ 61509 h 84583"/>
                <a:gd name="connsiteX5" fmla="*/ 0 w 355251"/>
                <a:gd name="connsiteY5" fmla="*/ 0 h 84583"/>
                <a:gd name="connsiteX6" fmla="*/ 85159 w 355251"/>
                <a:gd name="connsiteY6" fmla="*/ 4635 h 84583"/>
                <a:gd name="connsiteX7" fmla="*/ 173464 w 355251"/>
                <a:gd name="connsiteY7" fmla="*/ 20266 h 84583"/>
                <a:gd name="connsiteX8" fmla="*/ 356571 w 355251"/>
                <a:gd name="connsiteY8" fmla="*/ 22939 h 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51" h="84583">
                  <a:moveTo>
                    <a:pt x="356571" y="22939"/>
                  </a:moveTo>
                  <a:cubicBezTo>
                    <a:pt x="356368" y="44626"/>
                    <a:pt x="354845" y="64859"/>
                    <a:pt x="352104" y="83907"/>
                  </a:cubicBezTo>
                  <a:cubicBezTo>
                    <a:pt x="289276" y="85091"/>
                    <a:pt x="226312" y="87832"/>
                    <a:pt x="163788" y="80016"/>
                  </a:cubicBezTo>
                  <a:cubicBezTo>
                    <a:pt x="132525" y="76091"/>
                    <a:pt x="102109" y="67701"/>
                    <a:pt x="70915" y="63641"/>
                  </a:cubicBezTo>
                  <a:cubicBezTo>
                    <a:pt x="62524" y="62524"/>
                    <a:pt x="54134" y="61915"/>
                    <a:pt x="45709" y="61509"/>
                  </a:cubicBezTo>
                  <a:cubicBezTo>
                    <a:pt x="28589" y="42563"/>
                    <a:pt x="13262" y="21958"/>
                    <a:pt x="0" y="0"/>
                  </a:cubicBezTo>
                  <a:cubicBezTo>
                    <a:pt x="28318" y="2673"/>
                    <a:pt x="56873" y="541"/>
                    <a:pt x="85159" y="4635"/>
                  </a:cubicBezTo>
                  <a:cubicBezTo>
                    <a:pt x="114797" y="8898"/>
                    <a:pt x="143691" y="16951"/>
                    <a:pt x="173464" y="20266"/>
                  </a:cubicBezTo>
                  <a:cubicBezTo>
                    <a:pt x="234263" y="26965"/>
                    <a:pt x="295535" y="24022"/>
                    <a:pt x="356571" y="22939"/>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5" name="Freeform: Shape 264">
              <a:extLst>
                <a:ext uri="{FF2B5EF4-FFF2-40B4-BE49-F238E27FC236}">
                  <a16:creationId xmlns:a16="http://schemas.microsoft.com/office/drawing/2014/main" id="{EC40214A-C1B0-4E1C-AFCD-96DC6DF588F7}"/>
                </a:ext>
              </a:extLst>
            </p:cNvPr>
            <p:cNvSpPr/>
            <p:nvPr/>
          </p:nvSpPr>
          <p:spPr>
            <a:xfrm>
              <a:off x="11871086" y="6942854"/>
              <a:ext cx="351868" cy="111650"/>
            </a:xfrm>
            <a:custGeom>
              <a:avLst/>
              <a:gdLst>
                <a:gd name="connsiteX0" fmla="*/ 352714 w 351868"/>
                <a:gd name="connsiteY0" fmla="*/ 0 h 111650"/>
                <a:gd name="connsiteX1" fmla="*/ 308697 w 351868"/>
                <a:gd name="connsiteY1" fmla="*/ 68344 h 111650"/>
                <a:gd name="connsiteX2" fmla="*/ 282408 w 351868"/>
                <a:gd name="connsiteY2" fmla="*/ 72539 h 111650"/>
                <a:gd name="connsiteX3" fmla="*/ 232842 w 351868"/>
                <a:gd name="connsiteY3" fmla="*/ 80456 h 111650"/>
                <a:gd name="connsiteX4" fmla="*/ 192547 w 351868"/>
                <a:gd name="connsiteY4" fmla="*/ 89117 h 111650"/>
                <a:gd name="connsiteX5" fmla="*/ 154924 w 351868"/>
                <a:gd name="connsiteY5" fmla="*/ 110636 h 111650"/>
                <a:gd name="connsiteX6" fmla="*/ 107692 w 351868"/>
                <a:gd name="connsiteY6" fmla="*/ 111414 h 111650"/>
                <a:gd name="connsiteX7" fmla="*/ 9981 w 351868"/>
                <a:gd name="connsiteY7" fmla="*/ 109417 h 111650"/>
                <a:gd name="connsiteX8" fmla="*/ 0 w 351868"/>
                <a:gd name="connsiteY8" fmla="*/ 109586 h 111650"/>
                <a:gd name="connsiteX9" fmla="*/ 4466 w 351868"/>
                <a:gd name="connsiteY9" fmla="*/ 48619 h 111650"/>
                <a:gd name="connsiteX10" fmla="*/ 9981 w 351868"/>
                <a:gd name="connsiteY10" fmla="*/ 48517 h 111650"/>
                <a:gd name="connsiteX11" fmla="*/ 104444 w 351868"/>
                <a:gd name="connsiteY11" fmla="*/ 50277 h 111650"/>
                <a:gd name="connsiteX12" fmla="*/ 141763 w 351868"/>
                <a:gd name="connsiteY12" fmla="*/ 50547 h 111650"/>
                <a:gd name="connsiteX13" fmla="*/ 159390 w 351868"/>
                <a:gd name="connsiteY13" fmla="*/ 37826 h 111650"/>
                <a:gd name="connsiteX14" fmla="*/ 181753 w 351868"/>
                <a:gd name="connsiteY14" fmla="*/ 28285 h 111650"/>
                <a:gd name="connsiteX15" fmla="*/ 269552 w 351868"/>
                <a:gd name="connsiteY15" fmla="*/ 13297 h 111650"/>
                <a:gd name="connsiteX16" fmla="*/ 352714 w 351868"/>
                <a:gd name="connsiteY16" fmla="*/ 0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868" h="111650">
                  <a:moveTo>
                    <a:pt x="352714" y="0"/>
                  </a:moveTo>
                  <a:cubicBezTo>
                    <a:pt x="340331" y="24326"/>
                    <a:pt x="325580" y="47198"/>
                    <a:pt x="308697" y="68344"/>
                  </a:cubicBezTo>
                  <a:cubicBezTo>
                    <a:pt x="299934" y="69731"/>
                    <a:pt x="291171" y="71152"/>
                    <a:pt x="282408" y="72539"/>
                  </a:cubicBezTo>
                  <a:cubicBezTo>
                    <a:pt x="265898" y="75178"/>
                    <a:pt x="249353" y="77817"/>
                    <a:pt x="232842" y="80456"/>
                  </a:cubicBezTo>
                  <a:cubicBezTo>
                    <a:pt x="219816" y="82554"/>
                    <a:pt x="204490" y="83196"/>
                    <a:pt x="192547" y="89117"/>
                  </a:cubicBezTo>
                  <a:cubicBezTo>
                    <a:pt x="179148" y="95783"/>
                    <a:pt x="170047" y="106542"/>
                    <a:pt x="154924" y="110636"/>
                  </a:cubicBezTo>
                  <a:cubicBezTo>
                    <a:pt x="139361" y="114831"/>
                    <a:pt x="123424" y="112598"/>
                    <a:pt x="107692" y="111414"/>
                  </a:cubicBezTo>
                  <a:cubicBezTo>
                    <a:pt x="75178" y="108978"/>
                    <a:pt x="42529" y="108876"/>
                    <a:pt x="9981" y="109417"/>
                  </a:cubicBezTo>
                  <a:cubicBezTo>
                    <a:pt x="6665" y="109485"/>
                    <a:pt x="3316" y="109519"/>
                    <a:pt x="0" y="109586"/>
                  </a:cubicBezTo>
                  <a:cubicBezTo>
                    <a:pt x="2741" y="90538"/>
                    <a:pt x="4263" y="70306"/>
                    <a:pt x="4466" y="48619"/>
                  </a:cubicBezTo>
                  <a:cubicBezTo>
                    <a:pt x="6293" y="48585"/>
                    <a:pt x="8154" y="48551"/>
                    <a:pt x="9981" y="48517"/>
                  </a:cubicBezTo>
                  <a:cubicBezTo>
                    <a:pt x="41446" y="48010"/>
                    <a:pt x="73013" y="48044"/>
                    <a:pt x="104444" y="50277"/>
                  </a:cubicBezTo>
                  <a:cubicBezTo>
                    <a:pt x="115981" y="51088"/>
                    <a:pt x="130801" y="55284"/>
                    <a:pt x="141763" y="50547"/>
                  </a:cubicBezTo>
                  <a:cubicBezTo>
                    <a:pt x="148225" y="47739"/>
                    <a:pt x="153367" y="41446"/>
                    <a:pt x="159390" y="37826"/>
                  </a:cubicBezTo>
                  <a:cubicBezTo>
                    <a:pt x="166258" y="33766"/>
                    <a:pt x="174107" y="30619"/>
                    <a:pt x="181753" y="28285"/>
                  </a:cubicBezTo>
                  <a:cubicBezTo>
                    <a:pt x="209666" y="19826"/>
                    <a:pt x="240726" y="17898"/>
                    <a:pt x="269552" y="13297"/>
                  </a:cubicBezTo>
                  <a:lnTo>
                    <a:pt x="352714" y="0"/>
                  </a:ln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6" name="Freeform: Shape 265">
              <a:extLst>
                <a:ext uri="{FF2B5EF4-FFF2-40B4-BE49-F238E27FC236}">
                  <a16:creationId xmlns:a16="http://schemas.microsoft.com/office/drawing/2014/main" id="{1963E87B-B1E4-4432-BC47-936687156560}"/>
                </a:ext>
              </a:extLst>
            </p:cNvPr>
            <p:cNvSpPr/>
            <p:nvPr/>
          </p:nvSpPr>
          <p:spPr>
            <a:xfrm>
              <a:off x="11644131" y="7077983"/>
              <a:ext cx="219918" cy="64284"/>
            </a:xfrm>
            <a:custGeom>
              <a:avLst/>
              <a:gdLst>
                <a:gd name="connsiteX0" fmla="*/ 221169 w 219917"/>
                <a:gd name="connsiteY0" fmla="*/ 5924 h 64283"/>
                <a:gd name="connsiteX1" fmla="*/ 202256 w 219917"/>
                <a:gd name="connsiteY1" fmla="*/ 64253 h 64283"/>
                <a:gd name="connsiteX2" fmla="*/ 191159 w 219917"/>
                <a:gd name="connsiteY2" fmla="*/ 62899 h 64283"/>
                <a:gd name="connsiteX3" fmla="*/ 93177 w 219917"/>
                <a:gd name="connsiteY3" fmla="*/ 64963 h 64283"/>
                <a:gd name="connsiteX4" fmla="*/ 0 w 219917"/>
                <a:gd name="connsiteY4" fmla="*/ 19998 h 64283"/>
                <a:gd name="connsiteX5" fmla="*/ 10218 w 219917"/>
                <a:gd name="connsiteY5" fmla="*/ 15600 h 64283"/>
                <a:gd name="connsiteX6" fmla="*/ 191159 w 219917"/>
                <a:gd name="connsiteY6" fmla="*/ 1999 h 64283"/>
                <a:gd name="connsiteX7" fmla="*/ 221169 w 219917"/>
                <a:gd name="connsiteY7" fmla="*/ 5924 h 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917" h="64283">
                  <a:moveTo>
                    <a:pt x="221169" y="5924"/>
                  </a:moveTo>
                  <a:cubicBezTo>
                    <a:pt x="216433" y="26664"/>
                    <a:pt x="210072" y="45982"/>
                    <a:pt x="202256" y="64253"/>
                  </a:cubicBezTo>
                  <a:cubicBezTo>
                    <a:pt x="198569" y="63745"/>
                    <a:pt x="194880" y="63305"/>
                    <a:pt x="191159" y="62899"/>
                  </a:cubicBezTo>
                  <a:cubicBezTo>
                    <a:pt x="157867" y="59245"/>
                    <a:pt x="125522" y="61140"/>
                    <a:pt x="93177" y="64963"/>
                  </a:cubicBezTo>
                  <a:cubicBezTo>
                    <a:pt x="59987" y="54001"/>
                    <a:pt x="28725" y="38810"/>
                    <a:pt x="0" y="19998"/>
                  </a:cubicBezTo>
                  <a:cubicBezTo>
                    <a:pt x="2943" y="17732"/>
                    <a:pt x="6394" y="16175"/>
                    <a:pt x="10218" y="15600"/>
                  </a:cubicBezTo>
                  <a:cubicBezTo>
                    <a:pt x="70678" y="6871"/>
                    <a:pt x="129886" y="-4700"/>
                    <a:pt x="191159" y="1999"/>
                  </a:cubicBezTo>
                  <a:cubicBezTo>
                    <a:pt x="201208" y="3082"/>
                    <a:pt x="211188" y="4401"/>
                    <a:pt x="221169" y="5924"/>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7" name="Freeform: Shape 266">
              <a:extLst>
                <a:ext uri="{FF2B5EF4-FFF2-40B4-BE49-F238E27FC236}">
                  <a16:creationId xmlns:a16="http://schemas.microsoft.com/office/drawing/2014/main" id="{418ADEBD-11A2-4630-B84A-8356DDA43A1C}"/>
                </a:ext>
              </a:extLst>
            </p:cNvPr>
            <p:cNvSpPr/>
            <p:nvPr/>
          </p:nvSpPr>
          <p:spPr>
            <a:xfrm>
              <a:off x="11846387" y="7083906"/>
              <a:ext cx="182701" cy="71050"/>
            </a:xfrm>
            <a:custGeom>
              <a:avLst/>
              <a:gdLst>
                <a:gd name="connsiteX0" fmla="*/ 183446 w 182700"/>
                <a:gd name="connsiteY0" fmla="*/ 43984 h 71050"/>
                <a:gd name="connsiteX1" fmla="*/ 83637 w 182700"/>
                <a:gd name="connsiteY1" fmla="*/ 74095 h 71050"/>
                <a:gd name="connsiteX2" fmla="*/ 0 w 182700"/>
                <a:gd name="connsiteY2" fmla="*/ 58329 h 71050"/>
                <a:gd name="connsiteX3" fmla="*/ 18913 w 182700"/>
                <a:gd name="connsiteY3" fmla="*/ 0 h 71050"/>
                <a:gd name="connsiteX4" fmla="*/ 165852 w 182700"/>
                <a:gd name="connsiteY4" fmla="*/ 31702 h 71050"/>
                <a:gd name="connsiteX5" fmla="*/ 183446 w 182700"/>
                <a:gd name="connsiteY5" fmla="*/ 43984 h 7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00" h="71050">
                  <a:moveTo>
                    <a:pt x="183446" y="43984"/>
                  </a:moveTo>
                  <a:cubicBezTo>
                    <a:pt x="152116" y="58126"/>
                    <a:pt x="118620" y="68377"/>
                    <a:pt x="83637" y="74095"/>
                  </a:cubicBezTo>
                  <a:cubicBezTo>
                    <a:pt x="55961" y="67633"/>
                    <a:pt x="28116" y="61983"/>
                    <a:pt x="0" y="58329"/>
                  </a:cubicBezTo>
                  <a:cubicBezTo>
                    <a:pt x="7816" y="40059"/>
                    <a:pt x="14177" y="20740"/>
                    <a:pt x="18913" y="0"/>
                  </a:cubicBezTo>
                  <a:cubicBezTo>
                    <a:pt x="68513" y="7443"/>
                    <a:pt x="117200" y="19387"/>
                    <a:pt x="165852" y="31702"/>
                  </a:cubicBezTo>
                  <a:cubicBezTo>
                    <a:pt x="174209" y="33833"/>
                    <a:pt x="179961" y="38333"/>
                    <a:pt x="183446" y="43984"/>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grpSp>
      <p:sp>
        <p:nvSpPr>
          <p:cNvPr id="165" name="TextBox 164">
            <a:extLst>
              <a:ext uri="{FF2B5EF4-FFF2-40B4-BE49-F238E27FC236}">
                <a16:creationId xmlns:a16="http://schemas.microsoft.com/office/drawing/2014/main" id="{E2DB5650-A341-564F-F942-598F083DB997}"/>
              </a:ext>
            </a:extLst>
          </p:cNvPr>
          <p:cNvSpPr txBox="1"/>
          <p:nvPr/>
        </p:nvSpPr>
        <p:spPr>
          <a:xfrm>
            <a:off x="7373786" y="3200344"/>
            <a:ext cx="4029871" cy="830868"/>
          </a:xfrm>
          <a:prstGeom prst="rect">
            <a:avLst/>
          </a:prstGeom>
          <a:noFill/>
        </p:spPr>
        <p:txBody>
          <a:bodyPr wrap="square" rtlCol="0">
            <a:spAutoFit/>
          </a:bodyPr>
          <a:lstStyle/>
          <a:p>
            <a:pPr defTabSz="228554">
              <a:defRPr/>
            </a:pPr>
            <a:r>
              <a:rPr lang="en-US" sz="4799"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VISION</a:t>
            </a:r>
          </a:p>
        </p:txBody>
      </p:sp>
      <p:sp>
        <p:nvSpPr>
          <p:cNvPr id="166" name="TextBox 165">
            <a:extLst>
              <a:ext uri="{FF2B5EF4-FFF2-40B4-BE49-F238E27FC236}">
                <a16:creationId xmlns:a16="http://schemas.microsoft.com/office/drawing/2014/main" id="{3C438C82-3EAA-A20B-4393-47137C1B8F9F}"/>
              </a:ext>
            </a:extLst>
          </p:cNvPr>
          <p:cNvSpPr txBox="1"/>
          <p:nvPr/>
        </p:nvSpPr>
        <p:spPr>
          <a:xfrm>
            <a:off x="7478101" y="3914475"/>
            <a:ext cx="2612427" cy="1161023"/>
          </a:xfrm>
          <a:prstGeom prst="rect">
            <a:avLst/>
          </a:prstGeom>
          <a:noFill/>
        </p:spPr>
        <p:txBody>
          <a:bodyPr wrap="square" rtlCol="0">
            <a:spAutoFit/>
          </a:bodyPr>
          <a:lstStyle/>
          <a:p>
            <a:pPr defTabSz="228554">
              <a:lnSpc>
                <a:spcPct val="150000"/>
              </a:lnSpc>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To make sure education in Malaysia keep striving forward globally.</a:t>
            </a:r>
          </a:p>
        </p:txBody>
      </p:sp>
      <p:pic>
        <p:nvPicPr>
          <p:cNvPr id="167" name="Picture 166" descr="Logo&#10;&#10;Description automatically generated">
            <a:extLst>
              <a:ext uri="{FF2B5EF4-FFF2-40B4-BE49-F238E27FC236}">
                <a16:creationId xmlns:a16="http://schemas.microsoft.com/office/drawing/2014/main" id="{3DAB7173-63FF-1A81-BA3A-94F170F91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1904" y="199086"/>
            <a:ext cx="997798" cy="997798"/>
          </a:xfrm>
          <a:prstGeom prst="rect">
            <a:avLst/>
          </a:prstGeom>
        </p:spPr>
      </p:pic>
    </p:spTree>
    <p:extLst>
      <p:ext uri="{BB962C8B-B14F-4D97-AF65-F5344CB8AC3E}">
        <p14:creationId xmlns:p14="http://schemas.microsoft.com/office/powerpoint/2010/main" val="21063184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500" fill="hold"/>
                                        <p:tgtEl>
                                          <p:spTgt spid="34"/>
                                        </p:tgtEl>
                                        <p:attrNameLst>
                                          <p:attrName>ppt_x</p:attrName>
                                        </p:attrNameLst>
                                      </p:cBhvr>
                                      <p:tavLst>
                                        <p:tav tm="0">
                                          <p:val>
                                            <p:strVal val="0-#ppt_w/2"/>
                                          </p:val>
                                        </p:tav>
                                        <p:tav tm="100000">
                                          <p:val>
                                            <p:strVal val="#ppt_x"/>
                                          </p:val>
                                        </p:tav>
                                      </p:tavLst>
                                    </p:anim>
                                    <p:anim calcmode="lin" valueType="num">
                                      <p:cBhvr additive="base">
                                        <p:cTn id="8" dur="1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75"/>
                                        </p:tgtEl>
                                        <p:attrNameLst>
                                          <p:attrName>style.visibility</p:attrName>
                                        </p:attrNameLst>
                                      </p:cBhvr>
                                      <p:to>
                                        <p:strVal val="visible"/>
                                      </p:to>
                                    </p:set>
                                    <p:anim calcmode="lin" valueType="num">
                                      <p:cBhvr additive="base">
                                        <p:cTn id="11" dur="1500" fill="hold"/>
                                        <p:tgtEl>
                                          <p:spTgt spid="275"/>
                                        </p:tgtEl>
                                        <p:attrNameLst>
                                          <p:attrName>ppt_x</p:attrName>
                                        </p:attrNameLst>
                                      </p:cBhvr>
                                      <p:tavLst>
                                        <p:tav tm="0">
                                          <p:val>
                                            <p:strVal val="0-#ppt_w/2"/>
                                          </p:val>
                                        </p:tav>
                                        <p:tav tm="100000">
                                          <p:val>
                                            <p:strVal val="#ppt_x"/>
                                          </p:val>
                                        </p:tav>
                                      </p:tavLst>
                                    </p:anim>
                                    <p:anim calcmode="lin" valueType="num">
                                      <p:cBhvr additive="base">
                                        <p:cTn id="12" dur="1500" fill="hold"/>
                                        <p:tgtEl>
                                          <p:spTgt spid="27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0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1500" fill="hold"/>
                                        <p:tgtEl>
                                          <p:spTgt spid="119"/>
                                        </p:tgtEl>
                                        <p:attrNameLst>
                                          <p:attrName>ppt_x</p:attrName>
                                        </p:attrNameLst>
                                      </p:cBhvr>
                                      <p:tavLst>
                                        <p:tav tm="0">
                                          <p:val>
                                            <p:strVal val="0-#ppt_w/2"/>
                                          </p:val>
                                        </p:tav>
                                        <p:tav tm="100000">
                                          <p:val>
                                            <p:strVal val="#ppt_x"/>
                                          </p:val>
                                        </p:tav>
                                      </p:tavLst>
                                    </p:anim>
                                    <p:anim calcmode="lin" valueType="num">
                                      <p:cBhvr additive="base">
                                        <p:cTn id="16" dur="1500" fill="hold"/>
                                        <p:tgtEl>
                                          <p:spTgt spid="11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0"/>
                                  </p:stCondLst>
                                  <p:childTnLst>
                                    <p:set>
                                      <p:cBhvr>
                                        <p:cTn id="18" dur="1" fill="hold">
                                          <p:stCondLst>
                                            <p:cond delay="0"/>
                                          </p:stCondLst>
                                        </p:cTn>
                                        <p:tgtEl>
                                          <p:spTgt spid="188"/>
                                        </p:tgtEl>
                                        <p:attrNameLst>
                                          <p:attrName>style.visibility</p:attrName>
                                        </p:attrNameLst>
                                      </p:cBhvr>
                                      <p:to>
                                        <p:strVal val="visible"/>
                                      </p:to>
                                    </p:set>
                                    <p:anim calcmode="lin" valueType="num">
                                      <p:cBhvr additive="base">
                                        <p:cTn id="19" dur="1500" fill="hold"/>
                                        <p:tgtEl>
                                          <p:spTgt spid="188"/>
                                        </p:tgtEl>
                                        <p:attrNameLst>
                                          <p:attrName>ppt_x</p:attrName>
                                        </p:attrNameLst>
                                      </p:cBhvr>
                                      <p:tavLst>
                                        <p:tav tm="0">
                                          <p:val>
                                            <p:strVal val="0-#ppt_w/2"/>
                                          </p:val>
                                        </p:tav>
                                        <p:tav tm="100000">
                                          <p:val>
                                            <p:strVal val="#ppt_x"/>
                                          </p:val>
                                        </p:tav>
                                      </p:tavLst>
                                    </p:anim>
                                    <p:anim calcmode="lin" valueType="num">
                                      <p:cBhvr additive="base">
                                        <p:cTn id="20" dur="1500" fill="hold"/>
                                        <p:tgtEl>
                                          <p:spTgt spid="18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100"/>
                                  </p:stCondLst>
                                  <p:childTnLst>
                                    <p:set>
                                      <p:cBhvr>
                                        <p:cTn id="22" dur="1" fill="hold">
                                          <p:stCondLst>
                                            <p:cond delay="0"/>
                                          </p:stCondLst>
                                        </p:cTn>
                                        <p:tgtEl>
                                          <p:spTgt spid="163"/>
                                        </p:tgtEl>
                                        <p:attrNameLst>
                                          <p:attrName>style.visibility</p:attrName>
                                        </p:attrNameLst>
                                      </p:cBhvr>
                                      <p:to>
                                        <p:strVal val="visible"/>
                                      </p:to>
                                    </p:set>
                                    <p:anim calcmode="lin" valueType="num">
                                      <p:cBhvr additive="base">
                                        <p:cTn id="23" dur="1500" fill="hold"/>
                                        <p:tgtEl>
                                          <p:spTgt spid="163"/>
                                        </p:tgtEl>
                                        <p:attrNameLst>
                                          <p:attrName>ppt_x</p:attrName>
                                        </p:attrNameLst>
                                      </p:cBhvr>
                                      <p:tavLst>
                                        <p:tav tm="0">
                                          <p:val>
                                            <p:strVal val="0-#ppt_w/2"/>
                                          </p:val>
                                        </p:tav>
                                        <p:tav tm="100000">
                                          <p:val>
                                            <p:strVal val="#ppt_x"/>
                                          </p:val>
                                        </p:tav>
                                      </p:tavLst>
                                    </p:anim>
                                    <p:anim calcmode="lin" valueType="num">
                                      <p:cBhvr additive="base">
                                        <p:cTn id="24" dur="1500" fill="hold"/>
                                        <p:tgtEl>
                                          <p:spTgt spid="163"/>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00"/>
                                  </p:stCondLst>
                                  <p:childTnLst>
                                    <p:set>
                                      <p:cBhvr>
                                        <p:cTn id="26" dur="1" fill="hold">
                                          <p:stCondLst>
                                            <p:cond delay="0"/>
                                          </p:stCondLst>
                                        </p:cTn>
                                        <p:tgtEl>
                                          <p:spTgt spid="268"/>
                                        </p:tgtEl>
                                        <p:attrNameLst>
                                          <p:attrName>style.visibility</p:attrName>
                                        </p:attrNameLst>
                                      </p:cBhvr>
                                      <p:to>
                                        <p:strVal val="visible"/>
                                      </p:to>
                                    </p:set>
                                    <p:anim calcmode="lin" valueType="num">
                                      <p:cBhvr additive="base">
                                        <p:cTn id="27" dur="1500" fill="hold"/>
                                        <p:tgtEl>
                                          <p:spTgt spid="268"/>
                                        </p:tgtEl>
                                        <p:attrNameLst>
                                          <p:attrName>ppt_x</p:attrName>
                                        </p:attrNameLst>
                                      </p:cBhvr>
                                      <p:tavLst>
                                        <p:tav tm="0">
                                          <p:val>
                                            <p:strVal val="0-#ppt_w/2"/>
                                          </p:val>
                                        </p:tav>
                                        <p:tav tm="100000">
                                          <p:val>
                                            <p:strVal val="#ppt_x"/>
                                          </p:val>
                                        </p:tav>
                                      </p:tavLst>
                                    </p:anim>
                                    <p:anim calcmode="lin" valueType="num">
                                      <p:cBhvr additive="base">
                                        <p:cTn id="28" dur="1500" fill="hold"/>
                                        <p:tgtEl>
                                          <p:spTgt spid="268"/>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300"/>
                                  </p:stCondLst>
                                  <p:childTnLst>
                                    <p:set>
                                      <p:cBhvr>
                                        <p:cTn id="30" dur="1" fill="hold">
                                          <p:stCondLst>
                                            <p:cond delay="0"/>
                                          </p:stCondLst>
                                        </p:cTn>
                                        <p:tgtEl>
                                          <p:spTgt spid="154"/>
                                        </p:tgtEl>
                                        <p:attrNameLst>
                                          <p:attrName>style.visibility</p:attrName>
                                        </p:attrNameLst>
                                      </p:cBhvr>
                                      <p:to>
                                        <p:strVal val="visible"/>
                                      </p:to>
                                    </p:set>
                                    <p:anim calcmode="lin" valueType="num">
                                      <p:cBhvr additive="base">
                                        <p:cTn id="31" dur="1500" fill="hold"/>
                                        <p:tgtEl>
                                          <p:spTgt spid="154"/>
                                        </p:tgtEl>
                                        <p:attrNameLst>
                                          <p:attrName>ppt_x</p:attrName>
                                        </p:attrNameLst>
                                      </p:cBhvr>
                                      <p:tavLst>
                                        <p:tav tm="0">
                                          <p:val>
                                            <p:strVal val="0-#ppt_w/2"/>
                                          </p:val>
                                        </p:tav>
                                        <p:tav tm="100000">
                                          <p:val>
                                            <p:strVal val="#ppt_x"/>
                                          </p:val>
                                        </p:tav>
                                      </p:tavLst>
                                    </p:anim>
                                    <p:anim calcmode="lin" valueType="num">
                                      <p:cBhvr additive="base">
                                        <p:cTn id="32" dur="1500" fill="hold"/>
                                        <p:tgtEl>
                                          <p:spTgt spid="15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100"/>
                                  </p:stCondLst>
                                  <p:childTnLst>
                                    <p:set>
                                      <p:cBhvr>
                                        <p:cTn id="34" dur="1" fill="hold">
                                          <p:stCondLst>
                                            <p:cond delay="0"/>
                                          </p:stCondLst>
                                        </p:cTn>
                                        <p:tgtEl>
                                          <p:spTgt spid="120"/>
                                        </p:tgtEl>
                                        <p:attrNameLst>
                                          <p:attrName>style.visibility</p:attrName>
                                        </p:attrNameLst>
                                      </p:cBhvr>
                                      <p:to>
                                        <p:strVal val="visible"/>
                                      </p:to>
                                    </p:set>
                                    <p:anim calcmode="lin" valueType="num">
                                      <p:cBhvr additive="base">
                                        <p:cTn id="35" dur="1500" fill="hold"/>
                                        <p:tgtEl>
                                          <p:spTgt spid="120"/>
                                        </p:tgtEl>
                                        <p:attrNameLst>
                                          <p:attrName>ppt_x</p:attrName>
                                        </p:attrNameLst>
                                      </p:cBhvr>
                                      <p:tavLst>
                                        <p:tav tm="0">
                                          <p:val>
                                            <p:strVal val="0-#ppt_w/2"/>
                                          </p:val>
                                        </p:tav>
                                        <p:tav tm="100000">
                                          <p:val>
                                            <p:strVal val="#ppt_x"/>
                                          </p:val>
                                        </p:tav>
                                      </p:tavLst>
                                    </p:anim>
                                    <p:anim calcmode="lin" valueType="num">
                                      <p:cBhvr additive="base">
                                        <p:cTn id="36" dur="1500" fill="hold"/>
                                        <p:tgtEl>
                                          <p:spTgt spid="120"/>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300"/>
                                  </p:stCondLst>
                                  <p:childTnLst>
                                    <p:set>
                                      <p:cBhvr>
                                        <p:cTn id="38" dur="1" fill="hold">
                                          <p:stCondLst>
                                            <p:cond delay="0"/>
                                          </p:stCondLst>
                                        </p:cTn>
                                        <p:tgtEl>
                                          <p:spTgt spid="293"/>
                                        </p:tgtEl>
                                        <p:attrNameLst>
                                          <p:attrName>style.visibility</p:attrName>
                                        </p:attrNameLst>
                                      </p:cBhvr>
                                      <p:to>
                                        <p:strVal val="visible"/>
                                      </p:to>
                                    </p:set>
                                    <p:anim calcmode="lin" valueType="num">
                                      <p:cBhvr additive="base">
                                        <p:cTn id="39" dur="1500" fill="hold"/>
                                        <p:tgtEl>
                                          <p:spTgt spid="293"/>
                                        </p:tgtEl>
                                        <p:attrNameLst>
                                          <p:attrName>ppt_x</p:attrName>
                                        </p:attrNameLst>
                                      </p:cBhvr>
                                      <p:tavLst>
                                        <p:tav tm="0">
                                          <p:val>
                                            <p:strVal val="0-#ppt_w/2"/>
                                          </p:val>
                                        </p:tav>
                                        <p:tav tm="100000">
                                          <p:val>
                                            <p:strVal val="#ppt_x"/>
                                          </p:val>
                                        </p:tav>
                                      </p:tavLst>
                                    </p:anim>
                                    <p:anim calcmode="lin" valueType="num">
                                      <p:cBhvr additive="base">
                                        <p:cTn id="40" dur="1500" fill="hold"/>
                                        <p:tgtEl>
                                          <p:spTgt spid="293"/>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1400"/>
                                  </p:stCondLst>
                                  <p:childTnLst>
                                    <p:set>
                                      <p:cBhvr>
                                        <p:cTn id="42" dur="1" fill="hold">
                                          <p:stCondLst>
                                            <p:cond delay="0"/>
                                          </p:stCondLst>
                                        </p:cTn>
                                        <p:tgtEl>
                                          <p:spTgt spid="294"/>
                                        </p:tgtEl>
                                        <p:attrNameLst>
                                          <p:attrName>style.visibility</p:attrName>
                                        </p:attrNameLst>
                                      </p:cBhvr>
                                      <p:to>
                                        <p:strVal val="visible"/>
                                      </p:to>
                                    </p:set>
                                    <p:anim calcmode="lin" valueType="num">
                                      <p:cBhvr additive="base">
                                        <p:cTn id="43" dur="1500" fill="hold"/>
                                        <p:tgtEl>
                                          <p:spTgt spid="294"/>
                                        </p:tgtEl>
                                        <p:attrNameLst>
                                          <p:attrName>ppt_x</p:attrName>
                                        </p:attrNameLst>
                                      </p:cBhvr>
                                      <p:tavLst>
                                        <p:tav tm="0">
                                          <p:val>
                                            <p:strVal val="0-#ppt_w/2"/>
                                          </p:val>
                                        </p:tav>
                                        <p:tav tm="100000">
                                          <p:val>
                                            <p:strVal val="#ppt_x"/>
                                          </p:val>
                                        </p:tav>
                                      </p:tavLst>
                                    </p:anim>
                                    <p:anim calcmode="lin" valueType="num">
                                      <p:cBhvr additive="base">
                                        <p:cTn id="44" dur="1500" fill="hold"/>
                                        <p:tgtEl>
                                          <p:spTgt spid="29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300"/>
                                  </p:stCondLst>
                                  <p:childTnLst>
                                    <p:set>
                                      <p:cBhvr>
                                        <p:cTn id="46" dur="1" fill="hold">
                                          <p:stCondLst>
                                            <p:cond delay="0"/>
                                          </p:stCondLst>
                                        </p:cTn>
                                        <p:tgtEl>
                                          <p:spTgt spid="165"/>
                                        </p:tgtEl>
                                        <p:attrNameLst>
                                          <p:attrName>style.visibility</p:attrName>
                                        </p:attrNameLst>
                                      </p:cBhvr>
                                      <p:to>
                                        <p:strVal val="visible"/>
                                      </p:to>
                                    </p:set>
                                    <p:anim calcmode="lin" valueType="num">
                                      <p:cBhvr additive="base">
                                        <p:cTn id="47" dur="1500" fill="hold"/>
                                        <p:tgtEl>
                                          <p:spTgt spid="165"/>
                                        </p:tgtEl>
                                        <p:attrNameLst>
                                          <p:attrName>ppt_x</p:attrName>
                                        </p:attrNameLst>
                                      </p:cBhvr>
                                      <p:tavLst>
                                        <p:tav tm="0">
                                          <p:val>
                                            <p:strVal val="0-#ppt_w/2"/>
                                          </p:val>
                                        </p:tav>
                                        <p:tav tm="100000">
                                          <p:val>
                                            <p:strVal val="#ppt_x"/>
                                          </p:val>
                                        </p:tav>
                                      </p:tavLst>
                                    </p:anim>
                                    <p:anim calcmode="lin" valueType="num">
                                      <p:cBhvr additive="base">
                                        <p:cTn id="48" dur="1500" fill="hold"/>
                                        <p:tgtEl>
                                          <p:spTgt spid="165"/>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1400"/>
                                  </p:stCondLst>
                                  <p:childTnLst>
                                    <p:set>
                                      <p:cBhvr>
                                        <p:cTn id="50" dur="1" fill="hold">
                                          <p:stCondLst>
                                            <p:cond delay="0"/>
                                          </p:stCondLst>
                                        </p:cTn>
                                        <p:tgtEl>
                                          <p:spTgt spid="166"/>
                                        </p:tgtEl>
                                        <p:attrNameLst>
                                          <p:attrName>style.visibility</p:attrName>
                                        </p:attrNameLst>
                                      </p:cBhvr>
                                      <p:to>
                                        <p:strVal val="visible"/>
                                      </p:to>
                                    </p:set>
                                    <p:anim calcmode="lin" valueType="num">
                                      <p:cBhvr additive="base">
                                        <p:cTn id="51" dur="1500" fill="hold"/>
                                        <p:tgtEl>
                                          <p:spTgt spid="166"/>
                                        </p:tgtEl>
                                        <p:attrNameLst>
                                          <p:attrName>ppt_x</p:attrName>
                                        </p:attrNameLst>
                                      </p:cBhvr>
                                      <p:tavLst>
                                        <p:tav tm="0">
                                          <p:val>
                                            <p:strVal val="0-#ppt_w/2"/>
                                          </p:val>
                                        </p:tav>
                                        <p:tav tm="100000">
                                          <p:val>
                                            <p:strVal val="#ppt_x"/>
                                          </p:val>
                                        </p:tav>
                                      </p:tavLst>
                                    </p:anim>
                                    <p:anim calcmode="lin" valueType="num">
                                      <p:cBhvr additive="base">
                                        <p:cTn id="52" dur="1500" fill="hold"/>
                                        <p:tgtEl>
                                          <p:spTgt spid="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293" grpId="0"/>
      <p:bldP spid="294" grpId="0"/>
      <p:bldP spid="165" grpId="0"/>
      <p:bldP spid="16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EE0C829-92DF-440B-84CB-5B99842D6871}"/>
              </a:ext>
            </a:extLst>
          </p:cNvPr>
          <p:cNvSpPr/>
          <p:nvPr/>
        </p:nvSpPr>
        <p:spPr>
          <a:xfrm>
            <a:off x="10727651" y="197109"/>
            <a:ext cx="1120219" cy="99338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a:solidFill>
                <a:srgbClr val="FFFFFF"/>
              </a:solidFill>
              <a:latin typeface="Calibri"/>
            </a:endParaRPr>
          </a:p>
        </p:txBody>
      </p:sp>
      <p:sp>
        <p:nvSpPr>
          <p:cNvPr id="52" name="Oval 51">
            <a:extLst>
              <a:ext uri="{FF2B5EF4-FFF2-40B4-BE49-F238E27FC236}">
                <a16:creationId xmlns:a16="http://schemas.microsoft.com/office/drawing/2014/main" id="{63F73B16-C227-4944-A859-447890632521}"/>
              </a:ext>
            </a:extLst>
          </p:cNvPr>
          <p:cNvSpPr/>
          <p:nvPr/>
        </p:nvSpPr>
        <p:spPr>
          <a:xfrm>
            <a:off x="1114841" y="1190495"/>
            <a:ext cx="4876145" cy="4876145"/>
          </a:xfrm>
          <a:prstGeom prst="ellipse">
            <a:avLst/>
          </a:prstGeom>
          <a:gradFill>
            <a:gsLst>
              <a:gs pos="37000">
                <a:schemeClr val="accent1"/>
              </a:gs>
              <a:gs pos="100000">
                <a:schemeClr val="accent1">
                  <a:lumMod val="60000"/>
                  <a:lumOff val="40000"/>
                </a:schemeClr>
              </a:gs>
            </a:gsLst>
            <a:path path="circle">
              <a:fillToRect l="100000" t="100000"/>
            </a:path>
          </a:gradFill>
          <a:ln>
            <a:noFill/>
          </a:ln>
          <a:effectLst>
            <a:outerShdw blurRad="1270000" sx="105000" sy="105000" algn="ctr" rotWithShape="0">
              <a:schemeClr val="accent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a:solidFill>
                <a:srgbClr val="FFFFFF"/>
              </a:solidFill>
              <a:latin typeface="Calibri"/>
            </a:endParaRPr>
          </a:p>
        </p:txBody>
      </p:sp>
      <p:pic>
        <p:nvPicPr>
          <p:cNvPr id="58" name="Graphic 57">
            <a:extLst>
              <a:ext uri="{FF2B5EF4-FFF2-40B4-BE49-F238E27FC236}">
                <a16:creationId xmlns:a16="http://schemas.microsoft.com/office/drawing/2014/main" id="{E392239C-22F8-4BDA-807B-494537AAAF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8130" y="4203470"/>
            <a:ext cx="4483513" cy="878962"/>
          </a:xfrm>
          <a:prstGeom prst="rect">
            <a:avLst/>
          </a:prstGeom>
        </p:spPr>
      </p:pic>
      <p:grpSp>
        <p:nvGrpSpPr>
          <p:cNvPr id="26" name="Group 25">
            <a:extLst>
              <a:ext uri="{FF2B5EF4-FFF2-40B4-BE49-F238E27FC236}">
                <a16:creationId xmlns:a16="http://schemas.microsoft.com/office/drawing/2014/main" id="{444EE768-2B0C-484F-A24C-ADE7F7E4FA8F}"/>
              </a:ext>
            </a:extLst>
          </p:cNvPr>
          <p:cNvGrpSpPr/>
          <p:nvPr/>
        </p:nvGrpSpPr>
        <p:grpSpPr>
          <a:xfrm>
            <a:off x="1772093" y="2133769"/>
            <a:ext cx="3360125" cy="2587701"/>
            <a:chOff x="3544646" y="4267200"/>
            <a:chExt cx="6721126" cy="5176076"/>
          </a:xfrm>
        </p:grpSpPr>
        <p:sp>
          <p:nvSpPr>
            <p:cNvPr id="4" name="Freeform: Shape 3">
              <a:extLst>
                <a:ext uri="{FF2B5EF4-FFF2-40B4-BE49-F238E27FC236}">
                  <a16:creationId xmlns:a16="http://schemas.microsoft.com/office/drawing/2014/main" id="{5B75C91F-FBEA-43FC-8D00-AE4DA1E4E616}"/>
                </a:ext>
              </a:extLst>
            </p:cNvPr>
            <p:cNvSpPr/>
            <p:nvPr/>
          </p:nvSpPr>
          <p:spPr>
            <a:xfrm>
              <a:off x="4168629" y="4842701"/>
              <a:ext cx="5476875" cy="4600575"/>
            </a:xfrm>
            <a:custGeom>
              <a:avLst/>
              <a:gdLst>
                <a:gd name="connsiteX0" fmla="*/ 0 w 5476875"/>
                <a:gd name="connsiteY0" fmla="*/ 0 h 4600575"/>
                <a:gd name="connsiteX1" fmla="*/ 5477351 w 5476875"/>
                <a:gd name="connsiteY1" fmla="*/ 0 h 4600575"/>
                <a:gd name="connsiteX2" fmla="*/ 5477351 w 5476875"/>
                <a:gd name="connsiteY2" fmla="*/ 4602956 h 4600575"/>
                <a:gd name="connsiteX3" fmla="*/ 0 w 5476875"/>
                <a:gd name="connsiteY3" fmla="*/ 4602956 h 4600575"/>
              </a:gdLst>
              <a:ahLst/>
              <a:cxnLst>
                <a:cxn ang="0">
                  <a:pos x="connsiteX0" y="connsiteY0"/>
                </a:cxn>
                <a:cxn ang="0">
                  <a:pos x="connsiteX1" y="connsiteY1"/>
                </a:cxn>
                <a:cxn ang="0">
                  <a:pos x="connsiteX2" y="connsiteY2"/>
                </a:cxn>
                <a:cxn ang="0">
                  <a:pos x="connsiteX3" y="connsiteY3"/>
                </a:cxn>
              </a:cxnLst>
              <a:rect l="l" t="t" r="r" b="b"/>
              <a:pathLst>
                <a:path w="5476875" h="4600575">
                  <a:moveTo>
                    <a:pt x="0" y="0"/>
                  </a:moveTo>
                  <a:lnTo>
                    <a:pt x="5477351" y="0"/>
                  </a:lnTo>
                  <a:lnTo>
                    <a:pt x="5477351" y="4602956"/>
                  </a:lnTo>
                  <a:lnTo>
                    <a:pt x="0" y="4602956"/>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 name="Freeform: Shape 4">
              <a:extLst>
                <a:ext uri="{FF2B5EF4-FFF2-40B4-BE49-F238E27FC236}">
                  <a16:creationId xmlns:a16="http://schemas.microsoft.com/office/drawing/2014/main" id="{B8F7BA3D-EC10-480A-9DBC-81227B353C7C}"/>
                </a:ext>
              </a:extLst>
            </p:cNvPr>
            <p:cNvSpPr/>
            <p:nvPr/>
          </p:nvSpPr>
          <p:spPr>
            <a:xfrm>
              <a:off x="3544646" y="4874038"/>
              <a:ext cx="952500" cy="1276350"/>
            </a:xfrm>
            <a:custGeom>
              <a:avLst/>
              <a:gdLst>
                <a:gd name="connsiteX0" fmla="*/ 960787 w 952500"/>
                <a:gd name="connsiteY0" fmla="*/ 1276731 h 1276350"/>
                <a:gd name="connsiteX1" fmla="*/ 171450 w 952500"/>
                <a:gd name="connsiteY1" fmla="*/ 1276731 h 1276350"/>
                <a:gd name="connsiteX2" fmla="*/ 0 w 952500"/>
                <a:gd name="connsiteY2" fmla="*/ 1105281 h 1276350"/>
                <a:gd name="connsiteX3" fmla="*/ 0 w 952500"/>
                <a:gd name="connsiteY3" fmla="*/ 0 h 1276350"/>
                <a:gd name="connsiteX4" fmla="*/ 960787 w 952500"/>
                <a:gd name="connsiteY4" fmla="*/ 0 h 1276350"/>
                <a:gd name="connsiteX5" fmla="*/ 960787 w 952500"/>
                <a:gd name="connsiteY5" fmla="*/ 1276731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1276350">
                  <a:moveTo>
                    <a:pt x="960787" y="1276731"/>
                  </a:moveTo>
                  <a:lnTo>
                    <a:pt x="171450" y="1276731"/>
                  </a:lnTo>
                  <a:cubicBezTo>
                    <a:pt x="76772" y="1276731"/>
                    <a:pt x="0" y="1199960"/>
                    <a:pt x="0" y="1105281"/>
                  </a:cubicBezTo>
                  <a:lnTo>
                    <a:pt x="0" y="0"/>
                  </a:lnTo>
                  <a:lnTo>
                    <a:pt x="960787" y="0"/>
                  </a:lnTo>
                  <a:lnTo>
                    <a:pt x="960787" y="1276731"/>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 name="Freeform: Shape 5">
              <a:extLst>
                <a:ext uri="{FF2B5EF4-FFF2-40B4-BE49-F238E27FC236}">
                  <a16:creationId xmlns:a16="http://schemas.microsoft.com/office/drawing/2014/main" id="{7E2C7C3F-8CFF-42A1-B17D-4D5876600A92}"/>
                </a:ext>
              </a:extLst>
            </p:cNvPr>
            <p:cNvSpPr/>
            <p:nvPr/>
          </p:nvSpPr>
          <p:spPr>
            <a:xfrm>
              <a:off x="4505433" y="4874038"/>
              <a:ext cx="952500" cy="1276350"/>
            </a:xfrm>
            <a:custGeom>
              <a:avLst/>
              <a:gdLst>
                <a:gd name="connsiteX0" fmla="*/ 0 w 952500"/>
                <a:gd name="connsiteY0" fmla="*/ 0 h 1276350"/>
                <a:gd name="connsiteX1" fmla="*/ 960787 w 952500"/>
                <a:gd name="connsiteY1" fmla="*/ 0 h 1276350"/>
                <a:gd name="connsiteX2" fmla="*/ 960787 w 952500"/>
                <a:gd name="connsiteY2" fmla="*/ 1276826 h 1276350"/>
                <a:gd name="connsiteX3" fmla="*/ 0 w 952500"/>
                <a:gd name="connsiteY3" fmla="*/ 1276826 h 1276350"/>
              </a:gdLst>
              <a:ahLst/>
              <a:cxnLst>
                <a:cxn ang="0">
                  <a:pos x="connsiteX0" y="connsiteY0"/>
                </a:cxn>
                <a:cxn ang="0">
                  <a:pos x="connsiteX1" y="connsiteY1"/>
                </a:cxn>
                <a:cxn ang="0">
                  <a:pos x="connsiteX2" y="connsiteY2"/>
                </a:cxn>
                <a:cxn ang="0">
                  <a:pos x="connsiteX3" y="connsiteY3"/>
                </a:cxn>
              </a:cxnLst>
              <a:rect l="l" t="t" r="r" b="b"/>
              <a:pathLst>
                <a:path w="952500" h="1276350">
                  <a:moveTo>
                    <a:pt x="0" y="0"/>
                  </a:moveTo>
                  <a:lnTo>
                    <a:pt x="960787" y="0"/>
                  </a:lnTo>
                  <a:lnTo>
                    <a:pt x="960787" y="1276826"/>
                  </a:lnTo>
                  <a:lnTo>
                    <a:pt x="0" y="1276826"/>
                  </a:ln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 name="Freeform: Shape 6">
              <a:extLst>
                <a:ext uri="{FF2B5EF4-FFF2-40B4-BE49-F238E27FC236}">
                  <a16:creationId xmlns:a16="http://schemas.microsoft.com/office/drawing/2014/main" id="{F2D7E35D-F47B-4FDC-88B6-BA50DCCCF920}"/>
                </a:ext>
              </a:extLst>
            </p:cNvPr>
            <p:cNvSpPr/>
            <p:nvPr/>
          </p:nvSpPr>
          <p:spPr>
            <a:xfrm>
              <a:off x="5466220" y="4874038"/>
              <a:ext cx="952500" cy="1276350"/>
            </a:xfrm>
            <a:custGeom>
              <a:avLst/>
              <a:gdLst>
                <a:gd name="connsiteX0" fmla="*/ 0 w 952500"/>
                <a:gd name="connsiteY0" fmla="*/ 0 h 1276350"/>
                <a:gd name="connsiteX1" fmla="*/ 960787 w 952500"/>
                <a:gd name="connsiteY1" fmla="*/ 0 h 1276350"/>
                <a:gd name="connsiteX2" fmla="*/ 960787 w 952500"/>
                <a:gd name="connsiteY2" fmla="*/ 1276826 h 1276350"/>
                <a:gd name="connsiteX3" fmla="*/ 0 w 952500"/>
                <a:gd name="connsiteY3" fmla="*/ 1276826 h 1276350"/>
              </a:gdLst>
              <a:ahLst/>
              <a:cxnLst>
                <a:cxn ang="0">
                  <a:pos x="connsiteX0" y="connsiteY0"/>
                </a:cxn>
                <a:cxn ang="0">
                  <a:pos x="connsiteX1" y="connsiteY1"/>
                </a:cxn>
                <a:cxn ang="0">
                  <a:pos x="connsiteX2" y="connsiteY2"/>
                </a:cxn>
                <a:cxn ang="0">
                  <a:pos x="connsiteX3" y="connsiteY3"/>
                </a:cxn>
              </a:cxnLst>
              <a:rect l="l" t="t" r="r" b="b"/>
              <a:pathLst>
                <a:path w="952500" h="1276350">
                  <a:moveTo>
                    <a:pt x="0" y="0"/>
                  </a:moveTo>
                  <a:lnTo>
                    <a:pt x="960787" y="0"/>
                  </a:lnTo>
                  <a:lnTo>
                    <a:pt x="960787" y="1276826"/>
                  </a:lnTo>
                  <a:lnTo>
                    <a:pt x="0" y="1276826"/>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 name="Freeform: Shape 7">
              <a:extLst>
                <a:ext uri="{FF2B5EF4-FFF2-40B4-BE49-F238E27FC236}">
                  <a16:creationId xmlns:a16="http://schemas.microsoft.com/office/drawing/2014/main" id="{BDD76E33-B8B3-4913-B241-6D1562B824FB}"/>
                </a:ext>
              </a:extLst>
            </p:cNvPr>
            <p:cNvSpPr/>
            <p:nvPr/>
          </p:nvSpPr>
          <p:spPr>
            <a:xfrm>
              <a:off x="6426911" y="4874038"/>
              <a:ext cx="952500" cy="1276350"/>
            </a:xfrm>
            <a:custGeom>
              <a:avLst/>
              <a:gdLst>
                <a:gd name="connsiteX0" fmla="*/ 0 w 952500"/>
                <a:gd name="connsiteY0" fmla="*/ 0 h 1276350"/>
                <a:gd name="connsiteX1" fmla="*/ 960787 w 952500"/>
                <a:gd name="connsiteY1" fmla="*/ 0 h 1276350"/>
                <a:gd name="connsiteX2" fmla="*/ 960787 w 952500"/>
                <a:gd name="connsiteY2" fmla="*/ 1276826 h 1276350"/>
                <a:gd name="connsiteX3" fmla="*/ 0 w 952500"/>
                <a:gd name="connsiteY3" fmla="*/ 1276826 h 1276350"/>
              </a:gdLst>
              <a:ahLst/>
              <a:cxnLst>
                <a:cxn ang="0">
                  <a:pos x="connsiteX0" y="connsiteY0"/>
                </a:cxn>
                <a:cxn ang="0">
                  <a:pos x="connsiteX1" y="connsiteY1"/>
                </a:cxn>
                <a:cxn ang="0">
                  <a:pos x="connsiteX2" y="connsiteY2"/>
                </a:cxn>
                <a:cxn ang="0">
                  <a:pos x="connsiteX3" y="connsiteY3"/>
                </a:cxn>
              </a:cxnLst>
              <a:rect l="l" t="t" r="r" b="b"/>
              <a:pathLst>
                <a:path w="952500" h="1276350">
                  <a:moveTo>
                    <a:pt x="0" y="0"/>
                  </a:moveTo>
                  <a:lnTo>
                    <a:pt x="960787" y="0"/>
                  </a:lnTo>
                  <a:lnTo>
                    <a:pt x="960787" y="1276826"/>
                  </a:lnTo>
                  <a:lnTo>
                    <a:pt x="0" y="1276826"/>
                  </a:ln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 name="Freeform: Shape 8">
              <a:extLst>
                <a:ext uri="{FF2B5EF4-FFF2-40B4-BE49-F238E27FC236}">
                  <a16:creationId xmlns:a16="http://schemas.microsoft.com/office/drawing/2014/main" id="{EC4E15D8-25C6-43C2-BF4B-06952F920DB7}"/>
                </a:ext>
              </a:extLst>
            </p:cNvPr>
            <p:cNvSpPr/>
            <p:nvPr/>
          </p:nvSpPr>
          <p:spPr>
            <a:xfrm>
              <a:off x="7387698" y="4874038"/>
              <a:ext cx="952500" cy="1276350"/>
            </a:xfrm>
            <a:custGeom>
              <a:avLst/>
              <a:gdLst>
                <a:gd name="connsiteX0" fmla="*/ 0 w 952500"/>
                <a:gd name="connsiteY0" fmla="*/ 0 h 1276350"/>
                <a:gd name="connsiteX1" fmla="*/ 960787 w 952500"/>
                <a:gd name="connsiteY1" fmla="*/ 0 h 1276350"/>
                <a:gd name="connsiteX2" fmla="*/ 960787 w 952500"/>
                <a:gd name="connsiteY2" fmla="*/ 1276826 h 1276350"/>
                <a:gd name="connsiteX3" fmla="*/ 0 w 952500"/>
                <a:gd name="connsiteY3" fmla="*/ 1276826 h 1276350"/>
              </a:gdLst>
              <a:ahLst/>
              <a:cxnLst>
                <a:cxn ang="0">
                  <a:pos x="connsiteX0" y="connsiteY0"/>
                </a:cxn>
                <a:cxn ang="0">
                  <a:pos x="connsiteX1" y="connsiteY1"/>
                </a:cxn>
                <a:cxn ang="0">
                  <a:pos x="connsiteX2" y="connsiteY2"/>
                </a:cxn>
                <a:cxn ang="0">
                  <a:pos x="connsiteX3" y="connsiteY3"/>
                </a:cxn>
              </a:cxnLst>
              <a:rect l="l" t="t" r="r" b="b"/>
              <a:pathLst>
                <a:path w="952500" h="1276350">
                  <a:moveTo>
                    <a:pt x="0" y="0"/>
                  </a:moveTo>
                  <a:lnTo>
                    <a:pt x="960787" y="0"/>
                  </a:lnTo>
                  <a:lnTo>
                    <a:pt x="960787" y="1276826"/>
                  </a:lnTo>
                  <a:lnTo>
                    <a:pt x="0" y="1276826"/>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 name="Freeform: Shape 9">
              <a:extLst>
                <a:ext uri="{FF2B5EF4-FFF2-40B4-BE49-F238E27FC236}">
                  <a16:creationId xmlns:a16="http://schemas.microsoft.com/office/drawing/2014/main" id="{EA637510-815B-4A5F-898B-E5E728A4EFB6}"/>
                </a:ext>
              </a:extLst>
            </p:cNvPr>
            <p:cNvSpPr/>
            <p:nvPr/>
          </p:nvSpPr>
          <p:spPr>
            <a:xfrm>
              <a:off x="8348485" y="4874038"/>
              <a:ext cx="952500" cy="1276350"/>
            </a:xfrm>
            <a:custGeom>
              <a:avLst/>
              <a:gdLst>
                <a:gd name="connsiteX0" fmla="*/ 0 w 952500"/>
                <a:gd name="connsiteY0" fmla="*/ 0 h 1276350"/>
                <a:gd name="connsiteX1" fmla="*/ 960787 w 952500"/>
                <a:gd name="connsiteY1" fmla="*/ 0 h 1276350"/>
                <a:gd name="connsiteX2" fmla="*/ 960787 w 952500"/>
                <a:gd name="connsiteY2" fmla="*/ 1276826 h 1276350"/>
                <a:gd name="connsiteX3" fmla="*/ 0 w 952500"/>
                <a:gd name="connsiteY3" fmla="*/ 1276826 h 1276350"/>
              </a:gdLst>
              <a:ahLst/>
              <a:cxnLst>
                <a:cxn ang="0">
                  <a:pos x="connsiteX0" y="connsiteY0"/>
                </a:cxn>
                <a:cxn ang="0">
                  <a:pos x="connsiteX1" y="connsiteY1"/>
                </a:cxn>
                <a:cxn ang="0">
                  <a:pos x="connsiteX2" y="connsiteY2"/>
                </a:cxn>
                <a:cxn ang="0">
                  <a:pos x="connsiteX3" y="connsiteY3"/>
                </a:cxn>
              </a:cxnLst>
              <a:rect l="l" t="t" r="r" b="b"/>
              <a:pathLst>
                <a:path w="952500" h="1276350">
                  <a:moveTo>
                    <a:pt x="0" y="0"/>
                  </a:moveTo>
                  <a:lnTo>
                    <a:pt x="960787" y="0"/>
                  </a:lnTo>
                  <a:lnTo>
                    <a:pt x="960787" y="1276826"/>
                  </a:lnTo>
                  <a:lnTo>
                    <a:pt x="0" y="1276826"/>
                  </a:ln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 name="Freeform: Shape 10">
              <a:extLst>
                <a:ext uri="{FF2B5EF4-FFF2-40B4-BE49-F238E27FC236}">
                  <a16:creationId xmlns:a16="http://schemas.microsoft.com/office/drawing/2014/main" id="{41BEFB19-9752-43C5-9B38-A1D528CCDF2B}"/>
                </a:ext>
              </a:extLst>
            </p:cNvPr>
            <p:cNvSpPr/>
            <p:nvPr/>
          </p:nvSpPr>
          <p:spPr>
            <a:xfrm>
              <a:off x="9309271" y="4874038"/>
              <a:ext cx="952500" cy="1276350"/>
            </a:xfrm>
            <a:custGeom>
              <a:avLst/>
              <a:gdLst>
                <a:gd name="connsiteX0" fmla="*/ 789337 w 952500"/>
                <a:gd name="connsiteY0" fmla="*/ 1276731 h 1276350"/>
                <a:gd name="connsiteX1" fmla="*/ 0 w 952500"/>
                <a:gd name="connsiteY1" fmla="*/ 1276731 h 1276350"/>
                <a:gd name="connsiteX2" fmla="*/ 0 w 952500"/>
                <a:gd name="connsiteY2" fmla="*/ 0 h 1276350"/>
                <a:gd name="connsiteX3" fmla="*/ 960787 w 952500"/>
                <a:gd name="connsiteY3" fmla="*/ 0 h 1276350"/>
                <a:gd name="connsiteX4" fmla="*/ 960787 w 952500"/>
                <a:gd name="connsiteY4" fmla="*/ 1105376 h 1276350"/>
                <a:gd name="connsiteX5" fmla="*/ 789337 w 952500"/>
                <a:gd name="connsiteY5" fmla="*/ 1276731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1276350">
                  <a:moveTo>
                    <a:pt x="789337" y="1276731"/>
                  </a:moveTo>
                  <a:lnTo>
                    <a:pt x="0" y="1276731"/>
                  </a:lnTo>
                  <a:lnTo>
                    <a:pt x="0" y="0"/>
                  </a:lnTo>
                  <a:lnTo>
                    <a:pt x="960787" y="0"/>
                  </a:lnTo>
                  <a:lnTo>
                    <a:pt x="960787" y="1105376"/>
                  </a:lnTo>
                  <a:cubicBezTo>
                    <a:pt x="960787" y="1200055"/>
                    <a:pt x="884015" y="1276731"/>
                    <a:pt x="789337" y="1276731"/>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2" name="Freeform: Shape 11">
              <a:extLst>
                <a:ext uri="{FF2B5EF4-FFF2-40B4-BE49-F238E27FC236}">
                  <a16:creationId xmlns:a16="http://schemas.microsoft.com/office/drawing/2014/main" id="{005EEF24-A192-4DD8-AFCA-0707AC1CC0F8}"/>
                </a:ext>
              </a:extLst>
            </p:cNvPr>
            <p:cNvSpPr/>
            <p:nvPr/>
          </p:nvSpPr>
          <p:spPr>
            <a:xfrm>
              <a:off x="3544646" y="4267200"/>
              <a:ext cx="1657350" cy="600075"/>
            </a:xfrm>
            <a:custGeom>
              <a:avLst/>
              <a:gdLst>
                <a:gd name="connsiteX0" fmla="*/ 960787 w 1657350"/>
                <a:gd name="connsiteY0" fmla="*/ 606838 h 600075"/>
                <a:gd name="connsiteX1" fmla="*/ 0 w 1657350"/>
                <a:gd name="connsiteY1" fmla="*/ 606838 h 600075"/>
                <a:gd name="connsiteX2" fmla="*/ 981170 w 1657350"/>
                <a:gd name="connsiteY2" fmla="*/ 0 h 600075"/>
                <a:gd name="connsiteX3" fmla="*/ 1661541 w 1657350"/>
                <a:gd name="connsiteY3" fmla="*/ 0 h 600075"/>
              </a:gdLst>
              <a:ahLst/>
              <a:cxnLst>
                <a:cxn ang="0">
                  <a:pos x="connsiteX0" y="connsiteY0"/>
                </a:cxn>
                <a:cxn ang="0">
                  <a:pos x="connsiteX1" y="connsiteY1"/>
                </a:cxn>
                <a:cxn ang="0">
                  <a:pos x="connsiteX2" y="connsiteY2"/>
                </a:cxn>
                <a:cxn ang="0">
                  <a:pos x="connsiteX3" y="connsiteY3"/>
                </a:cxn>
              </a:cxnLst>
              <a:rect l="l" t="t" r="r" b="b"/>
              <a:pathLst>
                <a:path w="1657350" h="600075">
                  <a:moveTo>
                    <a:pt x="960787" y="606838"/>
                  </a:moveTo>
                  <a:lnTo>
                    <a:pt x="0" y="606838"/>
                  </a:lnTo>
                  <a:lnTo>
                    <a:pt x="981170" y="0"/>
                  </a:lnTo>
                  <a:lnTo>
                    <a:pt x="1661541" y="0"/>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3" name="Freeform: Shape 12">
              <a:extLst>
                <a:ext uri="{FF2B5EF4-FFF2-40B4-BE49-F238E27FC236}">
                  <a16:creationId xmlns:a16="http://schemas.microsoft.com/office/drawing/2014/main" id="{22A7F72C-4C68-475D-B9EB-4583E55043AC}"/>
                </a:ext>
              </a:extLst>
            </p:cNvPr>
            <p:cNvSpPr/>
            <p:nvPr/>
          </p:nvSpPr>
          <p:spPr>
            <a:xfrm>
              <a:off x="4505433" y="4267200"/>
              <a:ext cx="1381125" cy="600075"/>
            </a:xfrm>
            <a:custGeom>
              <a:avLst/>
              <a:gdLst>
                <a:gd name="connsiteX0" fmla="*/ 960787 w 1381125"/>
                <a:gd name="connsiteY0" fmla="*/ 606838 h 600075"/>
                <a:gd name="connsiteX1" fmla="*/ 0 w 1381125"/>
                <a:gd name="connsiteY1" fmla="*/ 606838 h 600075"/>
                <a:gd name="connsiteX2" fmla="*/ 700754 w 1381125"/>
                <a:gd name="connsiteY2" fmla="*/ 0 h 600075"/>
                <a:gd name="connsiteX3" fmla="*/ 1381220 w 1381125"/>
                <a:gd name="connsiteY3" fmla="*/ 0 h 600075"/>
              </a:gdLst>
              <a:ahLst/>
              <a:cxnLst>
                <a:cxn ang="0">
                  <a:pos x="connsiteX0" y="connsiteY0"/>
                </a:cxn>
                <a:cxn ang="0">
                  <a:pos x="connsiteX1" y="connsiteY1"/>
                </a:cxn>
                <a:cxn ang="0">
                  <a:pos x="connsiteX2" y="connsiteY2"/>
                </a:cxn>
                <a:cxn ang="0">
                  <a:pos x="connsiteX3" y="connsiteY3"/>
                </a:cxn>
              </a:cxnLst>
              <a:rect l="l" t="t" r="r" b="b"/>
              <a:pathLst>
                <a:path w="1381125" h="600075">
                  <a:moveTo>
                    <a:pt x="960787" y="606838"/>
                  </a:moveTo>
                  <a:lnTo>
                    <a:pt x="0" y="606838"/>
                  </a:lnTo>
                  <a:lnTo>
                    <a:pt x="700754" y="0"/>
                  </a:lnTo>
                  <a:lnTo>
                    <a:pt x="1381220" y="0"/>
                  </a:lnTo>
                  <a:close/>
                </a:path>
              </a:pathLst>
            </a:custGeom>
            <a:solidFill>
              <a:schemeClr val="accent1">
                <a:lumMod val="60000"/>
                <a:lumOff val="4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4" name="Freeform: Shape 13">
              <a:extLst>
                <a:ext uri="{FF2B5EF4-FFF2-40B4-BE49-F238E27FC236}">
                  <a16:creationId xmlns:a16="http://schemas.microsoft.com/office/drawing/2014/main" id="{5606878D-099E-4E0A-8AD8-33BF3E48201E}"/>
                </a:ext>
              </a:extLst>
            </p:cNvPr>
            <p:cNvSpPr/>
            <p:nvPr/>
          </p:nvSpPr>
          <p:spPr>
            <a:xfrm>
              <a:off x="5466220" y="4267200"/>
              <a:ext cx="1095375" cy="600075"/>
            </a:xfrm>
            <a:custGeom>
              <a:avLst/>
              <a:gdLst>
                <a:gd name="connsiteX0" fmla="*/ 960692 w 1095375"/>
                <a:gd name="connsiteY0" fmla="*/ 606838 h 600075"/>
                <a:gd name="connsiteX1" fmla="*/ 0 w 1095375"/>
                <a:gd name="connsiteY1" fmla="*/ 606838 h 600075"/>
                <a:gd name="connsiteX2" fmla="*/ 420434 w 1095375"/>
                <a:gd name="connsiteY2" fmla="*/ 0 h 600075"/>
                <a:gd name="connsiteX3" fmla="*/ 1100900 w 1095375"/>
                <a:gd name="connsiteY3" fmla="*/ 0 h 600075"/>
              </a:gdLst>
              <a:ahLst/>
              <a:cxnLst>
                <a:cxn ang="0">
                  <a:pos x="connsiteX0" y="connsiteY0"/>
                </a:cxn>
                <a:cxn ang="0">
                  <a:pos x="connsiteX1" y="connsiteY1"/>
                </a:cxn>
                <a:cxn ang="0">
                  <a:pos x="connsiteX2" y="connsiteY2"/>
                </a:cxn>
                <a:cxn ang="0">
                  <a:pos x="connsiteX3" y="connsiteY3"/>
                </a:cxn>
              </a:cxnLst>
              <a:rect l="l" t="t" r="r" b="b"/>
              <a:pathLst>
                <a:path w="1095375" h="600075">
                  <a:moveTo>
                    <a:pt x="960692" y="606838"/>
                  </a:moveTo>
                  <a:lnTo>
                    <a:pt x="0" y="606838"/>
                  </a:lnTo>
                  <a:lnTo>
                    <a:pt x="420434" y="0"/>
                  </a:lnTo>
                  <a:lnTo>
                    <a:pt x="1100900" y="0"/>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5" name="Freeform: Shape 14">
              <a:extLst>
                <a:ext uri="{FF2B5EF4-FFF2-40B4-BE49-F238E27FC236}">
                  <a16:creationId xmlns:a16="http://schemas.microsoft.com/office/drawing/2014/main" id="{B1F55C93-17EC-4237-9AD0-F7721F32BA37}"/>
                </a:ext>
              </a:extLst>
            </p:cNvPr>
            <p:cNvSpPr/>
            <p:nvPr/>
          </p:nvSpPr>
          <p:spPr>
            <a:xfrm>
              <a:off x="6426911" y="4267200"/>
              <a:ext cx="952500" cy="600075"/>
            </a:xfrm>
            <a:custGeom>
              <a:avLst/>
              <a:gdLst>
                <a:gd name="connsiteX0" fmla="*/ 960787 w 952500"/>
                <a:gd name="connsiteY0" fmla="*/ 606838 h 600075"/>
                <a:gd name="connsiteX1" fmla="*/ 0 w 952500"/>
                <a:gd name="connsiteY1" fmla="*/ 606838 h 600075"/>
                <a:gd name="connsiteX2" fmla="*/ 140208 w 952500"/>
                <a:gd name="connsiteY2" fmla="*/ 0 h 600075"/>
                <a:gd name="connsiteX3" fmla="*/ 820674 w 952500"/>
                <a:gd name="connsiteY3" fmla="*/ 0 h 600075"/>
              </a:gdLst>
              <a:ahLst/>
              <a:cxnLst>
                <a:cxn ang="0">
                  <a:pos x="connsiteX0" y="connsiteY0"/>
                </a:cxn>
                <a:cxn ang="0">
                  <a:pos x="connsiteX1" y="connsiteY1"/>
                </a:cxn>
                <a:cxn ang="0">
                  <a:pos x="connsiteX2" y="connsiteY2"/>
                </a:cxn>
                <a:cxn ang="0">
                  <a:pos x="connsiteX3" y="connsiteY3"/>
                </a:cxn>
              </a:cxnLst>
              <a:rect l="l" t="t" r="r" b="b"/>
              <a:pathLst>
                <a:path w="952500" h="600075">
                  <a:moveTo>
                    <a:pt x="960787" y="606838"/>
                  </a:moveTo>
                  <a:lnTo>
                    <a:pt x="0" y="606838"/>
                  </a:lnTo>
                  <a:lnTo>
                    <a:pt x="140208" y="0"/>
                  </a:lnTo>
                  <a:lnTo>
                    <a:pt x="820674" y="0"/>
                  </a:lnTo>
                  <a:close/>
                </a:path>
              </a:pathLst>
            </a:custGeom>
            <a:solidFill>
              <a:schemeClr val="accent1">
                <a:lumMod val="60000"/>
                <a:lumOff val="4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6" name="Freeform: Shape 15">
              <a:extLst>
                <a:ext uri="{FF2B5EF4-FFF2-40B4-BE49-F238E27FC236}">
                  <a16:creationId xmlns:a16="http://schemas.microsoft.com/office/drawing/2014/main" id="{DD8BE1EA-FF93-47CF-A744-0094E67AE05B}"/>
                </a:ext>
              </a:extLst>
            </p:cNvPr>
            <p:cNvSpPr/>
            <p:nvPr/>
          </p:nvSpPr>
          <p:spPr>
            <a:xfrm>
              <a:off x="7247585" y="4267200"/>
              <a:ext cx="1095375" cy="600075"/>
            </a:xfrm>
            <a:custGeom>
              <a:avLst/>
              <a:gdLst>
                <a:gd name="connsiteX0" fmla="*/ 1100899 w 1095375"/>
                <a:gd name="connsiteY0" fmla="*/ 606838 h 600075"/>
                <a:gd name="connsiteX1" fmla="*/ 140113 w 1095375"/>
                <a:gd name="connsiteY1" fmla="*/ 606838 h 600075"/>
                <a:gd name="connsiteX2" fmla="*/ 0 w 1095375"/>
                <a:gd name="connsiteY2" fmla="*/ 0 h 600075"/>
                <a:gd name="connsiteX3" fmla="*/ 680466 w 1095375"/>
                <a:gd name="connsiteY3" fmla="*/ 0 h 600075"/>
              </a:gdLst>
              <a:ahLst/>
              <a:cxnLst>
                <a:cxn ang="0">
                  <a:pos x="connsiteX0" y="connsiteY0"/>
                </a:cxn>
                <a:cxn ang="0">
                  <a:pos x="connsiteX1" y="connsiteY1"/>
                </a:cxn>
                <a:cxn ang="0">
                  <a:pos x="connsiteX2" y="connsiteY2"/>
                </a:cxn>
                <a:cxn ang="0">
                  <a:pos x="connsiteX3" y="connsiteY3"/>
                </a:cxn>
              </a:cxnLst>
              <a:rect l="l" t="t" r="r" b="b"/>
              <a:pathLst>
                <a:path w="1095375" h="600075">
                  <a:moveTo>
                    <a:pt x="1100899" y="606838"/>
                  </a:moveTo>
                  <a:lnTo>
                    <a:pt x="140113" y="606838"/>
                  </a:lnTo>
                  <a:lnTo>
                    <a:pt x="0" y="0"/>
                  </a:lnTo>
                  <a:lnTo>
                    <a:pt x="680466" y="0"/>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 name="Freeform: Shape 16">
              <a:extLst>
                <a:ext uri="{FF2B5EF4-FFF2-40B4-BE49-F238E27FC236}">
                  <a16:creationId xmlns:a16="http://schemas.microsoft.com/office/drawing/2014/main" id="{F22AAA51-F2BF-4490-8287-E8D2CA075C41}"/>
                </a:ext>
              </a:extLst>
            </p:cNvPr>
            <p:cNvSpPr/>
            <p:nvPr/>
          </p:nvSpPr>
          <p:spPr>
            <a:xfrm>
              <a:off x="7928051" y="4267200"/>
              <a:ext cx="1381125" cy="600075"/>
            </a:xfrm>
            <a:custGeom>
              <a:avLst/>
              <a:gdLst>
                <a:gd name="connsiteX0" fmla="*/ 1381220 w 1381125"/>
                <a:gd name="connsiteY0" fmla="*/ 606838 h 600075"/>
                <a:gd name="connsiteX1" fmla="*/ 420433 w 1381125"/>
                <a:gd name="connsiteY1" fmla="*/ 606838 h 600075"/>
                <a:gd name="connsiteX2" fmla="*/ 0 w 1381125"/>
                <a:gd name="connsiteY2" fmla="*/ 0 h 600075"/>
                <a:gd name="connsiteX3" fmla="*/ 680371 w 1381125"/>
                <a:gd name="connsiteY3" fmla="*/ 0 h 600075"/>
              </a:gdLst>
              <a:ahLst/>
              <a:cxnLst>
                <a:cxn ang="0">
                  <a:pos x="connsiteX0" y="connsiteY0"/>
                </a:cxn>
                <a:cxn ang="0">
                  <a:pos x="connsiteX1" y="connsiteY1"/>
                </a:cxn>
                <a:cxn ang="0">
                  <a:pos x="connsiteX2" y="connsiteY2"/>
                </a:cxn>
                <a:cxn ang="0">
                  <a:pos x="connsiteX3" y="connsiteY3"/>
                </a:cxn>
              </a:cxnLst>
              <a:rect l="l" t="t" r="r" b="b"/>
              <a:pathLst>
                <a:path w="1381125" h="600075">
                  <a:moveTo>
                    <a:pt x="1381220" y="606838"/>
                  </a:moveTo>
                  <a:lnTo>
                    <a:pt x="420433" y="606838"/>
                  </a:lnTo>
                  <a:lnTo>
                    <a:pt x="0" y="0"/>
                  </a:lnTo>
                  <a:lnTo>
                    <a:pt x="680371" y="0"/>
                  </a:lnTo>
                  <a:close/>
                </a:path>
              </a:pathLst>
            </a:custGeom>
            <a:solidFill>
              <a:schemeClr val="accent1">
                <a:lumMod val="60000"/>
                <a:lumOff val="4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8" name="Freeform: Shape 17">
              <a:extLst>
                <a:ext uri="{FF2B5EF4-FFF2-40B4-BE49-F238E27FC236}">
                  <a16:creationId xmlns:a16="http://schemas.microsoft.com/office/drawing/2014/main" id="{D57A33C1-0EB2-432F-9E38-A18B941AFBDE}"/>
                </a:ext>
              </a:extLst>
            </p:cNvPr>
            <p:cNvSpPr/>
            <p:nvPr/>
          </p:nvSpPr>
          <p:spPr>
            <a:xfrm>
              <a:off x="8608422" y="4267200"/>
              <a:ext cx="1657350" cy="600075"/>
            </a:xfrm>
            <a:custGeom>
              <a:avLst/>
              <a:gdLst>
                <a:gd name="connsiteX0" fmla="*/ 1661636 w 1657350"/>
                <a:gd name="connsiteY0" fmla="*/ 606838 h 600075"/>
                <a:gd name="connsiteX1" fmla="*/ 700850 w 1657350"/>
                <a:gd name="connsiteY1" fmla="*/ 606838 h 600075"/>
                <a:gd name="connsiteX2" fmla="*/ 0 w 1657350"/>
                <a:gd name="connsiteY2" fmla="*/ 0 h 600075"/>
                <a:gd name="connsiteX3" fmla="*/ 680466 w 1657350"/>
                <a:gd name="connsiteY3" fmla="*/ 0 h 600075"/>
              </a:gdLst>
              <a:ahLst/>
              <a:cxnLst>
                <a:cxn ang="0">
                  <a:pos x="connsiteX0" y="connsiteY0"/>
                </a:cxn>
                <a:cxn ang="0">
                  <a:pos x="connsiteX1" y="connsiteY1"/>
                </a:cxn>
                <a:cxn ang="0">
                  <a:pos x="connsiteX2" y="connsiteY2"/>
                </a:cxn>
                <a:cxn ang="0">
                  <a:pos x="connsiteX3" y="connsiteY3"/>
                </a:cxn>
              </a:cxnLst>
              <a:rect l="l" t="t" r="r" b="b"/>
              <a:pathLst>
                <a:path w="1657350" h="600075">
                  <a:moveTo>
                    <a:pt x="1661636" y="606838"/>
                  </a:moveTo>
                  <a:lnTo>
                    <a:pt x="700850" y="606838"/>
                  </a:lnTo>
                  <a:lnTo>
                    <a:pt x="0" y="0"/>
                  </a:lnTo>
                  <a:lnTo>
                    <a:pt x="680466" y="0"/>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9" name="Freeform: Shape 18">
              <a:extLst>
                <a:ext uri="{FF2B5EF4-FFF2-40B4-BE49-F238E27FC236}">
                  <a16:creationId xmlns:a16="http://schemas.microsoft.com/office/drawing/2014/main" id="{742742D7-4B81-4434-BF16-3B39C695896F}"/>
                </a:ext>
              </a:extLst>
            </p:cNvPr>
            <p:cNvSpPr/>
            <p:nvPr/>
          </p:nvSpPr>
          <p:spPr>
            <a:xfrm>
              <a:off x="4578013" y="6392037"/>
              <a:ext cx="3095625" cy="2667000"/>
            </a:xfrm>
            <a:custGeom>
              <a:avLst/>
              <a:gdLst>
                <a:gd name="connsiteX0" fmla="*/ 0 w 3095625"/>
                <a:gd name="connsiteY0" fmla="*/ 0 h 2667000"/>
                <a:gd name="connsiteX1" fmla="*/ 3098483 w 3095625"/>
                <a:gd name="connsiteY1" fmla="*/ 0 h 2667000"/>
                <a:gd name="connsiteX2" fmla="*/ 3098483 w 3095625"/>
                <a:gd name="connsiteY2" fmla="*/ 2669096 h 2667000"/>
                <a:gd name="connsiteX3" fmla="*/ 0 w 3095625"/>
                <a:gd name="connsiteY3" fmla="*/ 2669096 h 2667000"/>
              </a:gdLst>
              <a:ahLst/>
              <a:cxnLst>
                <a:cxn ang="0">
                  <a:pos x="connsiteX0" y="connsiteY0"/>
                </a:cxn>
                <a:cxn ang="0">
                  <a:pos x="connsiteX1" y="connsiteY1"/>
                </a:cxn>
                <a:cxn ang="0">
                  <a:pos x="connsiteX2" y="connsiteY2"/>
                </a:cxn>
                <a:cxn ang="0">
                  <a:pos x="connsiteX3" y="connsiteY3"/>
                </a:cxn>
              </a:cxnLst>
              <a:rect l="l" t="t" r="r" b="b"/>
              <a:pathLst>
                <a:path w="3095625" h="2667000">
                  <a:moveTo>
                    <a:pt x="0" y="0"/>
                  </a:moveTo>
                  <a:lnTo>
                    <a:pt x="3098483" y="0"/>
                  </a:lnTo>
                  <a:lnTo>
                    <a:pt x="3098483" y="2669096"/>
                  </a:lnTo>
                  <a:lnTo>
                    <a:pt x="0" y="2669096"/>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0" name="Freeform: Shape 19">
              <a:extLst>
                <a:ext uri="{FF2B5EF4-FFF2-40B4-BE49-F238E27FC236}">
                  <a16:creationId xmlns:a16="http://schemas.microsoft.com/office/drawing/2014/main" id="{F88B577D-50BD-4F02-A48A-74E86638BC8D}"/>
                </a:ext>
              </a:extLst>
            </p:cNvPr>
            <p:cNvSpPr/>
            <p:nvPr/>
          </p:nvSpPr>
          <p:spPr>
            <a:xfrm>
              <a:off x="8033207" y="6392037"/>
              <a:ext cx="1095375" cy="2924175"/>
            </a:xfrm>
            <a:custGeom>
              <a:avLst/>
              <a:gdLst>
                <a:gd name="connsiteX0" fmla="*/ 0 w 1095375"/>
                <a:gd name="connsiteY0" fmla="*/ 0 h 2924175"/>
                <a:gd name="connsiteX1" fmla="*/ 1104042 w 1095375"/>
                <a:gd name="connsiteY1" fmla="*/ 0 h 2924175"/>
                <a:gd name="connsiteX2" fmla="*/ 1104042 w 1095375"/>
                <a:gd name="connsiteY2" fmla="*/ 2928938 h 2924175"/>
                <a:gd name="connsiteX3" fmla="*/ 0 w 1095375"/>
                <a:gd name="connsiteY3" fmla="*/ 2928938 h 2924175"/>
              </a:gdLst>
              <a:ahLst/>
              <a:cxnLst>
                <a:cxn ang="0">
                  <a:pos x="connsiteX0" y="connsiteY0"/>
                </a:cxn>
                <a:cxn ang="0">
                  <a:pos x="connsiteX1" y="connsiteY1"/>
                </a:cxn>
                <a:cxn ang="0">
                  <a:pos x="connsiteX2" y="connsiteY2"/>
                </a:cxn>
                <a:cxn ang="0">
                  <a:pos x="connsiteX3" y="connsiteY3"/>
                </a:cxn>
              </a:cxnLst>
              <a:rect l="l" t="t" r="r" b="b"/>
              <a:pathLst>
                <a:path w="1095375" h="2924175">
                  <a:moveTo>
                    <a:pt x="0" y="0"/>
                  </a:moveTo>
                  <a:lnTo>
                    <a:pt x="1104042" y="0"/>
                  </a:lnTo>
                  <a:lnTo>
                    <a:pt x="1104042" y="2928938"/>
                  </a:lnTo>
                  <a:lnTo>
                    <a:pt x="0" y="2928938"/>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 name="Freeform: Shape 20">
              <a:extLst>
                <a:ext uri="{FF2B5EF4-FFF2-40B4-BE49-F238E27FC236}">
                  <a16:creationId xmlns:a16="http://schemas.microsoft.com/office/drawing/2014/main" id="{6EC98BB6-C6DF-497E-B6CF-BD3C543153E6}"/>
                </a:ext>
              </a:extLst>
            </p:cNvPr>
            <p:cNvSpPr/>
            <p:nvPr/>
          </p:nvSpPr>
          <p:spPr>
            <a:xfrm>
              <a:off x="8119027" y="7632192"/>
              <a:ext cx="142875" cy="142875"/>
            </a:xfrm>
            <a:custGeom>
              <a:avLst/>
              <a:gdLst>
                <a:gd name="connsiteX0" fmla="*/ 146876 w 142875"/>
                <a:gd name="connsiteY0" fmla="*/ 73438 h 142875"/>
                <a:gd name="connsiteX1" fmla="*/ 73438 w 142875"/>
                <a:gd name="connsiteY1" fmla="*/ 146875 h 142875"/>
                <a:gd name="connsiteX2" fmla="*/ 0 w 142875"/>
                <a:gd name="connsiteY2" fmla="*/ 73438 h 142875"/>
                <a:gd name="connsiteX3" fmla="*/ 73438 w 142875"/>
                <a:gd name="connsiteY3" fmla="*/ 0 h 142875"/>
                <a:gd name="connsiteX4" fmla="*/ 146876 w 142875"/>
                <a:gd name="connsiteY4" fmla="*/ 73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6876" y="73438"/>
                  </a:moveTo>
                  <a:cubicBezTo>
                    <a:pt x="146876" y="113996"/>
                    <a:pt x="113997" y="146875"/>
                    <a:pt x="73438" y="146875"/>
                  </a:cubicBezTo>
                  <a:cubicBezTo>
                    <a:pt x="32879" y="146875"/>
                    <a:pt x="0" y="113996"/>
                    <a:pt x="0" y="73438"/>
                  </a:cubicBezTo>
                  <a:cubicBezTo>
                    <a:pt x="0" y="32879"/>
                    <a:pt x="32879" y="0"/>
                    <a:pt x="73438" y="0"/>
                  </a:cubicBezTo>
                  <a:cubicBezTo>
                    <a:pt x="113997" y="0"/>
                    <a:pt x="146876" y="32879"/>
                    <a:pt x="146876" y="73438"/>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 name="Freeform: Shape 21">
              <a:extLst>
                <a:ext uri="{FF2B5EF4-FFF2-40B4-BE49-F238E27FC236}">
                  <a16:creationId xmlns:a16="http://schemas.microsoft.com/office/drawing/2014/main" id="{75556D1E-A39C-4567-8922-ECE77592EA82}"/>
                </a:ext>
              </a:extLst>
            </p:cNvPr>
            <p:cNvSpPr/>
            <p:nvPr/>
          </p:nvSpPr>
          <p:spPr>
            <a:xfrm>
              <a:off x="4825187" y="6571774"/>
              <a:ext cx="962025" cy="962025"/>
            </a:xfrm>
            <a:custGeom>
              <a:avLst/>
              <a:gdLst>
                <a:gd name="connsiteX0" fmla="*/ 964025 w 962025"/>
                <a:gd name="connsiteY0" fmla="*/ 0 h 962025"/>
                <a:gd name="connsiteX1" fmla="*/ 0 w 962025"/>
                <a:gd name="connsiteY1" fmla="*/ 964025 h 962025"/>
                <a:gd name="connsiteX2" fmla="*/ 0 w 962025"/>
                <a:gd name="connsiteY2" fmla="*/ 663511 h 962025"/>
                <a:gd name="connsiteX3" fmla="*/ 663512 w 962025"/>
                <a:gd name="connsiteY3" fmla="*/ 0 h 962025"/>
              </a:gdLst>
              <a:ahLst/>
              <a:cxnLst>
                <a:cxn ang="0">
                  <a:pos x="connsiteX0" y="connsiteY0"/>
                </a:cxn>
                <a:cxn ang="0">
                  <a:pos x="connsiteX1" y="connsiteY1"/>
                </a:cxn>
                <a:cxn ang="0">
                  <a:pos x="connsiteX2" y="connsiteY2"/>
                </a:cxn>
                <a:cxn ang="0">
                  <a:pos x="connsiteX3" y="connsiteY3"/>
                </a:cxn>
              </a:cxnLst>
              <a:rect l="l" t="t" r="r" b="b"/>
              <a:pathLst>
                <a:path w="962025" h="962025">
                  <a:moveTo>
                    <a:pt x="964025" y="0"/>
                  </a:moveTo>
                  <a:lnTo>
                    <a:pt x="0" y="964025"/>
                  </a:lnTo>
                  <a:lnTo>
                    <a:pt x="0" y="663511"/>
                  </a:lnTo>
                  <a:lnTo>
                    <a:pt x="663512" y="0"/>
                  </a:lnTo>
                  <a:close/>
                </a:path>
              </a:pathLst>
            </a:custGeom>
            <a:solidFill>
              <a:srgbClr val="EDF3F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 name="Freeform: Shape 22">
              <a:extLst>
                <a:ext uri="{FF2B5EF4-FFF2-40B4-BE49-F238E27FC236}">
                  <a16:creationId xmlns:a16="http://schemas.microsoft.com/office/drawing/2014/main" id="{248B5563-208C-4E8E-AA1A-0337B3318094}"/>
                </a:ext>
              </a:extLst>
            </p:cNvPr>
            <p:cNvSpPr/>
            <p:nvPr/>
          </p:nvSpPr>
          <p:spPr>
            <a:xfrm>
              <a:off x="4825187" y="6571774"/>
              <a:ext cx="447675" cy="447675"/>
            </a:xfrm>
            <a:custGeom>
              <a:avLst/>
              <a:gdLst>
                <a:gd name="connsiteX0" fmla="*/ 456438 w 447675"/>
                <a:gd name="connsiteY0" fmla="*/ 0 h 447675"/>
                <a:gd name="connsiteX1" fmla="*/ 0 w 447675"/>
                <a:gd name="connsiteY1" fmla="*/ 456343 h 447675"/>
                <a:gd name="connsiteX2" fmla="*/ 0 w 447675"/>
                <a:gd name="connsiteY2" fmla="*/ 155924 h 447675"/>
                <a:gd name="connsiteX3" fmla="*/ 155924 w 447675"/>
                <a:gd name="connsiteY3" fmla="*/ 0 h 447675"/>
              </a:gdLst>
              <a:ahLst/>
              <a:cxnLst>
                <a:cxn ang="0">
                  <a:pos x="connsiteX0" y="connsiteY0"/>
                </a:cxn>
                <a:cxn ang="0">
                  <a:pos x="connsiteX1" y="connsiteY1"/>
                </a:cxn>
                <a:cxn ang="0">
                  <a:pos x="connsiteX2" y="connsiteY2"/>
                </a:cxn>
                <a:cxn ang="0">
                  <a:pos x="connsiteX3" y="connsiteY3"/>
                </a:cxn>
              </a:cxnLst>
              <a:rect l="l" t="t" r="r" b="b"/>
              <a:pathLst>
                <a:path w="447675" h="447675">
                  <a:moveTo>
                    <a:pt x="456438" y="0"/>
                  </a:moveTo>
                  <a:lnTo>
                    <a:pt x="0" y="456343"/>
                  </a:lnTo>
                  <a:lnTo>
                    <a:pt x="0" y="155924"/>
                  </a:lnTo>
                  <a:lnTo>
                    <a:pt x="155924" y="0"/>
                  </a:lnTo>
                  <a:close/>
                </a:path>
              </a:pathLst>
            </a:custGeom>
            <a:solidFill>
              <a:srgbClr val="EDF3F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 name="Freeform: Shape 23">
              <a:extLst>
                <a:ext uri="{FF2B5EF4-FFF2-40B4-BE49-F238E27FC236}">
                  <a16:creationId xmlns:a16="http://schemas.microsoft.com/office/drawing/2014/main" id="{215C5202-E1C9-4447-AC5D-59AC444208AB}"/>
                </a:ext>
              </a:extLst>
            </p:cNvPr>
            <p:cNvSpPr/>
            <p:nvPr/>
          </p:nvSpPr>
          <p:spPr>
            <a:xfrm>
              <a:off x="4825187" y="6571774"/>
              <a:ext cx="1466850" cy="1466850"/>
            </a:xfrm>
            <a:custGeom>
              <a:avLst/>
              <a:gdLst>
                <a:gd name="connsiteX0" fmla="*/ 1471613 w 1466850"/>
                <a:gd name="connsiteY0" fmla="*/ 0 h 1466850"/>
                <a:gd name="connsiteX1" fmla="*/ 0 w 1466850"/>
                <a:gd name="connsiteY1" fmla="*/ 1471613 h 1466850"/>
                <a:gd name="connsiteX2" fmla="*/ 0 w 1466850"/>
                <a:gd name="connsiteY2" fmla="*/ 1171099 h 1466850"/>
                <a:gd name="connsiteX3" fmla="*/ 1171099 w 1466850"/>
                <a:gd name="connsiteY3" fmla="*/ 0 h 1466850"/>
              </a:gdLst>
              <a:ahLst/>
              <a:cxnLst>
                <a:cxn ang="0">
                  <a:pos x="connsiteX0" y="connsiteY0"/>
                </a:cxn>
                <a:cxn ang="0">
                  <a:pos x="connsiteX1" y="connsiteY1"/>
                </a:cxn>
                <a:cxn ang="0">
                  <a:pos x="connsiteX2" y="connsiteY2"/>
                </a:cxn>
                <a:cxn ang="0">
                  <a:pos x="connsiteX3" y="connsiteY3"/>
                </a:cxn>
              </a:cxnLst>
              <a:rect l="l" t="t" r="r" b="b"/>
              <a:pathLst>
                <a:path w="1466850" h="1466850">
                  <a:moveTo>
                    <a:pt x="1471613" y="0"/>
                  </a:moveTo>
                  <a:lnTo>
                    <a:pt x="0" y="1471613"/>
                  </a:lnTo>
                  <a:lnTo>
                    <a:pt x="0" y="1171099"/>
                  </a:lnTo>
                  <a:lnTo>
                    <a:pt x="1171099" y="0"/>
                  </a:lnTo>
                  <a:close/>
                </a:path>
              </a:pathLst>
            </a:custGeom>
            <a:solidFill>
              <a:srgbClr val="EDF3F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5" name="Freeform: Shape 24">
              <a:extLst>
                <a:ext uri="{FF2B5EF4-FFF2-40B4-BE49-F238E27FC236}">
                  <a16:creationId xmlns:a16="http://schemas.microsoft.com/office/drawing/2014/main" id="{BD09AA5E-ED7F-4B6D-8C32-B8256DD85BCF}"/>
                </a:ext>
              </a:extLst>
            </p:cNvPr>
            <p:cNvSpPr/>
            <p:nvPr/>
          </p:nvSpPr>
          <p:spPr>
            <a:xfrm>
              <a:off x="4484478" y="8975122"/>
              <a:ext cx="3276600" cy="142875"/>
            </a:xfrm>
            <a:custGeom>
              <a:avLst/>
              <a:gdLst>
                <a:gd name="connsiteX0" fmla="*/ 3210401 w 3276600"/>
                <a:gd name="connsiteY0" fmla="*/ 150495 h 142875"/>
                <a:gd name="connsiteX1" fmla="*/ 75248 w 3276600"/>
                <a:gd name="connsiteY1" fmla="*/ 150495 h 142875"/>
                <a:gd name="connsiteX2" fmla="*/ 0 w 3276600"/>
                <a:gd name="connsiteY2" fmla="*/ 75248 h 142875"/>
                <a:gd name="connsiteX3" fmla="*/ 0 w 3276600"/>
                <a:gd name="connsiteY3" fmla="*/ 75248 h 142875"/>
                <a:gd name="connsiteX4" fmla="*/ 75248 w 3276600"/>
                <a:gd name="connsiteY4" fmla="*/ 0 h 142875"/>
                <a:gd name="connsiteX5" fmla="*/ 3210401 w 3276600"/>
                <a:gd name="connsiteY5" fmla="*/ 0 h 142875"/>
                <a:gd name="connsiteX6" fmla="*/ 3285649 w 3276600"/>
                <a:gd name="connsiteY6" fmla="*/ 75248 h 142875"/>
                <a:gd name="connsiteX7" fmla="*/ 3285649 w 3276600"/>
                <a:gd name="connsiteY7" fmla="*/ 75248 h 142875"/>
                <a:gd name="connsiteX8" fmla="*/ 3210401 w 3276600"/>
                <a:gd name="connsiteY8" fmla="*/ 15049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6600" h="142875">
                  <a:moveTo>
                    <a:pt x="3210401" y="150495"/>
                  </a:moveTo>
                  <a:lnTo>
                    <a:pt x="75248" y="150495"/>
                  </a:lnTo>
                  <a:cubicBezTo>
                    <a:pt x="33719" y="150495"/>
                    <a:pt x="0" y="116777"/>
                    <a:pt x="0" y="75248"/>
                  </a:cubicBezTo>
                  <a:lnTo>
                    <a:pt x="0" y="75248"/>
                  </a:lnTo>
                  <a:cubicBezTo>
                    <a:pt x="0" y="33719"/>
                    <a:pt x="33719" y="0"/>
                    <a:pt x="75248" y="0"/>
                  </a:cubicBezTo>
                  <a:lnTo>
                    <a:pt x="3210401" y="0"/>
                  </a:lnTo>
                  <a:cubicBezTo>
                    <a:pt x="3251930" y="0"/>
                    <a:pt x="3285649" y="33719"/>
                    <a:pt x="3285649" y="75248"/>
                  </a:cubicBezTo>
                  <a:lnTo>
                    <a:pt x="3285649" y="75248"/>
                  </a:lnTo>
                  <a:cubicBezTo>
                    <a:pt x="3285649" y="116777"/>
                    <a:pt x="3251930" y="150495"/>
                    <a:pt x="3210401" y="150495"/>
                  </a:cubicBez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53" name="TextBox 52">
            <a:extLst>
              <a:ext uri="{FF2B5EF4-FFF2-40B4-BE49-F238E27FC236}">
                <a16:creationId xmlns:a16="http://schemas.microsoft.com/office/drawing/2014/main" id="{154A04CC-8C0C-4088-B3CD-0A6B4A369466}"/>
              </a:ext>
            </a:extLst>
          </p:cNvPr>
          <p:cNvSpPr txBox="1"/>
          <p:nvPr/>
        </p:nvSpPr>
        <p:spPr>
          <a:xfrm>
            <a:off x="6222926" y="1982393"/>
            <a:ext cx="5105530" cy="646331"/>
          </a:xfrm>
          <a:prstGeom prst="rect">
            <a:avLst/>
          </a:prstGeom>
          <a:noFill/>
        </p:spPr>
        <p:txBody>
          <a:bodyPr wrap="square" rtlCol="0">
            <a:spAutoFit/>
          </a:bodyPr>
          <a:lstStyle/>
          <a:p>
            <a:pPr defTabSz="228554">
              <a:defRPr/>
            </a:pPr>
            <a:r>
              <a:rPr lang="en-US" sz="3600" b="1">
                <a:ln>
                  <a:solidFill>
                    <a:srgbClr val="FFFFFF"/>
                  </a:solidFill>
                </a:ln>
                <a:solidFill>
                  <a:srgbClr val="6B769F"/>
                </a:solidFill>
                <a:latin typeface="Open Sans Extrabold" panose="020B0906030804020204" pitchFamily="34" charset="0"/>
                <a:ea typeface="Open Sans Extrabold" panose="020B0906030804020204" pitchFamily="34" charset="0"/>
                <a:cs typeface="Open Sans Extrabold" panose="020B0906030804020204" pitchFamily="34" charset="0"/>
              </a:rPr>
              <a:t>PRODUCT TO SELL</a:t>
            </a:r>
          </a:p>
        </p:txBody>
      </p:sp>
      <p:grpSp>
        <p:nvGrpSpPr>
          <p:cNvPr id="78" name="Group 77">
            <a:extLst>
              <a:ext uri="{FF2B5EF4-FFF2-40B4-BE49-F238E27FC236}">
                <a16:creationId xmlns:a16="http://schemas.microsoft.com/office/drawing/2014/main" id="{EFCCCFC7-FF2F-42B2-A494-9BAF67B24FCB}"/>
              </a:ext>
            </a:extLst>
          </p:cNvPr>
          <p:cNvGrpSpPr/>
          <p:nvPr/>
        </p:nvGrpSpPr>
        <p:grpSpPr>
          <a:xfrm flipH="1">
            <a:off x="4594096" y="3341332"/>
            <a:ext cx="1396889" cy="1512134"/>
            <a:chOff x="10226579" y="4729162"/>
            <a:chExt cx="3928256" cy="4252341"/>
          </a:xfrm>
        </p:grpSpPr>
        <p:sp>
          <p:nvSpPr>
            <p:cNvPr id="61" name="Freeform: Shape 60">
              <a:extLst>
                <a:ext uri="{FF2B5EF4-FFF2-40B4-BE49-F238E27FC236}">
                  <a16:creationId xmlns:a16="http://schemas.microsoft.com/office/drawing/2014/main" id="{F64D2563-79CD-41EA-A314-0008748A2B5A}"/>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2" name="Freeform: Shape 61">
              <a:extLst>
                <a:ext uri="{FF2B5EF4-FFF2-40B4-BE49-F238E27FC236}">
                  <a16:creationId xmlns:a16="http://schemas.microsoft.com/office/drawing/2014/main" id="{26553DCC-2056-4CFF-860C-52FB2952DEA0}"/>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3" name="Freeform: Shape 62">
              <a:extLst>
                <a:ext uri="{FF2B5EF4-FFF2-40B4-BE49-F238E27FC236}">
                  <a16:creationId xmlns:a16="http://schemas.microsoft.com/office/drawing/2014/main" id="{D265169F-1F8D-4134-8F79-823AEEB5E549}"/>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4" name="Freeform: Shape 63">
              <a:extLst>
                <a:ext uri="{FF2B5EF4-FFF2-40B4-BE49-F238E27FC236}">
                  <a16:creationId xmlns:a16="http://schemas.microsoft.com/office/drawing/2014/main" id="{F821294B-D6F0-424A-B1DE-BC671B6BDB98}"/>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5" name="Freeform: Shape 64">
              <a:extLst>
                <a:ext uri="{FF2B5EF4-FFF2-40B4-BE49-F238E27FC236}">
                  <a16:creationId xmlns:a16="http://schemas.microsoft.com/office/drawing/2014/main" id="{9D80DDA2-9D2B-4278-A151-0E4856CABFAF}"/>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6" name="Freeform: Shape 65">
              <a:extLst>
                <a:ext uri="{FF2B5EF4-FFF2-40B4-BE49-F238E27FC236}">
                  <a16:creationId xmlns:a16="http://schemas.microsoft.com/office/drawing/2014/main" id="{11F621A0-1F96-4EF4-8207-4D885FC28238}"/>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7" name="Freeform: Shape 66">
              <a:extLst>
                <a:ext uri="{FF2B5EF4-FFF2-40B4-BE49-F238E27FC236}">
                  <a16:creationId xmlns:a16="http://schemas.microsoft.com/office/drawing/2014/main" id="{443308F0-EBDF-4457-80BA-6A6955CCCF23}"/>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8" name="Freeform: Shape 67">
              <a:extLst>
                <a:ext uri="{FF2B5EF4-FFF2-40B4-BE49-F238E27FC236}">
                  <a16:creationId xmlns:a16="http://schemas.microsoft.com/office/drawing/2014/main" id="{27137248-7EC9-4635-9489-0EE700337009}"/>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9" name="Freeform: Shape 68">
              <a:extLst>
                <a:ext uri="{FF2B5EF4-FFF2-40B4-BE49-F238E27FC236}">
                  <a16:creationId xmlns:a16="http://schemas.microsoft.com/office/drawing/2014/main" id="{BE788C1C-B8D5-4E9C-8B49-4E9E8E6D877F}"/>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0" name="Freeform: Shape 69">
              <a:extLst>
                <a:ext uri="{FF2B5EF4-FFF2-40B4-BE49-F238E27FC236}">
                  <a16:creationId xmlns:a16="http://schemas.microsoft.com/office/drawing/2014/main" id="{3B06212B-3AC3-4826-B4F0-C532556BAA77}"/>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1" name="Freeform: Shape 70">
              <a:extLst>
                <a:ext uri="{FF2B5EF4-FFF2-40B4-BE49-F238E27FC236}">
                  <a16:creationId xmlns:a16="http://schemas.microsoft.com/office/drawing/2014/main" id="{CAB72DC4-A45C-448D-8DC3-38A0EE2E5EF8}"/>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2" name="Freeform: Shape 71">
              <a:extLst>
                <a:ext uri="{FF2B5EF4-FFF2-40B4-BE49-F238E27FC236}">
                  <a16:creationId xmlns:a16="http://schemas.microsoft.com/office/drawing/2014/main" id="{5987B90B-155F-4914-9C52-3CBF0353E565}"/>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3" name="Freeform: Shape 72">
              <a:extLst>
                <a:ext uri="{FF2B5EF4-FFF2-40B4-BE49-F238E27FC236}">
                  <a16:creationId xmlns:a16="http://schemas.microsoft.com/office/drawing/2014/main" id="{1461E4D1-A47F-4FEA-A469-F14622D222FF}"/>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4" name="Freeform: Shape 73">
              <a:extLst>
                <a:ext uri="{FF2B5EF4-FFF2-40B4-BE49-F238E27FC236}">
                  <a16:creationId xmlns:a16="http://schemas.microsoft.com/office/drawing/2014/main" id="{6F9F6EA3-6CE7-4E69-89EB-B2209E5DAD9D}"/>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5" name="Freeform: Shape 74">
              <a:extLst>
                <a:ext uri="{FF2B5EF4-FFF2-40B4-BE49-F238E27FC236}">
                  <a16:creationId xmlns:a16="http://schemas.microsoft.com/office/drawing/2014/main" id="{06C09BC9-76AC-4A83-BFCA-36C3257C590C}"/>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6" name="Freeform: Shape 75">
              <a:extLst>
                <a:ext uri="{FF2B5EF4-FFF2-40B4-BE49-F238E27FC236}">
                  <a16:creationId xmlns:a16="http://schemas.microsoft.com/office/drawing/2014/main" id="{31278F22-72D8-4A86-ACB5-BD50D61BEF7F}"/>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7" name="Freeform: Shape 76">
              <a:extLst>
                <a:ext uri="{FF2B5EF4-FFF2-40B4-BE49-F238E27FC236}">
                  <a16:creationId xmlns:a16="http://schemas.microsoft.com/office/drawing/2014/main" id="{FAAC0963-1926-4C63-96BC-2CB6409D76AA}"/>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80" name="TextBox 79">
            <a:extLst>
              <a:ext uri="{FF2B5EF4-FFF2-40B4-BE49-F238E27FC236}">
                <a16:creationId xmlns:a16="http://schemas.microsoft.com/office/drawing/2014/main" id="{C8955E90-28F5-4709-B7DA-F29D9F1CB61F}"/>
              </a:ext>
            </a:extLst>
          </p:cNvPr>
          <p:cNvSpPr txBox="1"/>
          <p:nvPr/>
        </p:nvSpPr>
        <p:spPr>
          <a:xfrm>
            <a:off x="6285783" y="2696396"/>
            <a:ext cx="4991806" cy="1899687"/>
          </a:xfrm>
          <a:prstGeom prst="rect">
            <a:avLst/>
          </a:prstGeom>
          <a:noFill/>
        </p:spPr>
        <p:txBody>
          <a:bodyPr wrap="square" rtlCol="0">
            <a:spAutoFit/>
          </a:bodyPr>
          <a:lstStyle/>
          <a:p>
            <a:pPr algn="just" defTabSz="228554">
              <a:lnSpc>
                <a:spcPct val="150000"/>
              </a:lnSpc>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Web-based information systems and mobile applications. Both include every functions needed from the student, tutor, and admin dashboard where each role has their own specific responsibilities.</a:t>
            </a:r>
          </a:p>
        </p:txBody>
      </p:sp>
      <p:sp>
        <p:nvSpPr>
          <p:cNvPr id="48" name="Slide Number Placeholder 5">
            <a:extLst>
              <a:ext uri="{FF2B5EF4-FFF2-40B4-BE49-F238E27FC236}">
                <a16:creationId xmlns:a16="http://schemas.microsoft.com/office/drawing/2014/main" id="{A9B93129-467A-3CA3-8317-EEBABA002072}"/>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17</a:t>
            </a:fld>
            <a:endParaRPr lang="en-US" sz="600">
              <a:solidFill>
                <a:schemeClr val="tx1"/>
              </a:solidFill>
            </a:endParaRPr>
          </a:p>
        </p:txBody>
      </p:sp>
      <p:sp>
        <p:nvSpPr>
          <p:cNvPr id="49" name="Oval 48">
            <a:extLst>
              <a:ext uri="{FF2B5EF4-FFF2-40B4-BE49-F238E27FC236}">
                <a16:creationId xmlns:a16="http://schemas.microsoft.com/office/drawing/2014/main" id="{9717BADE-C342-9A29-FF48-DDA0D66E1A4E}"/>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0" name="Oval 49">
            <a:extLst>
              <a:ext uri="{FF2B5EF4-FFF2-40B4-BE49-F238E27FC236}">
                <a16:creationId xmlns:a16="http://schemas.microsoft.com/office/drawing/2014/main" id="{704978A6-7125-AA11-B875-DAA0920B7148}"/>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1" name="Rectangle 9">
            <a:hlinkClick r:id="" action="ppaction://hlinkshowjump?jump=previousslide"/>
            <a:extLst>
              <a:ext uri="{FF2B5EF4-FFF2-40B4-BE49-F238E27FC236}">
                <a16:creationId xmlns:a16="http://schemas.microsoft.com/office/drawing/2014/main" id="{163483CE-EC5E-5037-9595-50F82069098A}"/>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4" name="Oval 53">
            <a:hlinkClick r:id="" action="ppaction://hlinkshowjump?jump=nextslide"/>
            <a:extLst>
              <a:ext uri="{FF2B5EF4-FFF2-40B4-BE49-F238E27FC236}">
                <a16:creationId xmlns:a16="http://schemas.microsoft.com/office/drawing/2014/main" id="{71DF0252-50D7-8D13-95E2-A3E910CFD2DC}"/>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5" name="Rectangle 9">
            <a:extLst>
              <a:ext uri="{FF2B5EF4-FFF2-40B4-BE49-F238E27FC236}">
                <a16:creationId xmlns:a16="http://schemas.microsoft.com/office/drawing/2014/main" id="{99F3E5ED-39DC-7E6B-2B9F-34A6A1326F79}"/>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2771902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700" fill="hold"/>
                                            <p:tgtEl>
                                              <p:spTgt spid="52"/>
                                            </p:tgtEl>
                                            <p:attrNameLst>
                                              <p:attrName>ppt_w</p:attrName>
                                            </p:attrNameLst>
                                          </p:cBhvr>
                                          <p:tavLst>
                                            <p:tav tm="0">
                                              <p:val>
                                                <p:fltVal val="0"/>
                                              </p:val>
                                            </p:tav>
                                            <p:tav tm="100000">
                                              <p:val>
                                                <p:strVal val="#ppt_w"/>
                                              </p:val>
                                            </p:tav>
                                          </p:tavLst>
                                        </p:anim>
                                        <p:anim calcmode="lin" valueType="num">
                                          <p:cBhvr>
                                            <p:cTn id="8" dur="700" fill="hold"/>
                                            <p:tgtEl>
                                              <p:spTgt spid="52"/>
                                            </p:tgtEl>
                                            <p:attrNameLst>
                                              <p:attrName>ppt_h</p:attrName>
                                            </p:attrNameLst>
                                          </p:cBhvr>
                                          <p:tavLst>
                                            <p:tav tm="0">
                                              <p:val>
                                                <p:fltVal val="0"/>
                                              </p:val>
                                            </p:tav>
                                            <p:tav tm="100000">
                                              <p:val>
                                                <p:strVal val="#ppt_h"/>
                                              </p:val>
                                            </p:tav>
                                          </p:tavLst>
                                        </p:anim>
                                        <p:anim calcmode="lin" valueType="num">
                                          <p:cBhvr>
                                            <p:cTn id="9" dur="700" fill="hold"/>
                                            <p:tgtEl>
                                              <p:spTgt spid="52"/>
                                            </p:tgtEl>
                                            <p:attrNameLst>
                                              <p:attrName>style.rotation</p:attrName>
                                            </p:attrNameLst>
                                          </p:cBhvr>
                                          <p:tavLst>
                                            <p:tav tm="0">
                                              <p:val>
                                                <p:fltVal val="360"/>
                                              </p:val>
                                            </p:tav>
                                            <p:tav tm="100000">
                                              <p:val>
                                                <p:fltVal val="0"/>
                                              </p:val>
                                            </p:tav>
                                          </p:tavLst>
                                        </p:anim>
                                        <p:animEffect transition="in" filter="fade">
                                          <p:cBhvr>
                                            <p:cTn id="10" dur="700"/>
                                            <p:tgtEl>
                                              <p:spTgt spid="52"/>
                                            </p:tgtEl>
                                          </p:cBhvr>
                                        </p:animEffect>
                                      </p:childTnLst>
                                    </p:cTn>
                                  </p:par>
                                  <p:par>
                                    <p:cTn id="11" presetID="2" presetClass="entr" presetSubtype="1" fill="hold" nodeType="withEffect" p14:presetBounceEnd="76000">
                                      <p:stCondLst>
                                        <p:cond delay="100"/>
                                      </p:stCondLst>
                                      <p:childTnLst>
                                        <p:set>
                                          <p:cBhvr>
                                            <p:cTn id="12" dur="1" fill="hold">
                                              <p:stCondLst>
                                                <p:cond delay="0"/>
                                              </p:stCondLst>
                                            </p:cTn>
                                            <p:tgtEl>
                                              <p:spTgt spid="26"/>
                                            </p:tgtEl>
                                            <p:attrNameLst>
                                              <p:attrName>style.visibility</p:attrName>
                                            </p:attrNameLst>
                                          </p:cBhvr>
                                          <p:to>
                                            <p:strVal val="visible"/>
                                          </p:to>
                                        </p:set>
                                        <p:anim calcmode="lin" valueType="num" p14:bounceEnd="76000">
                                          <p:cBhvr additive="base">
                                            <p:cTn id="13" dur="2500" fill="hold"/>
                                            <p:tgtEl>
                                              <p:spTgt spid="26"/>
                                            </p:tgtEl>
                                            <p:attrNameLst>
                                              <p:attrName>ppt_x</p:attrName>
                                            </p:attrNameLst>
                                          </p:cBhvr>
                                          <p:tavLst>
                                            <p:tav tm="0">
                                              <p:val>
                                                <p:strVal val="#ppt_x"/>
                                              </p:val>
                                            </p:tav>
                                            <p:tav tm="100000">
                                              <p:val>
                                                <p:strVal val="#ppt_x"/>
                                              </p:val>
                                            </p:tav>
                                          </p:tavLst>
                                        </p:anim>
                                        <p:anim calcmode="lin" valueType="num" p14:bounceEnd="76000">
                                          <p:cBhvr additive="base">
                                            <p:cTn id="14" dur="2500" fill="hold"/>
                                            <p:tgtEl>
                                              <p:spTgt spid="26"/>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14:presetBounceEnd="76000">
                                      <p:stCondLst>
                                        <p:cond delay="200"/>
                                      </p:stCondLst>
                                      <p:childTnLst>
                                        <p:set>
                                          <p:cBhvr>
                                            <p:cTn id="16" dur="1" fill="hold">
                                              <p:stCondLst>
                                                <p:cond delay="0"/>
                                              </p:stCondLst>
                                            </p:cTn>
                                            <p:tgtEl>
                                              <p:spTgt spid="78"/>
                                            </p:tgtEl>
                                            <p:attrNameLst>
                                              <p:attrName>style.visibility</p:attrName>
                                            </p:attrNameLst>
                                          </p:cBhvr>
                                          <p:to>
                                            <p:strVal val="visible"/>
                                          </p:to>
                                        </p:set>
                                        <p:anim calcmode="lin" valueType="num" p14:bounceEnd="76000">
                                          <p:cBhvr additive="base">
                                            <p:cTn id="17" dur="2500" fill="hold"/>
                                            <p:tgtEl>
                                              <p:spTgt spid="78"/>
                                            </p:tgtEl>
                                            <p:attrNameLst>
                                              <p:attrName>ppt_x</p:attrName>
                                            </p:attrNameLst>
                                          </p:cBhvr>
                                          <p:tavLst>
                                            <p:tav tm="0">
                                              <p:val>
                                                <p:strVal val="#ppt_x"/>
                                              </p:val>
                                            </p:tav>
                                            <p:tav tm="100000">
                                              <p:val>
                                                <p:strVal val="#ppt_x"/>
                                              </p:val>
                                            </p:tav>
                                          </p:tavLst>
                                        </p:anim>
                                        <p:anim calcmode="lin" valueType="num" p14:bounceEnd="76000">
                                          <p:cBhvr additive="base">
                                            <p:cTn id="18" dur="2500" fill="hold"/>
                                            <p:tgtEl>
                                              <p:spTgt spid="78"/>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14:presetBounceEnd="76000">
                                      <p:stCondLst>
                                        <p:cond delay="300"/>
                                      </p:stCondLst>
                                      <p:childTnLst>
                                        <p:set>
                                          <p:cBhvr>
                                            <p:cTn id="20" dur="1" fill="hold">
                                              <p:stCondLst>
                                                <p:cond delay="0"/>
                                              </p:stCondLst>
                                            </p:cTn>
                                            <p:tgtEl>
                                              <p:spTgt spid="58"/>
                                            </p:tgtEl>
                                            <p:attrNameLst>
                                              <p:attrName>style.visibility</p:attrName>
                                            </p:attrNameLst>
                                          </p:cBhvr>
                                          <p:to>
                                            <p:strVal val="visible"/>
                                          </p:to>
                                        </p:set>
                                        <p:anim calcmode="lin" valueType="num" p14:bounceEnd="76000">
                                          <p:cBhvr additive="base">
                                            <p:cTn id="21" dur="2500" fill="hold"/>
                                            <p:tgtEl>
                                              <p:spTgt spid="58"/>
                                            </p:tgtEl>
                                            <p:attrNameLst>
                                              <p:attrName>ppt_x</p:attrName>
                                            </p:attrNameLst>
                                          </p:cBhvr>
                                          <p:tavLst>
                                            <p:tav tm="0">
                                              <p:val>
                                                <p:strVal val="#ppt_x"/>
                                              </p:val>
                                            </p:tav>
                                            <p:tav tm="100000">
                                              <p:val>
                                                <p:strVal val="#ppt_x"/>
                                              </p:val>
                                            </p:tav>
                                          </p:tavLst>
                                        </p:anim>
                                        <p:anim calcmode="lin" valueType="num" p14:bounceEnd="76000">
                                          <p:cBhvr additive="base">
                                            <p:cTn id="22" dur="2500" fill="hold"/>
                                            <p:tgtEl>
                                              <p:spTgt spid="58"/>
                                            </p:tgtEl>
                                            <p:attrNameLst>
                                              <p:attrName>ppt_y</p:attrName>
                                            </p:attrNameLst>
                                          </p:cBhvr>
                                          <p:tavLst>
                                            <p:tav tm="0">
                                              <p:val>
                                                <p:strVal val="0-#ppt_h/2"/>
                                              </p:val>
                                            </p:tav>
                                            <p:tav tm="100000">
                                              <p:val>
                                                <p:strVal val="#ppt_y"/>
                                              </p:val>
                                            </p:tav>
                                          </p:tavLst>
                                        </p:anim>
                                      </p:childTnLst>
                                    </p:cTn>
                                  </p:par>
                                  <p:par>
                                    <p:cTn id="23" presetID="49" presetClass="entr" presetSubtype="0" decel="10000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700" fill="hold"/>
                                            <p:tgtEl>
                                              <p:spTgt spid="79"/>
                                            </p:tgtEl>
                                            <p:attrNameLst>
                                              <p:attrName>ppt_w</p:attrName>
                                            </p:attrNameLst>
                                          </p:cBhvr>
                                          <p:tavLst>
                                            <p:tav tm="0">
                                              <p:val>
                                                <p:fltVal val="0"/>
                                              </p:val>
                                            </p:tav>
                                            <p:tav tm="100000">
                                              <p:val>
                                                <p:strVal val="#ppt_w"/>
                                              </p:val>
                                            </p:tav>
                                          </p:tavLst>
                                        </p:anim>
                                        <p:anim calcmode="lin" valueType="num">
                                          <p:cBhvr>
                                            <p:cTn id="26" dur="700" fill="hold"/>
                                            <p:tgtEl>
                                              <p:spTgt spid="79"/>
                                            </p:tgtEl>
                                            <p:attrNameLst>
                                              <p:attrName>ppt_h</p:attrName>
                                            </p:attrNameLst>
                                          </p:cBhvr>
                                          <p:tavLst>
                                            <p:tav tm="0">
                                              <p:val>
                                                <p:fltVal val="0"/>
                                              </p:val>
                                            </p:tav>
                                            <p:tav tm="100000">
                                              <p:val>
                                                <p:strVal val="#ppt_h"/>
                                              </p:val>
                                            </p:tav>
                                          </p:tavLst>
                                        </p:anim>
                                        <p:anim calcmode="lin" valueType="num">
                                          <p:cBhvr>
                                            <p:cTn id="27" dur="700" fill="hold"/>
                                            <p:tgtEl>
                                              <p:spTgt spid="79"/>
                                            </p:tgtEl>
                                            <p:attrNameLst>
                                              <p:attrName>style.rotation</p:attrName>
                                            </p:attrNameLst>
                                          </p:cBhvr>
                                          <p:tavLst>
                                            <p:tav tm="0">
                                              <p:val>
                                                <p:fltVal val="360"/>
                                              </p:val>
                                            </p:tav>
                                            <p:tav tm="100000">
                                              <p:val>
                                                <p:fltVal val="0"/>
                                              </p:val>
                                            </p:tav>
                                          </p:tavLst>
                                        </p:anim>
                                        <p:animEffect transition="in" filter="fade">
                                          <p:cBhvr>
                                            <p:cTn id="28" dur="700"/>
                                            <p:tgtEl>
                                              <p:spTgt spid="79"/>
                                            </p:tgtEl>
                                          </p:cBhvr>
                                        </p:animEffect>
                                      </p:childTnLst>
                                    </p:cTn>
                                  </p:par>
                                  <p:par>
                                    <p:cTn id="29" presetID="2" presetClass="entr" presetSubtype="4" fill="hold" grpId="0" nodeType="withEffect" p14:presetBounceEnd="76000">
                                      <p:stCondLst>
                                        <p:cond delay="100"/>
                                      </p:stCondLst>
                                      <p:childTnLst>
                                        <p:set>
                                          <p:cBhvr>
                                            <p:cTn id="30" dur="1" fill="hold">
                                              <p:stCondLst>
                                                <p:cond delay="0"/>
                                              </p:stCondLst>
                                            </p:cTn>
                                            <p:tgtEl>
                                              <p:spTgt spid="53"/>
                                            </p:tgtEl>
                                            <p:attrNameLst>
                                              <p:attrName>style.visibility</p:attrName>
                                            </p:attrNameLst>
                                          </p:cBhvr>
                                          <p:to>
                                            <p:strVal val="visible"/>
                                          </p:to>
                                        </p:set>
                                        <p:anim calcmode="lin" valueType="num" p14:bounceEnd="76000">
                                          <p:cBhvr additive="base">
                                            <p:cTn id="31" dur="2500" fill="hold"/>
                                            <p:tgtEl>
                                              <p:spTgt spid="53"/>
                                            </p:tgtEl>
                                            <p:attrNameLst>
                                              <p:attrName>ppt_x</p:attrName>
                                            </p:attrNameLst>
                                          </p:cBhvr>
                                          <p:tavLst>
                                            <p:tav tm="0">
                                              <p:val>
                                                <p:strVal val="#ppt_x"/>
                                              </p:val>
                                            </p:tav>
                                            <p:tav tm="100000">
                                              <p:val>
                                                <p:strVal val="#ppt_x"/>
                                              </p:val>
                                            </p:tav>
                                          </p:tavLst>
                                        </p:anim>
                                        <p:anim calcmode="lin" valueType="num" p14:bounceEnd="76000">
                                          <p:cBhvr additive="base">
                                            <p:cTn id="32" dur="2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76000">
                                      <p:stCondLst>
                                        <p:cond delay="200"/>
                                      </p:stCondLst>
                                      <p:childTnLst>
                                        <p:set>
                                          <p:cBhvr>
                                            <p:cTn id="34" dur="1" fill="hold">
                                              <p:stCondLst>
                                                <p:cond delay="0"/>
                                              </p:stCondLst>
                                            </p:cTn>
                                            <p:tgtEl>
                                              <p:spTgt spid="80"/>
                                            </p:tgtEl>
                                            <p:attrNameLst>
                                              <p:attrName>style.visibility</p:attrName>
                                            </p:attrNameLst>
                                          </p:cBhvr>
                                          <p:to>
                                            <p:strVal val="visible"/>
                                          </p:to>
                                        </p:set>
                                        <p:anim calcmode="lin" valueType="num" p14:bounceEnd="76000">
                                          <p:cBhvr additive="base">
                                            <p:cTn id="35" dur="2500" fill="hold"/>
                                            <p:tgtEl>
                                              <p:spTgt spid="80"/>
                                            </p:tgtEl>
                                            <p:attrNameLst>
                                              <p:attrName>ppt_x</p:attrName>
                                            </p:attrNameLst>
                                          </p:cBhvr>
                                          <p:tavLst>
                                            <p:tav tm="0">
                                              <p:val>
                                                <p:strVal val="#ppt_x"/>
                                              </p:val>
                                            </p:tav>
                                            <p:tav tm="100000">
                                              <p:val>
                                                <p:strVal val="#ppt_x"/>
                                              </p:val>
                                            </p:tav>
                                          </p:tavLst>
                                        </p:anim>
                                        <p:anim calcmode="lin" valueType="num" p14:bounceEnd="76000">
                                          <p:cBhvr additive="base">
                                            <p:cTn id="36" dur="2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52" grpId="0" animBg="1"/>
          <p:bldP spid="53" grpId="0"/>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700" fill="hold"/>
                                            <p:tgtEl>
                                              <p:spTgt spid="52"/>
                                            </p:tgtEl>
                                            <p:attrNameLst>
                                              <p:attrName>ppt_w</p:attrName>
                                            </p:attrNameLst>
                                          </p:cBhvr>
                                          <p:tavLst>
                                            <p:tav tm="0">
                                              <p:val>
                                                <p:fltVal val="0"/>
                                              </p:val>
                                            </p:tav>
                                            <p:tav tm="100000">
                                              <p:val>
                                                <p:strVal val="#ppt_w"/>
                                              </p:val>
                                            </p:tav>
                                          </p:tavLst>
                                        </p:anim>
                                        <p:anim calcmode="lin" valueType="num">
                                          <p:cBhvr>
                                            <p:cTn id="8" dur="700" fill="hold"/>
                                            <p:tgtEl>
                                              <p:spTgt spid="52"/>
                                            </p:tgtEl>
                                            <p:attrNameLst>
                                              <p:attrName>ppt_h</p:attrName>
                                            </p:attrNameLst>
                                          </p:cBhvr>
                                          <p:tavLst>
                                            <p:tav tm="0">
                                              <p:val>
                                                <p:fltVal val="0"/>
                                              </p:val>
                                            </p:tav>
                                            <p:tav tm="100000">
                                              <p:val>
                                                <p:strVal val="#ppt_h"/>
                                              </p:val>
                                            </p:tav>
                                          </p:tavLst>
                                        </p:anim>
                                        <p:anim calcmode="lin" valueType="num">
                                          <p:cBhvr>
                                            <p:cTn id="9" dur="700" fill="hold"/>
                                            <p:tgtEl>
                                              <p:spTgt spid="52"/>
                                            </p:tgtEl>
                                            <p:attrNameLst>
                                              <p:attrName>style.rotation</p:attrName>
                                            </p:attrNameLst>
                                          </p:cBhvr>
                                          <p:tavLst>
                                            <p:tav tm="0">
                                              <p:val>
                                                <p:fltVal val="360"/>
                                              </p:val>
                                            </p:tav>
                                            <p:tav tm="100000">
                                              <p:val>
                                                <p:fltVal val="0"/>
                                              </p:val>
                                            </p:tav>
                                          </p:tavLst>
                                        </p:anim>
                                        <p:animEffect transition="in" filter="fade">
                                          <p:cBhvr>
                                            <p:cTn id="10" dur="700"/>
                                            <p:tgtEl>
                                              <p:spTgt spid="52"/>
                                            </p:tgtEl>
                                          </p:cBhvr>
                                        </p:animEffect>
                                      </p:childTnLst>
                                    </p:cTn>
                                  </p:par>
                                  <p:par>
                                    <p:cTn id="11" presetID="2" presetClass="entr" presetSubtype="1" fill="hold" nodeType="withEffect">
                                      <p:stCondLst>
                                        <p:cond delay="1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2500" fill="hold"/>
                                            <p:tgtEl>
                                              <p:spTgt spid="26"/>
                                            </p:tgtEl>
                                            <p:attrNameLst>
                                              <p:attrName>ppt_x</p:attrName>
                                            </p:attrNameLst>
                                          </p:cBhvr>
                                          <p:tavLst>
                                            <p:tav tm="0">
                                              <p:val>
                                                <p:strVal val="#ppt_x"/>
                                              </p:val>
                                            </p:tav>
                                            <p:tav tm="100000">
                                              <p:val>
                                                <p:strVal val="#ppt_x"/>
                                              </p:val>
                                            </p:tav>
                                          </p:tavLst>
                                        </p:anim>
                                        <p:anim calcmode="lin" valueType="num">
                                          <p:cBhvr additive="base">
                                            <p:cTn id="14" dur="2500" fill="hold"/>
                                            <p:tgtEl>
                                              <p:spTgt spid="26"/>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200"/>
                                      </p:stCondLst>
                                      <p:childTnLst>
                                        <p:set>
                                          <p:cBhvr>
                                            <p:cTn id="16" dur="1" fill="hold">
                                              <p:stCondLst>
                                                <p:cond delay="0"/>
                                              </p:stCondLst>
                                            </p:cTn>
                                            <p:tgtEl>
                                              <p:spTgt spid="78"/>
                                            </p:tgtEl>
                                            <p:attrNameLst>
                                              <p:attrName>style.visibility</p:attrName>
                                            </p:attrNameLst>
                                          </p:cBhvr>
                                          <p:to>
                                            <p:strVal val="visible"/>
                                          </p:to>
                                        </p:set>
                                        <p:anim calcmode="lin" valueType="num">
                                          <p:cBhvr additive="base">
                                            <p:cTn id="17" dur="2500" fill="hold"/>
                                            <p:tgtEl>
                                              <p:spTgt spid="78"/>
                                            </p:tgtEl>
                                            <p:attrNameLst>
                                              <p:attrName>ppt_x</p:attrName>
                                            </p:attrNameLst>
                                          </p:cBhvr>
                                          <p:tavLst>
                                            <p:tav tm="0">
                                              <p:val>
                                                <p:strVal val="#ppt_x"/>
                                              </p:val>
                                            </p:tav>
                                            <p:tav tm="100000">
                                              <p:val>
                                                <p:strVal val="#ppt_x"/>
                                              </p:val>
                                            </p:tav>
                                          </p:tavLst>
                                        </p:anim>
                                        <p:anim calcmode="lin" valueType="num">
                                          <p:cBhvr additive="base">
                                            <p:cTn id="18" dur="2500" fill="hold"/>
                                            <p:tgtEl>
                                              <p:spTgt spid="78"/>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30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2500" fill="hold"/>
                                            <p:tgtEl>
                                              <p:spTgt spid="58"/>
                                            </p:tgtEl>
                                            <p:attrNameLst>
                                              <p:attrName>ppt_x</p:attrName>
                                            </p:attrNameLst>
                                          </p:cBhvr>
                                          <p:tavLst>
                                            <p:tav tm="0">
                                              <p:val>
                                                <p:strVal val="#ppt_x"/>
                                              </p:val>
                                            </p:tav>
                                            <p:tav tm="100000">
                                              <p:val>
                                                <p:strVal val="#ppt_x"/>
                                              </p:val>
                                            </p:tav>
                                          </p:tavLst>
                                        </p:anim>
                                        <p:anim calcmode="lin" valueType="num">
                                          <p:cBhvr additive="base">
                                            <p:cTn id="22" dur="2500" fill="hold"/>
                                            <p:tgtEl>
                                              <p:spTgt spid="58"/>
                                            </p:tgtEl>
                                            <p:attrNameLst>
                                              <p:attrName>ppt_y</p:attrName>
                                            </p:attrNameLst>
                                          </p:cBhvr>
                                          <p:tavLst>
                                            <p:tav tm="0">
                                              <p:val>
                                                <p:strVal val="0-#ppt_h/2"/>
                                              </p:val>
                                            </p:tav>
                                            <p:tav tm="100000">
                                              <p:val>
                                                <p:strVal val="#ppt_y"/>
                                              </p:val>
                                            </p:tav>
                                          </p:tavLst>
                                        </p:anim>
                                      </p:childTnLst>
                                    </p:cTn>
                                  </p:par>
                                  <p:par>
                                    <p:cTn id="23" presetID="49" presetClass="entr" presetSubtype="0" decel="10000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700" fill="hold"/>
                                            <p:tgtEl>
                                              <p:spTgt spid="79"/>
                                            </p:tgtEl>
                                            <p:attrNameLst>
                                              <p:attrName>ppt_w</p:attrName>
                                            </p:attrNameLst>
                                          </p:cBhvr>
                                          <p:tavLst>
                                            <p:tav tm="0">
                                              <p:val>
                                                <p:fltVal val="0"/>
                                              </p:val>
                                            </p:tav>
                                            <p:tav tm="100000">
                                              <p:val>
                                                <p:strVal val="#ppt_w"/>
                                              </p:val>
                                            </p:tav>
                                          </p:tavLst>
                                        </p:anim>
                                        <p:anim calcmode="lin" valueType="num">
                                          <p:cBhvr>
                                            <p:cTn id="26" dur="700" fill="hold"/>
                                            <p:tgtEl>
                                              <p:spTgt spid="79"/>
                                            </p:tgtEl>
                                            <p:attrNameLst>
                                              <p:attrName>ppt_h</p:attrName>
                                            </p:attrNameLst>
                                          </p:cBhvr>
                                          <p:tavLst>
                                            <p:tav tm="0">
                                              <p:val>
                                                <p:fltVal val="0"/>
                                              </p:val>
                                            </p:tav>
                                            <p:tav tm="100000">
                                              <p:val>
                                                <p:strVal val="#ppt_h"/>
                                              </p:val>
                                            </p:tav>
                                          </p:tavLst>
                                        </p:anim>
                                        <p:anim calcmode="lin" valueType="num">
                                          <p:cBhvr>
                                            <p:cTn id="27" dur="700" fill="hold"/>
                                            <p:tgtEl>
                                              <p:spTgt spid="79"/>
                                            </p:tgtEl>
                                            <p:attrNameLst>
                                              <p:attrName>style.rotation</p:attrName>
                                            </p:attrNameLst>
                                          </p:cBhvr>
                                          <p:tavLst>
                                            <p:tav tm="0">
                                              <p:val>
                                                <p:fltVal val="360"/>
                                              </p:val>
                                            </p:tav>
                                            <p:tav tm="100000">
                                              <p:val>
                                                <p:fltVal val="0"/>
                                              </p:val>
                                            </p:tav>
                                          </p:tavLst>
                                        </p:anim>
                                        <p:animEffect transition="in" filter="fade">
                                          <p:cBhvr>
                                            <p:cTn id="28" dur="700"/>
                                            <p:tgtEl>
                                              <p:spTgt spid="79"/>
                                            </p:tgtEl>
                                          </p:cBhvr>
                                        </p:animEffect>
                                      </p:childTnLst>
                                    </p:cTn>
                                  </p:par>
                                  <p:par>
                                    <p:cTn id="29" presetID="2" presetClass="entr" presetSubtype="4" fill="hold" grpId="0" nodeType="withEffect">
                                      <p:stCondLst>
                                        <p:cond delay="10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2500" fill="hold"/>
                                            <p:tgtEl>
                                              <p:spTgt spid="53"/>
                                            </p:tgtEl>
                                            <p:attrNameLst>
                                              <p:attrName>ppt_x</p:attrName>
                                            </p:attrNameLst>
                                          </p:cBhvr>
                                          <p:tavLst>
                                            <p:tav tm="0">
                                              <p:val>
                                                <p:strVal val="#ppt_x"/>
                                              </p:val>
                                            </p:tav>
                                            <p:tav tm="100000">
                                              <p:val>
                                                <p:strVal val="#ppt_x"/>
                                              </p:val>
                                            </p:tav>
                                          </p:tavLst>
                                        </p:anim>
                                        <p:anim calcmode="lin" valueType="num">
                                          <p:cBhvr additive="base">
                                            <p:cTn id="32" dur="2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0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2500" fill="hold"/>
                                            <p:tgtEl>
                                              <p:spTgt spid="80"/>
                                            </p:tgtEl>
                                            <p:attrNameLst>
                                              <p:attrName>ppt_x</p:attrName>
                                            </p:attrNameLst>
                                          </p:cBhvr>
                                          <p:tavLst>
                                            <p:tav tm="0">
                                              <p:val>
                                                <p:strVal val="#ppt_x"/>
                                              </p:val>
                                            </p:tav>
                                            <p:tav tm="100000">
                                              <p:val>
                                                <p:strVal val="#ppt_x"/>
                                              </p:val>
                                            </p:tav>
                                          </p:tavLst>
                                        </p:anim>
                                        <p:anim calcmode="lin" valueType="num">
                                          <p:cBhvr additive="base">
                                            <p:cTn id="36" dur="2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52" grpId="0" animBg="1"/>
          <p:bldP spid="53" grpId="0"/>
          <p:bldP spid="8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a:extLst>
              <a:ext uri="{FF2B5EF4-FFF2-40B4-BE49-F238E27FC236}">
                <a16:creationId xmlns:a16="http://schemas.microsoft.com/office/drawing/2014/main" id="{89BA7612-FF30-4B57-B160-732E82A42B9F}"/>
              </a:ext>
            </a:extLst>
          </p:cNvPr>
          <p:cNvSpPr>
            <a:spLocks noEditPoints="1"/>
          </p:cNvSpPr>
          <p:nvPr/>
        </p:nvSpPr>
        <p:spPr bwMode="auto">
          <a:xfrm rot="5400000">
            <a:off x="5857687" y="5992019"/>
            <a:ext cx="476627" cy="43481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accent1"/>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 name="Slide Number Placeholder 5">
            <a:extLst>
              <a:ext uri="{FF2B5EF4-FFF2-40B4-BE49-F238E27FC236}">
                <a16:creationId xmlns:a16="http://schemas.microsoft.com/office/drawing/2014/main" id="{67F0FA55-D640-7C4F-1EF5-C1D2C24A9D5E}"/>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18</a:t>
            </a:fld>
            <a:endParaRPr lang="en-US" sz="600">
              <a:solidFill>
                <a:schemeClr val="tx1"/>
              </a:solidFill>
            </a:endParaRPr>
          </a:p>
        </p:txBody>
      </p:sp>
      <p:sp>
        <p:nvSpPr>
          <p:cNvPr id="4" name="Oval 3">
            <a:extLst>
              <a:ext uri="{FF2B5EF4-FFF2-40B4-BE49-F238E27FC236}">
                <a16:creationId xmlns:a16="http://schemas.microsoft.com/office/drawing/2014/main" id="{1D0FC95F-91F6-D6D4-72DB-38F8589A41D7}"/>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 name="Oval 4">
            <a:extLst>
              <a:ext uri="{FF2B5EF4-FFF2-40B4-BE49-F238E27FC236}">
                <a16:creationId xmlns:a16="http://schemas.microsoft.com/office/drawing/2014/main" id="{515446F9-F0A6-C8CD-2DC1-815C1851C860}"/>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6" name="Rectangle 9">
            <a:hlinkClick r:id="" action="ppaction://hlinkshowjump?jump=previousslide"/>
            <a:extLst>
              <a:ext uri="{FF2B5EF4-FFF2-40B4-BE49-F238E27FC236}">
                <a16:creationId xmlns:a16="http://schemas.microsoft.com/office/drawing/2014/main" id="{E3A695B4-A5D0-CA97-F97E-5AC6C72E3DAB}"/>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7" name="Oval 6">
            <a:hlinkClick r:id="" action="ppaction://hlinkshowjump?jump=nextslide"/>
            <a:extLst>
              <a:ext uri="{FF2B5EF4-FFF2-40B4-BE49-F238E27FC236}">
                <a16:creationId xmlns:a16="http://schemas.microsoft.com/office/drawing/2014/main" id="{75A3CA24-288C-890D-2D84-D819F6A14601}"/>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8" name="Rectangle 9">
            <a:extLst>
              <a:ext uri="{FF2B5EF4-FFF2-40B4-BE49-F238E27FC236}">
                <a16:creationId xmlns:a16="http://schemas.microsoft.com/office/drawing/2014/main" id="{2D27851B-B3BF-8E8D-EF29-BADF2A3AA180}"/>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9" name="Picture 8" descr="Logo&#10;&#10;Description automatically generated">
            <a:extLst>
              <a:ext uri="{FF2B5EF4-FFF2-40B4-BE49-F238E27FC236}">
                <a16:creationId xmlns:a16="http://schemas.microsoft.com/office/drawing/2014/main" id="{1CCA131F-7D26-E4E9-BDE6-2BDC64DFF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743248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0"/>
                                  </p:stCondLst>
                                  <p:childTnLst>
                                    <p:animMotion origin="layout" path="M 5.55112E-17 0.0206 L 5.55112E-17 -0.03981 " pathEditMode="relative" rAng="0" ptsTypes="AA">
                                      <p:cBhvr>
                                        <p:cTn id="6" dur="2000" spd="-100000" fill="hold"/>
                                        <p:tgtEl>
                                          <p:spTgt spid="31"/>
                                        </p:tgtEl>
                                        <p:attrNameLst>
                                          <p:attrName>ppt_x</p:attrName>
                                          <p:attrName>ppt_y</p:attrName>
                                        </p:attrNameLst>
                                      </p:cBhvr>
                                      <p:rCtr x="0" y="-30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a:extLst>
              <a:ext uri="{FF2B5EF4-FFF2-40B4-BE49-F238E27FC236}">
                <a16:creationId xmlns:a16="http://schemas.microsoft.com/office/drawing/2014/main" id="{30332DA2-929C-4809-968E-966AECF5BB22}"/>
              </a:ext>
            </a:extLst>
          </p:cNvPr>
          <p:cNvSpPr/>
          <p:nvPr/>
        </p:nvSpPr>
        <p:spPr>
          <a:xfrm>
            <a:off x="0" y="447"/>
            <a:ext cx="7277967" cy="6857107"/>
          </a:xfrm>
          <a:prstGeom prst="rect">
            <a:avLst/>
          </a:prstGeom>
          <a:solidFill>
            <a:srgbClr val="DAE6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250" name="Group 249">
            <a:extLst>
              <a:ext uri="{FF2B5EF4-FFF2-40B4-BE49-F238E27FC236}">
                <a16:creationId xmlns:a16="http://schemas.microsoft.com/office/drawing/2014/main" id="{3E165F43-7389-4DC2-B2C9-6262CC7A4C38}"/>
              </a:ext>
            </a:extLst>
          </p:cNvPr>
          <p:cNvGrpSpPr/>
          <p:nvPr/>
        </p:nvGrpSpPr>
        <p:grpSpPr>
          <a:xfrm>
            <a:off x="1936499" y="2363133"/>
            <a:ext cx="3517442" cy="2742843"/>
            <a:chOff x="3873501" y="4725987"/>
            <a:chExt cx="7035800" cy="5486401"/>
          </a:xfrm>
        </p:grpSpPr>
        <p:grpSp>
          <p:nvGrpSpPr>
            <p:cNvPr id="242" name="Group 241">
              <a:extLst>
                <a:ext uri="{FF2B5EF4-FFF2-40B4-BE49-F238E27FC236}">
                  <a16:creationId xmlns:a16="http://schemas.microsoft.com/office/drawing/2014/main" id="{8905117E-5350-46CA-B5F0-F55CBC3AC868}"/>
                </a:ext>
              </a:extLst>
            </p:cNvPr>
            <p:cNvGrpSpPr/>
            <p:nvPr/>
          </p:nvGrpSpPr>
          <p:grpSpPr>
            <a:xfrm>
              <a:off x="3873501" y="5424488"/>
              <a:ext cx="7035800" cy="4787900"/>
              <a:chOff x="6807201" y="4462463"/>
              <a:chExt cx="7035800" cy="4787900"/>
            </a:xfrm>
          </p:grpSpPr>
          <p:sp>
            <p:nvSpPr>
              <p:cNvPr id="160" name="Freeform 125">
                <a:extLst>
                  <a:ext uri="{FF2B5EF4-FFF2-40B4-BE49-F238E27FC236}">
                    <a16:creationId xmlns:a16="http://schemas.microsoft.com/office/drawing/2014/main" id="{F0505E7C-B97E-4B3B-82B0-29F4708D5402}"/>
                  </a:ext>
                </a:extLst>
              </p:cNvPr>
              <p:cNvSpPr>
                <a:spLocks noEditPoints="1"/>
              </p:cNvSpPr>
              <p:nvPr/>
            </p:nvSpPr>
            <p:spPr bwMode="auto">
              <a:xfrm>
                <a:off x="8267701" y="5103813"/>
                <a:ext cx="4113213" cy="557213"/>
              </a:xfrm>
              <a:custGeom>
                <a:avLst/>
                <a:gdLst>
                  <a:gd name="T0" fmla="*/ 2477 w 2591"/>
                  <a:gd name="T1" fmla="*/ 351 h 351"/>
                  <a:gd name="T2" fmla="*/ 2371 w 2591"/>
                  <a:gd name="T3" fmla="*/ 351 h 351"/>
                  <a:gd name="T4" fmla="*/ 2266 w 2591"/>
                  <a:gd name="T5" fmla="*/ 351 h 351"/>
                  <a:gd name="T6" fmla="*/ 2161 w 2591"/>
                  <a:gd name="T7" fmla="*/ 351 h 351"/>
                  <a:gd name="T8" fmla="*/ 2056 w 2591"/>
                  <a:gd name="T9" fmla="*/ 351 h 351"/>
                  <a:gd name="T10" fmla="*/ 1950 w 2591"/>
                  <a:gd name="T11" fmla="*/ 351 h 351"/>
                  <a:gd name="T12" fmla="*/ 1845 w 2591"/>
                  <a:gd name="T13" fmla="*/ 351 h 351"/>
                  <a:gd name="T14" fmla="*/ 1740 w 2591"/>
                  <a:gd name="T15" fmla="*/ 351 h 351"/>
                  <a:gd name="T16" fmla="*/ 1635 w 2591"/>
                  <a:gd name="T17" fmla="*/ 351 h 351"/>
                  <a:gd name="T18" fmla="*/ 1529 w 2591"/>
                  <a:gd name="T19" fmla="*/ 351 h 351"/>
                  <a:gd name="T20" fmla="*/ 1424 w 2591"/>
                  <a:gd name="T21" fmla="*/ 351 h 351"/>
                  <a:gd name="T22" fmla="*/ 1319 w 2591"/>
                  <a:gd name="T23" fmla="*/ 351 h 351"/>
                  <a:gd name="T24" fmla="*/ 1214 w 2591"/>
                  <a:gd name="T25" fmla="*/ 351 h 351"/>
                  <a:gd name="T26" fmla="*/ 1108 w 2591"/>
                  <a:gd name="T27" fmla="*/ 351 h 351"/>
                  <a:gd name="T28" fmla="*/ 1003 w 2591"/>
                  <a:gd name="T29" fmla="*/ 351 h 351"/>
                  <a:gd name="T30" fmla="*/ 898 w 2591"/>
                  <a:gd name="T31" fmla="*/ 351 h 351"/>
                  <a:gd name="T32" fmla="*/ 793 w 2591"/>
                  <a:gd name="T33" fmla="*/ 351 h 351"/>
                  <a:gd name="T34" fmla="*/ 687 w 2591"/>
                  <a:gd name="T35" fmla="*/ 351 h 351"/>
                  <a:gd name="T36" fmla="*/ 582 w 2591"/>
                  <a:gd name="T37" fmla="*/ 351 h 351"/>
                  <a:gd name="T38" fmla="*/ 477 w 2591"/>
                  <a:gd name="T39" fmla="*/ 351 h 351"/>
                  <a:gd name="T40" fmla="*/ 372 w 2591"/>
                  <a:gd name="T41" fmla="*/ 351 h 351"/>
                  <a:gd name="T42" fmla="*/ 266 w 2591"/>
                  <a:gd name="T43" fmla="*/ 351 h 351"/>
                  <a:gd name="T44" fmla="*/ 161 w 2591"/>
                  <a:gd name="T45" fmla="*/ 351 h 351"/>
                  <a:gd name="T46" fmla="*/ 56 w 2591"/>
                  <a:gd name="T47" fmla="*/ 351 h 351"/>
                  <a:gd name="T48" fmla="*/ 0 w 2591"/>
                  <a:gd name="T49" fmla="*/ 329 h 351"/>
                  <a:gd name="T50" fmla="*/ 0 w 2591"/>
                  <a:gd name="T51" fmla="*/ 224 h 351"/>
                  <a:gd name="T52" fmla="*/ 0 w 2591"/>
                  <a:gd name="T53" fmla="*/ 118 h 351"/>
                  <a:gd name="T54" fmla="*/ 0 w 2591"/>
                  <a:gd name="T55" fmla="*/ 26 h 351"/>
                  <a:gd name="T56" fmla="*/ 47 w 2591"/>
                  <a:gd name="T57" fmla="*/ 0 h 351"/>
                  <a:gd name="T58" fmla="*/ 152 w 2591"/>
                  <a:gd name="T59" fmla="*/ 0 h 351"/>
                  <a:gd name="T60" fmla="*/ 258 w 2591"/>
                  <a:gd name="T61" fmla="*/ 0 h 351"/>
                  <a:gd name="T62" fmla="*/ 363 w 2591"/>
                  <a:gd name="T63" fmla="*/ 0 h 351"/>
                  <a:gd name="T64" fmla="*/ 468 w 2591"/>
                  <a:gd name="T65" fmla="*/ 0 h 351"/>
                  <a:gd name="T66" fmla="*/ 573 w 2591"/>
                  <a:gd name="T67" fmla="*/ 0 h 351"/>
                  <a:gd name="T68" fmla="*/ 679 w 2591"/>
                  <a:gd name="T69" fmla="*/ 0 h 351"/>
                  <a:gd name="T70" fmla="*/ 784 w 2591"/>
                  <a:gd name="T71" fmla="*/ 0 h 351"/>
                  <a:gd name="T72" fmla="*/ 889 w 2591"/>
                  <a:gd name="T73" fmla="*/ 0 h 351"/>
                  <a:gd name="T74" fmla="*/ 994 w 2591"/>
                  <a:gd name="T75" fmla="*/ 0 h 351"/>
                  <a:gd name="T76" fmla="*/ 1100 w 2591"/>
                  <a:gd name="T77" fmla="*/ 0 h 351"/>
                  <a:gd name="T78" fmla="*/ 1205 w 2591"/>
                  <a:gd name="T79" fmla="*/ 0 h 351"/>
                  <a:gd name="T80" fmla="*/ 1310 w 2591"/>
                  <a:gd name="T81" fmla="*/ 0 h 351"/>
                  <a:gd name="T82" fmla="*/ 1415 w 2591"/>
                  <a:gd name="T83" fmla="*/ 0 h 351"/>
                  <a:gd name="T84" fmla="*/ 1521 w 2591"/>
                  <a:gd name="T85" fmla="*/ 0 h 351"/>
                  <a:gd name="T86" fmla="*/ 1626 w 2591"/>
                  <a:gd name="T87" fmla="*/ 0 h 351"/>
                  <a:gd name="T88" fmla="*/ 1731 w 2591"/>
                  <a:gd name="T89" fmla="*/ 0 h 351"/>
                  <a:gd name="T90" fmla="*/ 1836 w 2591"/>
                  <a:gd name="T91" fmla="*/ 0 h 351"/>
                  <a:gd name="T92" fmla="*/ 1942 w 2591"/>
                  <a:gd name="T93" fmla="*/ 0 h 351"/>
                  <a:gd name="T94" fmla="*/ 2047 w 2591"/>
                  <a:gd name="T95" fmla="*/ 0 h 351"/>
                  <a:gd name="T96" fmla="*/ 2152 w 2591"/>
                  <a:gd name="T97" fmla="*/ 0 h 351"/>
                  <a:gd name="T98" fmla="*/ 2257 w 2591"/>
                  <a:gd name="T99" fmla="*/ 0 h 351"/>
                  <a:gd name="T100" fmla="*/ 2363 w 2591"/>
                  <a:gd name="T101" fmla="*/ 0 h 351"/>
                  <a:gd name="T102" fmla="*/ 2468 w 2591"/>
                  <a:gd name="T103" fmla="*/ 0 h 351"/>
                  <a:gd name="T104" fmla="*/ 2573 w 2591"/>
                  <a:gd name="T105" fmla="*/ 0 h 351"/>
                  <a:gd name="T106" fmla="*/ 2591 w 2591"/>
                  <a:gd name="T107" fmla="*/ 60 h 351"/>
                  <a:gd name="T108" fmla="*/ 2591 w 2591"/>
                  <a:gd name="T109" fmla="*/ 165 h 351"/>
                  <a:gd name="T110" fmla="*/ 2591 w 2591"/>
                  <a:gd name="T111" fmla="*/ 271 h 351"/>
                  <a:gd name="T112" fmla="*/ 2576 w 2591"/>
                  <a:gd name="T113"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1" h="351">
                    <a:moveTo>
                      <a:pt x="2564" y="351"/>
                    </a:moveTo>
                    <a:lnTo>
                      <a:pt x="2547" y="351"/>
                    </a:lnTo>
                    <a:moveTo>
                      <a:pt x="2529" y="351"/>
                    </a:moveTo>
                    <a:lnTo>
                      <a:pt x="2512" y="351"/>
                    </a:lnTo>
                    <a:moveTo>
                      <a:pt x="2494" y="351"/>
                    </a:moveTo>
                    <a:lnTo>
                      <a:pt x="2477" y="351"/>
                    </a:lnTo>
                    <a:moveTo>
                      <a:pt x="2459" y="351"/>
                    </a:moveTo>
                    <a:lnTo>
                      <a:pt x="2442" y="351"/>
                    </a:lnTo>
                    <a:moveTo>
                      <a:pt x="2424" y="351"/>
                    </a:moveTo>
                    <a:lnTo>
                      <a:pt x="2406" y="351"/>
                    </a:lnTo>
                    <a:moveTo>
                      <a:pt x="2389" y="351"/>
                    </a:moveTo>
                    <a:lnTo>
                      <a:pt x="2371" y="351"/>
                    </a:lnTo>
                    <a:moveTo>
                      <a:pt x="2354" y="351"/>
                    </a:moveTo>
                    <a:lnTo>
                      <a:pt x="2336" y="351"/>
                    </a:lnTo>
                    <a:moveTo>
                      <a:pt x="2319" y="351"/>
                    </a:moveTo>
                    <a:lnTo>
                      <a:pt x="2301" y="351"/>
                    </a:lnTo>
                    <a:moveTo>
                      <a:pt x="2284" y="351"/>
                    </a:moveTo>
                    <a:lnTo>
                      <a:pt x="2266" y="351"/>
                    </a:lnTo>
                    <a:moveTo>
                      <a:pt x="2249" y="351"/>
                    </a:moveTo>
                    <a:lnTo>
                      <a:pt x="2231" y="351"/>
                    </a:lnTo>
                    <a:moveTo>
                      <a:pt x="2214" y="351"/>
                    </a:moveTo>
                    <a:lnTo>
                      <a:pt x="2196" y="351"/>
                    </a:lnTo>
                    <a:moveTo>
                      <a:pt x="2178" y="351"/>
                    </a:moveTo>
                    <a:lnTo>
                      <a:pt x="2161" y="351"/>
                    </a:lnTo>
                    <a:moveTo>
                      <a:pt x="2143" y="351"/>
                    </a:moveTo>
                    <a:lnTo>
                      <a:pt x="2126" y="351"/>
                    </a:lnTo>
                    <a:moveTo>
                      <a:pt x="2108" y="351"/>
                    </a:moveTo>
                    <a:lnTo>
                      <a:pt x="2091" y="351"/>
                    </a:lnTo>
                    <a:moveTo>
                      <a:pt x="2073" y="351"/>
                    </a:moveTo>
                    <a:lnTo>
                      <a:pt x="2056" y="351"/>
                    </a:lnTo>
                    <a:moveTo>
                      <a:pt x="2038" y="351"/>
                    </a:moveTo>
                    <a:lnTo>
                      <a:pt x="2021" y="351"/>
                    </a:lnTo>
                    <a:moveTo>
                      <a:pt x="2003" y="351"/>
                    </a:moveTo>
                    <a:lnTo>
                      <a:pt x="1985" y="351"/>
                    </a:lnTo>
                    <a:moveTo>
                      <a:pt x="1968" y="351"/>
                    </a:moveTo>
                    <a:lnTo>
                      <a:pt x="1950" y="351"/>
                    </a:lnTo>
                    <a:moveTo>
                      <a:pt x="1933" y="351"/>
                    </a:moveTo>
                    <a:lnTo>
                      <a:pt x="1915" y="351"/>
                    </a:lnTo>
                    <a:moveTo>
                      <a:pt x="1898" y="351"/>
                    </a:moveTo>
                    <a:lnTo>
                      <a:pt x="1880" y="351"/>
                    </a:lnTo>
                    <a:moveTo>
                      <a:pt x="1863" y="351"/>
                    </a:moveTo>
                    <a:lnTo>
                      <a:pt x="1845" y="351"/>
                    </a:lnTo>
                    <a:moveTo>
                      <a:pt x="1828" y="351"/>
                    </a:moveTo>
                    <a:lnTo>
                      <a:pt x="1810" y="351"/>
                    </a:lnTo>
                    <a:moveTo>
                      <a:pt x="1793" y="351"/>
                    </a:moveTo>
                    <a:lnTo>
                      <a:pt x="1775" y="351"/>
                    </a:lnTo>
                    <a:moveTo>
                      <a:pt x="1757" y="351"/>
                    </a:moveTo>
                    <a:lnTo>
                      <a:pt x="1740" y="351"/>
                    </a:lnTo>
                    <a:moveTo>
                      <a:pt x="1722" y="351"/>
                    </a:moveTo>
                    <a:lnTo>
                      <a:pt x="1705" y="351"/>
                    </a:lnTo>
                    <a:moveTo>
                      <a:pt x="1687" y="351"/>
                    </a:moveTo>
                    <a:lnTo>
                      <a:pt x="1670" y="351"/>
                    </a:lnTo>
                    <a:moveTo>
                      <a:pt x="1652" y="351"/>
                    </a:moveTo>
                    <a:lnTo>
                      <a:pt x="1635" y="351"/>
                    </a:lnTo>
                    <a:moveTo>
                      <a:pt x="1617" y="351"/>
                    </a:moveTo>
                    <a:lnTo>
                      <a:pt x="1600" y="351"/>
                    </a:lnTo>
                    <a:moveTo>
                      <a:pt x="1582" y="351"/>
                    </a:moveTo>
                    <a:lnTo>
                      <a:pt x="1564" y="351"/>
                    </a:lnTo>
                    <a:moveTo>
                      <a:pt x="1547" y="351"/>
                    </a:moveTo>
                    <a:lnTo>
                      <a:pt x="1529" y="351"/>
                    </a:lnTo>
                    <a:moveTo>
                      <a:pt x="1512" y="351"/>
                    </a:moveTo>
                    <a:lnTo>
                      <a:pt x="1494" y="351"/>
                    </a:lnTo>
                    <a:moveTo>
                      <a:pt x="1477" y="351"/>
                    </a:moveTo>
                    <a:lnTo>
                      <a:pt x="1459" y="351"/>
                    </a:lnTo>
                    <a:moveTo>
                      <a:pt x="1442" y="351"/>
                    </a:moveTo>
                    <a:lnTo>
                      <a:pt x="1424" y="351"/>
                    </a:lnTo>
                    <a:moveTo>
                      <a:pt x="1407" y="351"/>
                    </a:moveTo>
                    <a:lnTo>
                      <a:pt x="1389" y="351"/>
                    </a:lnTo>
                    <a:moveTo>
                      <a:pt x="1372" y="351"/>
                    </a:moveTo>
                    <a:lnTo>
                      <a:pt x="1354" y="351"/>
                    </a:lnTo>
                    <a:moveTo>
                      <a:pt x="1336" y="351"/>
                    </a:moveTo>
                    <a:lnTo>
                      <a:pt x="1319" y="351"/>
                    </a:lnTo>
                    <a:moveTo>
                      <a:pt x="1301" y="351"/>
                    </a:moveTo>
                    <a:lnTo>
                      <a:pt x="1284" y="351"/>
                    </a:lnTo>
                    <a:moveTo>
                      <a:pt x="1266" y="351"/>
                    </a:moveTo>
                    <a:lnTo>
                      <a:pt x="1249" y="351"/>
                    </a:lnTo>
                    <a:moveTo>
                      <a:pt x="1231" y="351"/>
                    </a:moveTo>
                    <a:lnTo>
                      <a:pt x="1214" y="351"/>
                    </a:lnTo>
                    <a:moveTo>
                      <a:pt x="1196" y="351"/>
                    </a:moveTo>
                    <a:lnTo>
                      <a:pt x="1179" y="351"/>
                    </a:lnTo>
                    <a:moveTo>
                      <a:pt x="1161" y="351"/>
                    </a:moveTo>
                    <a:lnTo>
                      <a:pt x="1144" y="351"/>
                    </a:lnTo>
                    <a:moveTo>
                      <a:pt x="1126" y="351"/>
                    </a:moveTo>
                    <a:lnTo>
                      <a:pt x="1108" y="351"/>
                    </a:lnTo>
                    <a:moveTo>
                      <a:pt x="1091" y="351"/>
                    </a:moveTo>
                    <a:lnTo>
                      <a:pt x="1073" y="351"/>
                    </a:lnTo>
                    <a:moveTo>
                      <a:pt x="1056" y="351"/>
                    </a:moveTo>
                    <a:lnTo>
                      <a:pt x="1038" y="351"/>
                    </a:lnTo>
                    <a:moveTo>
                      <a:pt x="1021" y="351"/>
                    </a:moveTo>
                    <a:lnTo>
                      <a:pt x="1003" y="351"/>
                    </a:lnTo>
                    <a:moveTo>
                      <a:pt x="986" y="351"/>
                    </a:moveTo>
                    <a:lnTo>
                      <a:pt x="968" y="351"/>
                    </a:lnTo>
                    <a:moveTo>
                      <a:pt x="951" y="351"/>
                    </a:moveTo>
                    <a:lnTo>
                      <a:pt x="933" y="351"/>
                    </a:lnTo>
                    <a:moveTo>
                      <a:pt x="915" y="351"/>
                    </a:moveTo>
                    <a:lnTo>
                      <a:pt x="898" y="351"/>
                    </a:lnTo>
                    <a:moveTo>
                      <a:pt x="880" y="351"/>
                    </a:moveTo>
                    <a:lnTo>
                      <a:pt x="863" y="351"/>
                    </a:lnTo>
                    <a:moveTo>
                      <a:pt x="845" y="351"/>
                    </a:moveTo>
                    <a:lnTo>
                      <a:pt x="828" y="351"/>
                    </a:lnTo>
                    <a:moveTo>
                      <a:pt x="810" y="351"/>
                    </a:moveTo>
                    <a:lnTo>
                      <a:pt x="793" y="351"/>
                    </a:lnTo>
                    <a:moveTo>
                      <a:pt x="775" y="351"/>
                    </a:moveTo>
                    <a:lnTo>
                      <a:pt x="758" y="351"/>
                    </a:lnTo>
                    <a:moveTo>
                      <a:pt x="740" y="351"/>
                    </a:moveTo>
                    <a:lnTo>
                      <a:pt x="723" y="351"/>
                    </a:lnTo>
                    <a:moveTo>
                      <a:pt x="705" y="351"/>
                    </a:moveTo>
                    <a:lnTo>
                      <a:pt x="687" y="351"/>
                    </a:lnTo>
                    <a:moveTo>
                      <a:pt x="670" y="351"/>
                    </a:moveTo>
                    <a:lnTo>
                      <a:pt x="652" y="351"/>
                    </a:lnTo>
                    <a:moveTo>
                      <a:pt x="635" y="351"/>
                    </a:moveTo>
                    <a:lnTo>
                      <a:pt x="617" y="351"/>
                    </a:lnTo>
                    <a:moveTo>
                      <a:pt x="600" y="351"/>
                    </a:moveTo>
                    <a:lnTo>
                      <a:pt x="582" y="351"/>
                    </a:lnTo>
                    <a:moveTo>
                      <a:pt x="565" y="351"/>
                    </a:moveTo>
                    <a:lnTo>
                      <a:pt x="547" y="351"/>
                    </a:lnTo>
                    <a:moveTo>
                      <a:pt x="530" y="351"/>
                    </a:moveTo>
                    <a:lnTo>
                      <a:pt x="512" y="351"/>
                    </a:lnTo>
                    <a:moveTo>
                      <a:pt x="494" y="351"/>
                    </a:moveTo>
                    <a:lnTo>
                      <a:pt x="477" y="351"/>
                    </a:lnTo>
                    <a:moveTo>
                      <a:pt x="459" y="351"/>
                    </a:moveTo>
                    <a:lnTo>
                      <a:pt x="442" y="351"/>
                    </a:lnTo>
                    <a:moveTo>
                      <a:pt x="424" y="351"/>
                    </a:moveTo>
                    <a:lnTo>
                      <a:pt x="407" y="351"/>
                    </a:lnTo>
                    <a:moveTo>
                      <a:pt x="389" y="351"/>
                    </a:moveTo>
                    <a:lnTo>
                      <a:pt x="372" y="351"/>
                    </a:lnTo>
                    <a:moveTo>
                      <a:pt x="354" y="351"/>
                    </a:moveTo>
                    <a:lnTo>
                      <a:pt x="337" y="351"/>
                    </a:lnTo>
                    <a:moveTo>
                      <a:pt x="319" y="351"/>
                    </a:moveTo>
                    <a:lnTo>
                      <a:pt x="302" y="351"/>
                    </a:lnTo>
                    <a:moveTo>
                      <a:pt x="284" y="351"/>
                    </a:moveTo>
                    <a:lnTo>
                      <a:pt x="266" y="351"/>
                    </a:lnTo>
                    <a:moveTo>
                      <a:pt x="249" y="351"/>
                    </a:moveTo>
                    <a:lnTo>
                      <a:pt x="231" y="351"/>
                    </a:lnTo>
                    <a:moveTo>
                      <a:pt x="214" y="351"/>
                    </a:moveTo>
                    <a:lnTo>
                      <a:pt x="196" y="351"/>
                    </a:lnTo>
                    <a:moveTo>
                      <a:pt x="179" y="351"/>
                    </a:moveTo>
                    <a:lnTo>
                      <a:pt x="161" y="351"/>
                    </a:lnTo>
                    <a:moveTo>
                      <a:pt x="144" y="351"/>
                    </a:moveTo>
                    <a:lnTo>
                      <a:pt x="126" y="351"/>
                    </a:lnTo>
                    <a:moveTo>
                      <a:pt x="109" y="351"/>
                    </a:moveTo>
                    <a:lnTo>
                      <a:pt x="91" y="351"/>
                    </a:lnTo>
                    <a:moveTo>
                      <a:pt x="74" y="351"/>
                    </a:moveTo>
                    <a:lnTo>
                      <a:pt x="56" y="351"/>
                    </a:lnTo>
                    <a:moveTo>
                      <a:pt x="38" y="351"/>
                    </a:moveTo>
                    <a:lnTo>
                      <a:pt x="27" y="351"/>
                    </a:lnTo>
                    <a:lnTo>
                      <a:pt x="21" y="351"/>
                    </a:lnTo>
                    <a:moveTo>
                      <a:pt x="6" y="344"/>
                    </a:moveTo>
                    <a:lnTo>
                      <a:pt x="0" y="339"/>
                    </a:lnTo>
                    <a:lnTo>
                      <a:pt x="0" y="329"/>
                    </a:lnTo>
                    <a:moveTo>
                      <a:pt x="0" y="312"/>
                    </a:moveTo>
                    <a:lnTo>
                      <a:pt x="0" y="294"/>
                    </a:lnTo>
                    <a:moveTo>
                      <a:pt x="0" y="276"/>
                    </a:moveTo>
                    <a:lnTo>
                      <a:pt x="0" y="259"/>
                    </a:lnTo>
                    <a:moveTo>
                      <a:pt x="0" y="241"/>
                    </a:moveTo>
                    <a:lnTo>
                      <a:pt x="0" y="224"/>
                    </a:lnTo>
                    <a:moveTo>
                      <a:pt x="0" y="206"/>
                    </a:moveTo>
                    <a:lnTo>
                      <a:pt x="0" y="189"/>
                    </a:lnTo>
                    <a:moveTo>
                      <a:pt x="0" y="171"/>
                    </a:moveTo>
                    <a:lnTo>
                      <a:pt x="0" y="154"/>
                    </a:lnTo>
                    <a:moveTo>
                      <a:pt x="0" y="136"/>
                    </a:moveTo>
                    <a:lnTo>
                      <a:pt x="0" y="118"/>
                    </a:lnTo>
                    <a:moveTo>
                      <a:pt x="0" y="101"/>
                    </a:moveTo>
                    <a:lnTo>
                      <a:pt x="0" y="83"/>
                    </a:lnTo>
                    <a:moveTo>
                      <a:pt x="0" y="66"/>
                    </a:moveTo>
                    <a:lnTo>
                      <a:pt x="0" y="48"/>
                    </a:lnTo>
                    <a:moveTo>
                      <a:pt x="0" y="31"/>
                    </a:moveTo>
                    <a:lnTo>
                      <a:pt x="0" y="26"/>
                    </a:lnTo>
                    <a:lnTo>
                      <a:pt x="0" y="13"/>
                    </a:lnTo>
                    <a:moveTo>
                      <a:pt x="12" y="0"/>
                    </a:moveTo>
                    <a:lnTo>
                      <a:pt x="12" y="0"/>
                    </a:lnTo>
                    <a:lnTo>
                      <a:pt x="27" y="0"/>
                    </a:lnTo>
                    <a:lnTo>
                      <a:pt x="30" y="0"/>
                    </a:lnTo>
                    <a:moveTo>
                      <a:pt x="47" y="0"/>
                    </a:moveTo>
                    <a:lnTo>
                      <a:pt x="65" y="0"/>
                    </a:lnTo>
                    <a:moveTo>
                      <a:pt x="82" y="0"/>
                    </a:moveTo>
                    <a:lnTo>
                      <a:pt x="100" y="0"/>
                    </a:lnTo>
                    <a:moveTo>
                      <a:pt x="117" y="0"/>
                    </a:moveTo>
                    <a:lnTo>
                      <a:pt x="135" y="0"/>
                    </a:lnTo>
                    <a:moveTo>
                      <a:pt x="152" y="0"/>
                    </a:moveTo>
                    <a:lnTo>
                      <a:pt x="170" y="0"/>
                    </a:lnTo>
                    <a:moveTo>
                      <a:pt x="188" y="0"/>
                    </a:moveTo>
                    <a:lnTo>
                      <a:pt x="205" y="0"/>
                    </a:lnTo>
                    <a:moveTo>
                      <a:pt x="223" y="0"/>
                    </a:moveTo>
                    <a:lnTo>
                      <a:pt x="240" y="0"/>
                    </a:lnTo>
                    <a:moveTo>
                      <a:pt x="258" y="0"/>
                    </a:moveTo>
                    <a:lnTo>
                      <a:pt x="275" y="0"/>
                    </a:lnTo>
                    <a:moveTo>
                      <a:pt x="293" y="0"/>
                    </a:moveTo>
                    <a:lnTo>
                      <a:pt x="310" y="0"/>
                    </a:lnTo>
                    <a:moveTo>
                      <a:pt x="328" y="0"/>
                    </a:moveTo>
                    <a:lnTo>
                      <a:pt x="345" y="0"/>
                    </a:lnTo>
                    <a:moveTo>
                      <a:pt x="363" y="0"/>
                    </a:moveTo>
                    <a:lnTo>
                      <a:pt x="380" y="0"/>
                    </a:lnTo>
                    <a:moveTo>
                      <a:pt x="398" y="0"/>
                    </a:moveTo>
                    <a:lnTo>
                      <a:pt x="416" y="0"/>
                    </a:lnTo>
                    <a:moveTo>
                      <a:pt x="433" y="0"/>
                    </a:moveTo>
                    <a:lnTo>
                      <a:pt x="451" y="0"/>
                    </a:lnTo>
                    <a:moveTo>
                      <a:pt x="468" y="0"/>
                    </a:moveTo>
                    <a:lnTo>
                      <a:pt x="486" y="0"/>
                    </a:lnTo>
                    <a:moveTo>
                      <a:pt x="503" y="0"/>
                    </a:moveTo>
                    <a:lnTo>
                      <a:pt x="521" y="0"/>
                    </a:lnTo>
                    <a:moveTo>
                      <a:pt x="538" y="0"/>
                    </a:moveTo>
                    <a:lnTo>
                      <a:pt x="556" y="0"/>
                    </a:lnTo>
                    <a:moveTo>
                      <a:pt x="573" y="0"/>
                    </a:moveTo>
                    <a:lnTo>
                      <a:pt x="591" y="0"/>
                    </a:lnTo>
                    <a:moveTo>
                      <a:pt x="609" y="0"/>
                    </a:moveTo>
                    <a:lnTo>
                      <a:pt x="626" y="0"/>
                    </a:lnTo>
                    <a:moveTo>
                      <a:pt x="644" y="0"/>
                    </a:moveTo>
                    <a:lnTo>
                      <a:pt x="661" y="0"/>
                    </a:lnTo>
                    <a:moveTo>
                      <a:pt x="679" y="0"/>
                    </a:moveTo>
                    <a:lnTo>
                      <a:pt x="696" y="0"/>
                    </a:lnTo>
                    <a:moveTo>
                      <a:pt x="714" y="0"/>
                    </a:moveTo>
                    <a:lnTo>
                      <a:pt x="731" y="0"/>
                    </a:lnTo>
                    <a:moveTo>
                      <a:pt x="749" y="0"/>
                    </a:moveTo>
                    <a:lnTo>
                      <a:pt x="766" y="0"/>
                    </a:lnTo>
                    <a:moveTo>
                      <a:pt x="784" y="0"/>
                    </a:moveTo>
                    <a:lnTo>
                      <a:pt x="801" y="0"/>
                    </a:lnTo>
                    <a:moveTo>
                      <a:pt x="819" y="0"/>
                    </a:moveTo>
                    <a:lnTo>
                      <a:pt x="837" y="0"/>
                    </a:lnTo>
                    <a:moveTo>
                      <a:pt x="854" y="0"/>
                    </a:moveTo>
                    <a:lnTo>
                      <a:pt x="872" y="0"/>
                    </a:lnTo>
                    <a:moveTo>
                      <a:pt x="889" y="0"/>
                    </a:moveTo>
                    <a:lnTo>
                      <a:pt x="907" y="0"/>
                    </a:lnTo>
                    <a:moveTo>
                      <a:pt x="924" y="0"/>
                    </a:moveTo>
                    <a:lnTo>
                      <a:pt x="942" y="0"/>
                    </a:lnTo>
                    <a:moveTo>
                      <a:pt x="959" y="0"/>
                    </a:moveTo>
                    <a:lnTo>
                      <a:pt x="977" y="0"/>
                    </a:lnTo>
                    <a:moveTo>
                      <a:pt x="994" y="0"/>
                    </a:moveTo>
                    <a:lnTo>
                      <a:pt x="1012" y="0"/>
                    </a:lnTo>
                    <a:moveTo>
                      <a:pt x="1029" y="0"/>
                    </a:moveTo>
                    <a:lnTo>
                      <a:pt x="1047" y="0"/>
                    </a:lnTo>
                    <a:moveTo>
                      <a:pt x="1065" y="0"/>
                    </a:moveTo>
                    <a:lnTo>
                      <a:pt x="1082" y="0"/>
                    </a:lnTo>
                    <a:moveTo>
                      <a:pt x="1100" y="0"/>
                    </a:moveTo>
                    <a:lnTo>
                      <a:pt x="1117" y="0"/>
                    </a:lnTo>
                    <a:moveTo>
                      <a:pt x="1135" y="0"/>
                    </a:moveTo>
                    <a:lnTo>
                      <a:pt x="1152" y="0"/>
                    </a:lnTo>
                    <a:moveTo>
                      <a:pt x="1170" y="0"/>
                    </a:moveTo>
                    <a:lnTo>
                      <a:pt x="1187" y="0"/>
                    </a:lnTo>
                    <a:moveTo>
                      <a:pt x="1205" y="0"/>
                    </a:moveTo>
                    <a:lnTo>
                      <a:pt x="1222" y="0"/>
                    </a:lnTo>
                    <a:moveTo>
                      <a:pt x="1240" y="0"/>
                    </a:moveTo>
                    <a:lnTo>
                      <a:pt x="1258" y="0"/>
                    </a:lnTo>
                    <a:moveTo>
                      <a:pt x="1275" y="0"/>
                    </a:moveTo>
                    <a:lnTo>
                      <a:pt x="1293" y="0"/>
                    </a:lnTo>
                    <a:moveTo>
                      <a:pt x="1310" y="0"/>
                    </a:moveTo>
                    <a:lnTo>
                      <a:pt x="1328" y="0"/>
                    </a:lnTo>
                    <a:moveTo>
                      <a:pt x="1345" y="0"/>
                    </a:moveTo>
                    <a:lnTo>
                      <a:pt x="1363" y="0"/>
                    </a:lnTo>
                    <a:moveTo>
                      <a:pt x="1380" y="0"/>
                    </a:moveTo>
                    <a:lnTo>
                      <a:pt x="1398" y="0"/>
                    </a:lnTo>
                    <a:moveTo>
                      <a:pt x="1415" y="0"/>
                    </a:moveTo>
                    <a:lnTo>
                      <a:pt x="1433" y="0"/>
                    </a:lnTo>
                    <a:moveTo>
                      <a:pt x="1450" y="0"/>
                    </a:moveTo>
                    <a:lnTo>
                      <a:pt x="1468" y="0"/>
                    </a:lnTo>
                    <a:moveTo>
                      <a:pt x="1486" y="0"/>
                    </a:moveTo>
                    <a:lnTo>
                      <a:pt x="1503" y="0"/>
                    </a:lnTo>
                    <a:moveTo>
                      <a:pt x="1521" y="0"/>
                    </a:moveTo>
                    <a:lnTo>
                      <a:pt x="1538" y="0"/>
                    </a:lnTo>
                    <a:moveTo>
                      <a:pt x="1556" y="0"/>
                    </a:moveTo>
                    <a:lnTo>
                      <a:pt x="1573" y="0"/>
                    </a:lnTo>
                    <a:moveTo>
                      <a:pt x="1591" y="0"/>
                    </a:moveTo>
                    <a:lnTo>
                      <a:pt x="1608" y="0"/>
                    </a:lnTo>
                    <a:moveTo>
                      <a:pt x="1626" y="0"/>
                    </a:moveTo>
                    <a:lnTo>
                      <a:pt x="1643" y="0"/>
                    </a:lnTo>
                    <a:moveTo>
                      <a:pt x="1661" y="0"/>
                    </a:moveTo>
                    <a:lnTo>
                      <a:pt x="1679" y="0"/>
                    </a:lnTo>
                    <a:moveTo>
                      <a:pt x="1696" y="0"/>
                    </a:moveTo>
                    <a:lnTo>
                      <a:pt x="1714" y="0"/>
                    </a:lnTo>
                    <a:moveTo>
                      <a:pt x="1731" y="0"/>
                    </a:moveTo>
                    <a:lnTo>
                      <a:pt x="1749" y="0"/>
                    </a:lnTo>
                    <a:moveTo>
                      <a:pt x="1766" y="0"/>
                    </a:moveTo>
                    <a:lnTo>
                      <a:pt x="1784" y="0"/>
                    </a:lnTo>
                    <a:moveTo>
                      <a:pt x="1801" y="0"/>
                    </a:moveTo>
                    <a:lnTo>
                      <a:pt x="1819" y="0"/>
                    </a:lnTo>
                    <a:moveTo>
                      <a:pt x="1836" y="0"/>
                    </a:moveTo>
                    <a:lnTo>
                      <a:pt x="1854" y="0"/>
                    </a:lnTo>
                    <a:moveTo>
                      <a:pt x="1871" y="0"/>
                    </a:moveTo>
                    <a:lnTo>
                      <a:pt x="1889" y="0"/>
                    </a:lnTo>
                    <a:moveTo>
                      <a:pt x="1907" y="0"/>
                    </a:moveTo>
                    <a:lnTo>
                      <a:pt x="1924" y="0"/>
                    </a:lnTo>
                    <a:moveTo>
                      <a:pt x="1942" y="0"/>
                    </a:moveTo>
                    <a:lnTo>
                      <a:pt x="1959" y="0"/>
                    </a:lnTo>
                    <a:moveTo>
                      <a:pt x="1977" y="0"/>
                    </a:moveTo>
                    <a:lnTo>
                      <a:pt x="1994" y="0"/>
                    </a:lnTo>
                    <a:moveTo>
                      <a:pt x="2012" y="0"/>
                    </a:moveTo>
                    <a:lnTo>
                      <a:pt x="2029" y="0"/>
                    </a:lnTo>
                    <a:moveTo>
                      <a:pt x="2047" y="0"/>
                    </a:moveTo>
                    <a:lnTo>
                      <a:pt x="2064" y="0"/>
                    </a:lnTo>
                    <a:moveTo>
                      <a:pt x="2082" y="0"/>
                    </a:moveTo>
                    <a:lnTo>
                      <a:pt x="2099" y="0"/>
                    </a:lnTo>
                    <a:moveTo>
                      <a:pt x="2117" y="0"/>
                    </a:moveTo>
                    <a:lnTo>
                      <a:pt x="2135" y="0"/>
                    </a:lnTo>
                    <a:moveTo>
                      <a:pt x="2152" y="0"/>
                    </a:moveTo>
                    <a:lnTo>
                      <a:pt x="2170" y="0"/>
                    </a:lnTo>
                    <a:moveTo>
                      <a:pt x="2187" y="0"/>
                    </a:moveTo>
                    <a:lnTo>
                      <a:pt x="2205" y="0"/>
                    </a:lnTo>
                    <a:moveTo>
                      <a:pt x="2222" y="0"/>
                    </a:moveTo>
                    <a:lnTo>
                      <a:pt x="2240" y="0"/>
                    </a:lnTo>
                    <a:moveTo>
                      <a:pt x="2257" y="0"/>
                    </a:moveTo>
                    <a:lnTo>
                      <a:pt x="2275" y="0"/>
                    </a:lnTo>
                    <a:moveTo>
                      <a:pt x="2292" y="0"/>
                    </a:moveTo>
                    <a:lnTo>
                      <a:pt x="2310" y="0"/>
                    </a:lnTo>
                    <a:moveTo>
                      <a:pt x="2328" y="0"/>
                    </a:moveTo>
                    <a:lnTo>
                      <a:pt x="2345" y="0"/>
                    </a:lnTo>
                    <a:moveTo>
                      <a:pt x="2363" y="0"/>
                    </a:moveTo>
                    <a:lnTo>
                      <a:pt x="2380" y="0"/>
                    </a:lnTo>
                    <a:moveTo>
                      <a:pt x="2398" y="0"/>
                    </a:moveTo>
                    <a:lnTo>
                      <a:pt x="2415" y="0"/>
                    </a:lnTo>
                    <a:moveTo>
                      <a:pt x="2433" y="0"/>
                    </a:moveTo>
                    <a:lnTo>
                      <a:pt x="2450" y="0"/>
                    </a:lnTo>
                    <a:moveTo>
                      <a:pt x="2468" y="0"/>
                    </a:moveTo>
                    <a:lnTo>
                      <a:pt x="2485" y="0"/>
                    </a:lnTo>
                    <a:moveTo>
                      <a:pt x="2503" y="0"/>
                    </a:moveTo>
                    <a:lnTo>
                      <a:pt x="2520" y="0"/>
                    </a:lnTo>
                    <a:moveTo>
                      <a:pt x="2538" y="0"/>
                    </a:moveTo>
                    <a:lnTo>
                      <a:pt x="2556" y="0"/>
                    </a:lnTo>
                    <a:moveTo>
                      <a:pt x="2573" y="0"/>
                    </a:moveTo>
                    <a:lnTo>
                      <a:pt x="2579" y="0"/>
                    </a:lnTo>
                    <a:lnTo>
                      <a:pt x="2588" y="9"/>
                    </a:lnTo>
                    <a:moveTo>
                      <a:pt x="2591" y="25"/>
                    </a:moveTo>
                    <a:lnTo>
                      <a:pt x="2591" y="26"/>
                    </a:lnTo>
                    <a:lnTo>
                      <a:pt x="2591" y="42"/>
                    </a:lnTo>
                    <a:moveTo>
                      <a:pt x="2591" y="60"/>
                    </a:moveTo>
                    <a:lnTo>
                      <a:pt x="2591" y="77"/>
                    </a:lnTo>
                    <a:moveTo>
                      <a:pt x="2591" y="95"/>
                    </a:moveTo>
                    <a:lnTo>
                      <a:pt x="2591" y="113"/>
                    </a:lnTo>
                    <a:moveTo>
                      <a:pt x="2591" y="130"/>
                    </a:moveTo>
                    <a:lnTo>
                      <a:pt x="2591" y="148"/>
                    </a:lnTo>
                    <a:moveTo>
                      <a:pt x="2591" y="165"/>
                    </a:moveTo>
                    <a:lnTo>
                      <a:pt x="2591" y="183"/>
                    </a:lnTo>
                    <a:moveTo>
                      <a:pt x="2591" y="200"/>
                    </a:moveTo>
                    <a:lnTo>
                      <a:pt x="2591" y="218"/>
                    </a:lnTo>
                    <a:moveTo>
                      <a:pt x="2591" y="235"/>
                    </a:moveTo>
                    <a:lnTo>
                      <a:pt x="2591" y="253"/>
                    </a:lnTo>
                    <a:moveTo>
                      <a:pt x="2591" y="271"/>
                    </a:moveTo>
                    <a:lnTo>
                      <a:pt x="2591" y="288"/>
                    </a:lnTo>
                    <a:moveTo>
                      <a:pt x="2591" y="306"/>
                    </a:moveTo>
                    <a:lnTo>
                      <a:pt x="2591" y="323"/>
                    </a:lnTo>
                    <a:moveTo>
                      <a:pt x="2589" y="341"/>
                    </a:moveTo>
                    <a:lnTo>
                      <a:pt x="2579" y="351"/>
                    </a:lnTo>
                    <a:lnTo>
                      <a:pt x="2576" y="351"/>
                    </a:lnTo>
                  </a:path>
                </a:pathLst>
              </a:custGeom>
              <a:noFill/>
              <a:ln w="9525" cap="flat">
                <a:solidFill>
                  <a:srgbClr val="8A7FF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1" name="Freeform 126">
                <a:extLst>
                  <a:ext uri="{FF2B5EF4-FFF2-40B4-BE49-F238E27FC236}">
                    <a16:creationId xmlns:a16="http://schemas.microsoft.com/office/drawing/2014/main" id="{7BAC70F0-AB4D-4111-A51C-64F6AAE82EAD}"/>
                  </a:ext>
                </a:extLst>
              </p:cNvPr>
              <p:cNvSpPr>
                <a:spLocks/>
              </p:cNvSpPr>
              <p:nvPr/>
            </p:nvSpPr>
            <p:spPr bwMode="auto">
              <a:xfrm>
                <a:off x="6807201" y="4462463"/>
                <a:ext cx="7035800" cy="254000"/>
              </a:xfrm>
              <a:custGeom>
                <a:avLst/>
                <a:gdLst>
                  <a:gd name="T0" fmla="*/ 3032 w 3032"/>
                  <a:gd name="T1" fmla="*/ 109 h 109"/>
                  <a:gd name="T2" fmla="*/ 0 w 3032"/>
                  <a:gd name="T3" fmla="*/ 109 h 109"/>
                  <a:gd name="T4" fmla="*/ 0 w 3032"/>
                  <a:gd name="T5" fmla="*/ 30 h 109"/>
                  <a:gd name="T6" fmla="*/ 30 w 3032"/>
                  <a:gd name="T7" fmla="*/ 0 h 109"/>
                  <a:gd name="T8" fmla="*/ 3002 w 3032"/>
                  <a:gd name="T9" fmla="*/ 0 h 109"/>
                  <a:gd name="T10" fmla="*/ 3032 w 3032"/>
                  <a:gd name="T11" fmla="*/ 30 h 109"/>
                  <a:gd name="T12" fmla="*/ 3032 w 3032"/>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3032" h="109">
                    <a:moveTo>
                      <a:pt x="3032" y="109"/>
                    </a:moveTo>
                    <a:cubicBezTo>
                      <a:pt x="0" y="109"/>
                      <a:pt x="0" y="109"/>
                      <a:pt x="0" y="109"/>
                    </a:cubicBezTo>
                    <a:cubicBezTo>
                      <a:pt x="0" y="30"/>
                      <a:pt x="0" y="30"/>
                      <a:pt x="0" y="30"/>
                    </a:cubicBezTo>
                    <a:cubicBezTo>
                      <a:pt x="0" y="13"/>
                      <a:pt x="13" y="0"/>
                      <a:pt x="30" y="0"/>
                    </a:cubicBezTo>
                    <a:cubicBezTo>
                      <a:pt x="3002" y="0"/>
                      <a:pt x="3002" y="0"/>
                      <a:pt x="3002" y="0"/>
                    </a:cubicBezTo>
                    <a:cubicBezTo>
                      <a:pt x="3019" y="0"/>
                      <a:pt x="3032" y="13"/>
                      <a:pt x="3032" y="30"/>
                    </a:cubicBezTo>
                    <a:lnTo>
                      <a:pt x="3032" y="109"/>
                    </a:ln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2" name="Freeform 127">
                <a:extLst>
                  <a:ext uri="{FF2B5EF4-FFF2-40B4-BE49-F238E27FC236}">
                    <a16:creationId xmlns:a16="http://schemas.microsoft.com/office/drawing/2014/main" id="{C9C24758-7E3F-4AF0-843B-6E5A2B9509CC}"/>
                  </a:ext>
                </a:extLst>
              </p:cNvPr>
              <p:cNvSpPr>
                <a:spLocks/>
              </p:cNvSpPr>
              <p:nvPr/>
            </p:nvSpPr>
            <p:spPr bwMode="auto">
              <a:xfrm>
                <a:off x="6807201" y="4718050"/>
                <a:ext cx="7035800" cy="4532313"/>
              </a:xfrm>
              <a:custGeom>
                <a:avLst/>
                <a:gdLst>
                  <a:gd name="T0" fmla="*/ 2992 w 3032"/>
                  <a:gd name="T1" fmla="*/ 1952 h 1952"/>
                  <a:gd name="T2" fmla="*/ 40 w 3032"/>
                  <a:gd name="T3" fmla="*/ 1952 h 1952"/>
                  <a:gd name="T4" fmla="*/ 0 w 3032"/>
                  <a:gd name="T5" fmla="*/ 1911 h 1952"/>
                  <a:gd name="T6" fmla="*/ 0 w 3032"/>
                  <a:gd name="T7" fmla="*/ 0 h 1952"/>
                  <a:gd name="T8" fmla="*/ 3032 w 3032"/>
                  <a:gd name="T9" fmla="*/ 0 h 1952"/>
                  <a:gd name="T10" fmla="*/ 3032 w 3032"/>
                  <a:gd name="T11" fmla="*/ 1911 h 1952"/>
                  <a:gd name="T12" fmla="*/ 2992 w 3032"/>
                  <a:gd name="T13" fmla="*/ 1952 h 1952"/>
                </a:gdLst>
                <a:ahLst/>
                <a:cxnLst>
                  <a:cxn ang="0">
                    <a:pos x="T0" y="T1"/>
                  </a:cxn>
                  <a:cxn ang="0">
                    <a:pos x="T2" y="T3"/>
                  </a:cxn>
                  <a:cxn ang="0">
                    <a:pos x="T4" y="T5"/>
                  </a:cxn>
                  <a:cxn ang="0">
                    <a:pos x="T6" y="T7"/>
                  </a:cxn>
                  <a:cxn ang="0">
                    <a:pos x="T8" y="T9"/>
                  </a:cxn>
                  <a:cxn ang="0">
                    <a:pos x="T10" y="T11"/>
                  </a:cxn>
                  <a:cxn ang="0">
                    <a:pos x="T12" y="T13"/>
                  </a:cxn>
                </a:cxnLst>
                <a:rect l="0" t="0" r="r" b="b"/>
                <a:pathLst>
                  <a:path w="3032" h="1952">
                    <a:moveTo>
                      <a:pt x="2992" y="1952"/>
                    </a:moveTo>
                    <a:cubicBezTo>
                      <a:pt x="40" y="1952"/>
                      <a:pt x="40" y="1952"/>
                      <a:pt x="40" y="1952"/>
                    </a:cubicBezTo>
                    <a:cubicBezTo>
                      <a:pt x="18" y="1952"/>
                      <a:pt x="0" y="1934"/>
                      <a:pt x="0" y="1911"/>
                    </a:cubicBezTo>
                    <a:cubicBezTo>
                      <a:pt x="0" y="0"/>
                      <a:pt x="0" y="0"/>
                      <a:pt x="0" y="0"/>
                    </a:cubicBezTo>
                    <a:cubicBezTo>
                      <a:pt x="3032" y="0"/>
                      <a:pt x="3032" y="0"/>
                      <a:pt x="3032" y="0"/>
                    </a:cubicBezTo>
                    <a:cubicBezTo>
                      <a:pt x="3032" y="1911"/>
                      <a:pt x="3032" y="1911"/>
                      <a:pt x="3032" y="1911"/>
                    </a:cubicBezTo>
                    <a:cubicBezTo>
                      <a:pt x="3032" y="1934"/>
                      <a:pt x="3014" y="1952"/>
                      <a:pt x="2992" y="195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3" name="Oval 128">
                <a:extLst>
                  <a:ext uri="{FF2B5EF4-FFF2-40B4-BE49-F238E27FC236}">
                    <a16:creationId xmlns:a16="http://schemas.microsoft.com/office/drawing/2014/main" id="{7B323A4E-3BE0-40E6-8BC0-6FF720B3092A}"/>
                  </a:ext>
                </a:extLst>
              </p:cNvPr>
              <p:cNvSpPr>
                <a:spLocks noChangeArrowheads="1"/>
              </p:cNvSpPr>
              <p:nvPr/>
            </p:nvSpPr>
            <p:spPr bwMode="auto">
              <a:xfrm>
                <a:off x="7008814" y="4551363"/>
                <a:ext cx="82550" cy="825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4" name="Oval 129">
                <a:extLst>
                  <a:ext uri="{FF2B5EF4-FFF2-40B4-BE49-F238E27FC236}">
                    <a16:creationId xmlns:a16="http://schemas.microsoft.com/office/drawing/2014/main" id="{51CC90D8-252E-44C4-BB9D-4C5E96220A5E}"/>
                  </a:ext>
                </a:extLst>
              </p:cNvPr>
              <p:cNvSpPr>
                <a:spLocks noChangeArrowheads="1"/>
              </p:cNvSpPr>
              <p:nvPr/>
            </p:nvSpPr>
            <p:spPr bwMode="auto">
              <a:xfrm>
                <a:off x="7134226" y="4551363"/>
                <a:ext cx="82550" cy="825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5" name="Oval 130">
                <a:extLst>
                  <a:ext uri="{FF2B5EF4-FFF2-40B4-BE49-F238E27FC236}">
                    <a16:creationId xmlns:a16="http://schemas.microsoft.com/office/drawing/2014/main" id="{2BA776B4-3756-4BD4-85FD-A265AC008133}"/>
                  </a:ext>
                </a:extLst>
              </p:cNvPr>
              <p:cNvSpPr>
                <a:spLocks noChangeArrowheads="1"/>
              </p:cNvSpPr>
              <p:nvPr/>
            </p:nvSpPr>
            <p:spPr bwMode="auto">
              <a:xfrm>
                <a:off x="7262814" y="4551363"/>
                <a:ext cx="84138" cy="825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6" name="Freeform 131">
                <a:extLst>
                  <a:ext uri="{FF2B5EF4-FFF2-40B4-BE49-F238E27FC236}">
                    <a16:creationId xmlns:a16="http://schemas.microsoft.com/office/drawing/2014/main" id="{B3A0D149-A2AB-4739-B5BE-2461C60E50CC}"/>
                  </a:ext>
                </a:extLst>
              </p:cNvPr>
              <p:cNvSpPr>
                <a:spLocks/>
              </p:cNvSpPr>
              <p:nvPr/>
            </p:nvSpPr>
            <p:spPr bwMode="auto">
              <a:xfrm>
                <a:off x="8267701" y="5946775"/>
                <a:ext cx="2259013" cy="1341438"/>
              </a:xfrm>
              <a:custGeom>
                <a:avLst/>
                <a:gdLst>
                  <a:gd name="T0" fmla="*/ 955 w 973"/>
                  <a:gd name="T1" fmla="*/ 578 h 578"/>
                  <a:gd name="T2" fmla="*/ 18 w 973"/>
                  <a:gd name="T3" fmla="*/ 578 h 578"/>
                  <a:gd name="T4" fmla="*/ 0 w 973"/>
                  <a:gd name="T5" fmla="*/ 560 h 578"/>
                  <a:gd name="T6" fmla="*/ 0 w 973"/>
                  <a:gd name="T7" fmla="*/ 18 h 578"/>
                  <a:gd name="T8" fmla="*/ 18 w 973"/>
                  <a:gd name="T9" fmla="*/ 0 h 578"/>
                  <a:gd name="T10" fmla="*/ 955 w 973"/>
                  <a:gd name="T11" fmla="*/ 0 h 578"/>
                  <a:gd name="T12" fmla="*/ 973 w 973"/>
                  <a:gd name="T13" fmla="*/ 18 h 578"/>
                  <a:gd name="T14" fmla="*/ 973 w 973"/>
                  <a:gd name="T15" fmla="*/ 560 h 578"/>
                  <a:gd name="T16" fmla="*/ 955 w 973"/>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3" h="578">
                    <a:moveTo>
                      <a:pt x="955" y="578"/>
                    </a:moveTo>
                    <a:cubicBezTo>
                      <a:pt x="18" y="578"/>
                      <a:pt x="18" y="578"/>
                      <a:pt x="18" y="578"/>
                    </a:cubicBezTo>
                    <a:cubicBezTo>
                      <a:pt x="8" y="578"/>
                      <a:pt x="0" y="570"/>
                      <a:pt x="0" y="560"/>
                    </a:cubicBezTo>
                    <a:cubicBezTo>
                      <a:pt x="0" y="18"/>
                      <a:pt x="0" y="18"/>
                      <a:pt x="0" y="18"/>
                    </a:cubicBezTo>
                    <a:cubicBezTo>
                      <a:pt x="0" y="8"/>
                      <a:pt x="8" y="0"/>
                      <a:pt x="18" y="0"/>
                    </a:cubicBezTo>
                    <a:cubicBezTo>
                      <a:pt x="955" y="0"/>
                      <a:pt x="955" y="0"/>
                      <a:pt x="955" y="0"/>
                    </a:cubicBezTo>
                    <a:cubicBezTo>
                      <a:pt x="965" y="0"/>
                      <a:pt x="973" y="8"/>
                      <a:pt x="973" y="18"/>
                    </a:cubicBezTo>
                    <a:cubicBezTo>
                      <a:pt x="973" y="560"/>
                      <a:pt x="973" y="560"/>
                      <a:pt x="973" y="560"/>
                    </a:cubicBezTo>
                    <a:cubicBezTo>
                      <a:pt x="973" y="570"/>
                      <a:pt x="965" y="578"/>
                      <a:pt x="955" y="578"/>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7" name="Freeform 132">
                <a:extLst>
                  <a:ext uri="{FF2B5EF4-FFF2-40B4-BE49-F238E27FC236}">
                    <a16:creationId xmlns:a16="http://schemas.microsoft.com/office/drawing/2014/main" id="{4A2664D1-AAA6-4D79-BE20-0BF75E953065}"/>
                  </a:ext>
                </a:extLst>
              </p:cNvPr>
              <p:cNvSpPr>
                <a:spLocks/>
              </p:cNvSpPr>
              <p:nvPr/>
            </p:nvSpPr>
            <p:spPr bwMode="auto">
              <a:xfrm>
                <a:off x="8393114" y="4948238"/>
                <a:ext cx="517525" cy="79375"/>
              </a:xfrm>
              <a:custGeom>
                <a:avLst/>
                <a:gdLst>
                  <a:gd name="T0" fmla="*/ 217 w 223"/>
                  <a:gd name="T1" fmla="*/ 34 h 34"/>
                  <a:gd name="T2" fmla="*/ 6 w 223"/>
                  <a:gd name="T3" fmla="*/ 34 h 34"/>
                  <a:gd name="T4" fmla="*/ 0 w 223"/>
                  <a:gd name="T5" fmla="*/ 28 h 34"/>
                  <a:gd name="T6" fmla="*/ 0 w 223"/>
                  <a:gd name="T7" fmla="*/ 6 h 34"/>
                  <a:gd name="T8" fmla="*/ 6 w 223"/>
                  <a:gd name="T9" fmla="*/ 0 h 34"/>
                  <a:gd name="T10" fmla="*/ 217 w 223"/>
                  <a:gd name="T11" fmla="*/ 0 h 34"/>
                  <a:gd name="T12" fmla="*/ 223 w 223"/>
                  <a:gd name="T13" fmla="*/ 6 h 34"/>
                  <a:gd name="T14" fmla="*/ 223 w 223"/>
                  <a:gd name="T15" fmla="*/ 28 h 34"/>
                  <a:gd name="T16" fmla="*/ 217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7" y="34"/>
                    </a:moveTo>
                    <a:cubicBezTo>
                      <a:pt x="6" y="34"/>
                      <a:pt x="6" y="34"/>
                      <a:pt x="6" y="34"/>
                    </a:cubicBezTo>
                    <a:cubicBezTo>
                      <a:pt x="3" y="34"/>
                      <a:pt x="0" y="31"/>
                      <a:pt x="0" y="28"/>
                    </a:cubicBezTo>
                    <a:cubicBezTo>
                      <a:pt x="0" y="6"/>
                      <a:pt x="0" y="6"/>
                      <a:pt x="0" y="6"/>
                    </a:cubicBezTo>
                    <a:cubicBezTo>
                      <a:pt x="0" y="3"/>
                      <a:pt x="3" y="0"/>
                      <a:pt x="6" y="0"/>
                    </a:cubicBezTo>
                    <a:cubicBezTo>
                      <a:pt x="217" y="0"/>
                      <a:pt x="217" y="0"/>
                      <a:pt x="217" y="0"/>
                    </a:cubicBezTo>
                    <a:cubicBezTo>
                      <a:pt x="220" y="0"/>
                      <a:pt x="223" y="3"/>
                      <a:pt x="223" y="6"/>
                    </a:cubicBezTo>
                    <a:cubicBezTo>
                      <a:pt x="223" y="28"/>
                      <a:pt x="223" y="28"/>
                      <a:pt x="223" y="28"/>
                    </a:cubicBezTo>
                    <a:cubicBezTo>
                      <a:pt x="223" y="31"/>
                      <a:pt x="220" y="34"/>
                      <a:pt x="217"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8" name="Freeform 133">
                <a:extLst>
                  <a:ext uri="{FF2B5EF4-FFF2-40B4-BE49-F238E27FC236}">
                    <a16:creationId xmlns:a16="http://schemas.microsoft.com/office/drawing/2014/main" id="{C3C31099-21C9-4BE4-BE11-D2AC90021DC5}"/>
                  </a:ext>
                </a:extLst>
              </p:cNvPr>
              <p:cNvSpPr>
                <a:spLocks/>
              </p:cNvSpPr>
              <p:nvPr/>
            </p:nvSpPr>
            <p:spPr bwMode="auto">
              <a:xfrm>
                <a:off x="8393114" y="5765800"/>
                <a:ext cx="517525" cy="79375"/>
              </a:xfrm>
              <a:custGeom>
                <a:avLst/>
                <a:gdLst>
                  <a:gd name="T0" fmla="*/ 217 w 223"/>
                  <a:gd name="T1" fmla="*/ 34 h 34"/>
                  <a:gd name="T2" fmla="*/ 6 w 223"/>
                  <a:gd name="T3" fmla="*/ 34 h 34"/>
                  <a:gd name="T4" fmla="*/ 0 w 223"/>
                  <a:gd name="T5" fmla="*/ 28 h 34"/>
                  <a:gd name="T6" fmla="*/ 0 w 223"/>
                  <a:gd name="T7" fmla="*/ 6 h 34"/>
                  <a:gd name="T8" fmla="*/ 6 w 223"/>
                  <a:gd name="T9" fmla="*/ 0 h 34"/>
                  <a:gd name="T10" fmla="*/ 217 w 223"/>
                  <a:gd name="T11" fmla="*/ 0 h 34"/>
                  <a:gd name="T12" fmla="*/ 223 w 223"/>
                  <a:gd name="T13" fmla="*/ 6 h 34"/>
                  <a:gd name="T14" fmla="*/ 223 w 223"/>
                  <a:gd name="T15" fmla="*/ 28 h 34"/>
                  <a:gd name="T16" fmla="*/ 217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7" y="34"/>
                    </a:moveTo>
                    <a:cubicBezTo>
                      <a:pt x="6" y="34"/>
                      <a:pt x="6" y="34"/>
                      <a:pt x="6" y="34"/>
                    </a:cubicBezTo>
                    <a:cubicBezTo>
                      <a:pt x="3" y="34"/>
                      <a:pt x="0" y="31"/>
                      <a:pt x="0" y="28"/>
                    </a:cubicBezTo>
                    <a:cubicBezTo>
                      <a:pt x="0" y="6"/>
                      <a:pt x="0" y="6"/>
                      <a:pt x="0" y="6"/>
                    </a:cubicBezTo>
                    <a:cubicBezTo>
                      <a:pt x="0" y="3"/>
                      <a:pt x="3" y="0"/>
                      <a:pt x="6" y="0"/>
                    </a:cubicBezTo>
                    <a:cubicBezTo>
                      <a:pt x="217" y="0"/>
                      <a:pt x="217" y="0"/>
                      <a:pt x="217" y="0"/>
                    </a:cubicBezTo>
                    <a:cubicBezTo>
                      <a:pt x="220" y="0"/>
                      <a:pt x="223" y="3"/>
                      <a:pt x="223" y="6"/>
                    </a:cubicBezTo>
                    <a:cubicBezTo>
                      <a:pt x="223" y="28"/>
                      <a:pt x="223" y="28"/>
                      <a:pt x="223" y="28"/>
                    </a:cubicBezTo>
                    <a:cubicBezTo>
                      <a:pt x="223" y="31"/>
                      <a:pt x="220" y="34"/>
                      <a:pt x="21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9" name="Freeform 134">
                <a:extLst>
                  <a:ext uri="{FF2B5EF4-FFF2-40B4-BE49-F238E27FC236}">
                    <a16:creationId xmlns:a16="http://schemas.microsoft.com/office/drawing/2014/main" id="{78FFE2B0-96EE-4D6A-9F2D-3A97C222872A}"/>
                  </a:ext>
                </a:extLst>
              </p:cNvPr>
              <p:cNvSpPr>
                <a:spLocks/>
              </p:cNvSpPr>
              <p:nvPr/>
            </p:nvSpPr>
            <p:spPr bwMode="auto">
              <a:xfrm>
                <a:off x="8983664" y="5765800"/>
                <a:ext cx="911225" cy="79375"/>
              </a:xfrm>
              <a:custGeom>
                <a:avLst/>
                <a:gdLst>
                  <a:gd name="T0" fmla="*/ 387 w 393"/>
                  <a:gd name="T1" fmla="*/ 34 h 34"/>
                  <a:gd name="T2" fmla="*/ 6 w 393"/>
                  <a:gd name="T3" fmla="*/ 34 h 34"/>
                  <a:gd name="T4" fmla="*/ 0 w 393"/>
                  <a:gd name="T5" fmla="*/ 28 h 34"/>
                  <a:gd name="T6" fmla="*/ 0 w 393"/>
                  <a:gd name="T7" fmla="*/ 6 h 34"/>
                  <a:gd name="T8" fmla="*/ 6 w 393"/>
                  <a:gd name="T9" fmla="*/ 0 h 34"/>
                  <a:gd name="T10" fmla="*/ 387 w 393"/>
                  <a:gd name="T11" fmla="*/ 0 h 34"/>
                  <a:gd name="T12" fmla="*/ 393 w 393"/>
                  <a:gd name="T13" fmla="*/ 6 h 34"/>
                  <a:gd name="T14" fmla="*/ 393 w 393"/>
                  <a:gd name="T15" fmla="*/ 28 h 34"/>
                  <a:gd name="T16" fmla="*/ 387 w 39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34">
                    <a:moveTo>
                      <a:pt x="387" y="34"/>
                    </a:moveTo>
                    <a:cubicBezTo>
                      <a:pt x="6" y="34"/>
                      <a:pt x="6" y="34"/>
                      <a:pt x="6" y="34"/>
                    </a:cubicBezTo>
                    <a:cubicBezTo>
                      <a:pt x="2" y="34"/>
                      <a:pt x="0" y="31"/>
                      <a:pt x="0" y="28"/>
                    </a:cubicBezTo>
                    <a:cubicBezTo>
                      <a:pt x="0" y="6"/>
                      <a:pt x="0" y="6"/>
                      <a:pt x="0" y="6"/>
                    </a:cubicBezTo>
                    <a:cubicBezTo>
                      <a:pt x="0" y="3"/>
                      <a:pt x="2" y="0"/>
                      <a:pt x="6" y="0"/>
                    </a:cubicBezTo>
                    <a:cubicBezTo>
                      <a:pt x="387" y="0"/>
                      <a:pt x="387" y="0"/>
                      <a:pt x="387" y="0"/>
                    </a:cubicBezTo>
                    <a:cubicBezTo>
                      <a:pt x="390" y="0"/>
                      <a:pt x="393" y="3"/>
                      <a:pt x="393" y="6"/>
                    </a:cubicBezTo>
                    <a:cubicBezTo>
                      <a:pt x="393" y="28"/>
                      <a:pt x="393" y="28"/>
                      <a:pt x="393" y="28"/>
                    </a:cubicBezTo>
                    <a:cubicBezTo>
                      <a:pt x="393" y="31"/>
                      <a:pt x="390" y="34"/>
                      <a:pt x="38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0" name="Freeform 135">
                <a:extLst>
                  <a:ext uri="{FF2B5EF4-FFF2-40B4-BE49-F238E27FC236}">
                    <a16:creationId xmlns:a16="http://schemas.microsoft.com/office/drawing/2014/main" id="{84A164BD-2A11-40C0-BB04-DD4558493AD2}"/>
                  </a:ext>
                </a:extLst>
              </p:cNvPr>
              <p:cNvSpPr>
                <a:spLocks/>
              </p:cNvSpPr>
              <p:nvPr/>
            </p:nvSpPr>
            <p:spPr bwMode="auto">
              <a:xfrm>
                <a:off x="9969501" y="5765800"/>
                <a:ext cx="457200" cy="79375"/>
              </a:xfrm>
              <a:custGeom>
                <a:avLst/>
                <a:gdLst>
                  <a:gd name="T0" fmla="*/ 191 w 197"/>
                  <a:gd name="T1" fmla="*/ 34 h 34"/>
                  <a:gd name="T2" fmla="*/ 6 w 197"/>
                  <a:gd name="T3" fmla="*/ 34 h 34"/>
                  <a:gd name="T4" fmla="*/ 0 w 197"/>
                  <a:gd name="T5" fmla="*/ 28 h 34"/>
                  <a:gd name="T6" fmla="*/ 0 w 197"/>
                  <a:gd name="T7" fmla="*/ 6 h 34"/>
                  <a:gd name="T8" fmla="*/ 6 w 197"/>
                  <a:gd name="T9" fmla="*/ 0 h 34"/>
                  <a:gd name="T10" fmla="*/ 191 w 197"/>
                  <a:gd name="T11" fmla="*/ 0 h 34"/>
                  <a:gd name="T12" fmla="*/ 197 w 197"/>
                  <a:gd name="T13" fmla="*/ 6 h 34"/>
                  <a:gd name="T14" fmla="*/ 197 w 197"/>
                  <a:gd name="T15" fmla="*/ 28 h 34"/>
                  <a:gd name="T16" fmla="*/ 191 w 197"/>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4">
                    <a:moveTo>
                      <a:pt x="191" y="34"/>
                    </a:moveTo>
                    <a:cubicBezTo>
                      <a:pt x="6" y="34"/>
                      <a:pt x="6" y="34"/>
                      <a:pt x="6" y="34"/>
                    </a:cubicBezTo>
                    <a:cubicBezTo>
                      <a:pt x="3" y="34"/>
                      <a:pt x="0" y="31"/>
                      <a:pt x="0" y="28"/>
                    </a:cubicBezTo>
                    <a:cubicBezTo>
                      <a:pt x="0" y="6"/>
                      <a:pt x="0" y="6"/>
                      <a:pt x="0" y="6"/>
                    </a:cubicBezTo>
                    <a:cubicBezTo>
                      <a:pt x="0" y="3"/>
                      <a:pt x="3" y="0"/>
                      <a:pt x="6" y="0"/>
                    </a:cubicBezTo>
                    <a:cubicBezTo>
                      <a:pt x="191" y="0"/>
                      <a:pt x="191" y="0"/>
                      <a:pt x="191" y="0"/>
                    </a:cubicBezTo>
                    <a:cubicBezTo>
                      <a:pt x="195" y="0"/>
                      <a:pt x="197" y="3"/>
                      <a:pt x="197" y="6"/>
                    </a:cubicBezTo>
                    <a:cubicBezTo>
                      <a:pt x="197" y="28"/>
                      <a:pt x="197" y="28"/>
                      <a:pt x="197" y="28"/>
                    </a:cubicBezTo>
                    <a:cubicBezTo>
                      <a:pt x="197" y="31"/>
                      <a:pt x="195" y="34"/>
                      <a:pt x="191"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1" name="Freeform 136">
                <a:extLst>
                  <a:ext uri="{FF2B5EF4-FFF2-40B4-BE49-F238E27FC236}">
                    <a16:creationId xmlns:a16="http://schemas.microsoft.com/office/drawing/2014/main" id="{219FF0AE-570C-4786-82BF-105847020DD0}"/>
                  </a:ext>
                </a:extLst>
              </p:cNvPr>
              <p:cNvSpPr>
                <a:spLocks/>
              </p:cNvSpPr>
              <p:nvPr/>
            </p:nvSpPr>
            <p:spPr bwMode="auto">
              <a:xfrm>
                <a:off x="11599864" y="5765800"/>
                <a:ext cx="681038" cy="79375"/>
              </a:xfrm>
              <a:custGeom>
                <a:avLst/>
                <a:gdLst>
                  <a:gd name="T0" fmla="*/ 287 w 293"/>
                  <a:gd name="T1" fmla="*/ 34 h 34"/>
                  <a:gd name="T2" fmla="*/ 7 w 293"/>
                  <a:gd name="T3" fmla="*/ 34 h 34"/>
                  <a:gd name="T4" fmla="*/ 0 w 293"/>
                  <a:gd name="T5" fmla="*/ 28 h 34"/>
                  <a:gd name="T6" fmla="*/ 0 w 293"/>
                  <a:gd name="T7" fmla="*/ 6 h 34"/>
                  <a:gd name="T8" fmla="*/ 7 w 293"/>
                  <a:gd name="T9" fmla="*/ 0 h 34"/>
                  <a:gd name="T10" fmla="*/ 287 w 293"/>
                  <a:gd name="T11" fmla="*/ 0 h 34"/>
                  <a:gd name="T12" fmla="*/ 293 w 293"/>
                  <a:gd name="T13" fmla="*/ 6 h 34"/>
                  <a:gd name="T14" fmla="*/ 293 w 293"/>
                  <a:gd name="T15" fmla="*/ 28 h 34"/>
                  <a:gd name="T16" fmla="*/ 287 w 29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4">
                    <a:moveTo>
                      <a:pt x="287" y="34"/>
                    </a:moveTo>
                    <a:cubicBezTo>
                      <a:pt x="7" y="34"/>
                      <a:pt x="7" y="34"/>
                      <a:pt x="7" y="34"/>
                    </a:cubicBezTo>
                    <a:cubicBezTo>
                      <a:pt x="3" y="34"/>
                      <a:pt x="0" y="31"/>
                      <a:pt x="0" y="28"/>
                    </a:cubicBezTo>
                    <a:cubicBezTo>
                      <a:pt x="0" y="6"/>
                      <a:pt x="0" y="6"/>
                      <a:pt x="0" y="6"/>
                    </a:cubicBezTo>
                    <a:cubicBezTo>
                      <a:pt x="0" y="3"/>
                      <a:pt x="3" y="0"/>
                      <a:pt x="7" y="0"/>
                    </a:cubicBezTo>
                    <a:cubicBezTo>
                      <a:pt x="287" y="0"/>
                      <a:pt x="287" y="0"/>
                      <a:pt x="287" y="0"/>
                    </a:cubicBezTo>
                    <a:cubicBezTo>
                      <a:pt x="290" y="0"/>
                      <a:pt x="293" y="3"/>
                      <a:pt x="293" y="6"/>
                    </a:cubicBezTo>
                    <a:cubicBezTo>
                      <a:pt x="293" y="28"/>
                      <a:pt x="293" y="28"/>
                      <a:pt x="293" y="28"/>
                    </a:cubicBezTo>
                    <a:cubicBezTo>
                      <a:pt x="293" y="31"/>
                      <a:pt x="290" y="34"/>
                      <a:pt x="287"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2" name="Freeform 137">
                <a:extLst>
                  <a:ext uri="{FF2B5EF4-FFF2-40B4-BE49-F238E27FC236}">
                    <a16:creationId xmlns:a16="http://schemas.microsoft.com/office/drawing/2014/main" id="{40D5BCEA-DA3E-46DA-9F9B-8CEEF063F2A2}"/>
                  </a:ext>
                </a:extLst>
              </p:cNvPr>
              <p:cNvSpPr>
                <a:spLocks/>
              </p:cNvSpPr>
              <p:nvPr/>
            </p:nvSpPr>
            <p:spPr bwMode="auto">
              <a:xfrm>
                <a:off x="10526714" y="5765800"/>
                <a:ext cx="987425" cy="79375"/>
              </a:xfrm>
              <a:custGeom>
                <a:avLst/>
                <a:gdLst>
                  <a:gd name="T0" fmla="*/ 420 w 426"/>
                  <a:gd name="T1" fmla="*/ 34 h 34"/>
                  <a:gd name="T2" fmla="*/ 6 w 426"/>
                  <a:gd name="T3" fmla="*/ 34 h 34"/>
                  <a:gd name="T4" fmla="*/ 0 w 426"/>
                  <a:gd name="T5" fmla="*/ 28 h 34"/>
                  <a:gd name="T6" fmla="*/ 0 w 426"/>
                  <a:gd name="T7" fmla="*/ 6 h 34"/>
                  <a:gd name="T8" fmla="*/ 6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6" y="34"/>
                      <a:pt x="6" y="34"/>
                      <a:pt x="6" y="34"/>
                    </a:cubicBezTo>
                    <a:cubicBezTo>
                      <a:pt x="3" y="34"/>
                      <a:pt x="0" y="31"/>
                      <a:pt x="0" y="28"/>
                    </a:cubicBezTo>
                    <a:cubicBezTo>
                      <a:pt x="0" y="6"/>
                      <a:pt x="0" y="6"/>
                      <a:pt x="0" y="6"/>
                    </a:cubicBezTo>
                    <a:cubicBezTo>
                      <a:pt x="0" y="3"/>
                      <a:pt x="3" y="0"/>
                      <a:pt x="6" y="0"/>
                    </a:cubicBezTo>
                    <a:cubicBezTo>
                      <a:pt x="420" y="0"/>
                      <a:pt x="420" y="0"/>
                      <a:pt x="420" y="0"/>
                    </a:cubicBezTo>
                    <a:cubicBezTo>
                      <a:pt x="423" y="0"/>
                      <a:pt x="426" y="3"/>
                      <a:pt x="426" y="6"/>
                    </a:cubicBezTo>
                    <a:cubicBezTo>
                      <a:pt x="426" y="28"/>
                      <a:pt x="426" y="28"/>
                      <a:pt x="426" y="28"/>
                    </a:cubicBezTo>
                    <a:cubicBezTo>
                      <a:pt x="426" y="31"/>
                      <a:pt x="423"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3" name="Freeform 138">
                <a:extLst>
                  <a:ext uri="{FF2B5EF4-FFF2-40B4-BE49-F238E27FC236}">
                    <a16:creationId xmlns:a16="http://schemas.microsoft.com/office/drawing/2014/main" id="{B0457BB9-5413-43FE-895D-7BC67CBA1393}"/>
                  </a:ext>
                </a:extLst>
              </p:cNvPr>
              <p:cNvSpPr>
                <a:spLocks/>
              </p:cNvSpPr>
              <p:nvPr/>
            </p:nvSpPr>
            <p:spPr bwMode="auto">
              <a:xfrm>
                <a:off x="11106151" y="6008688"/>
                <a:ext cx="989013" cy="79375"/>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4" name="Freeform 139">
                <a:extLst>
                  <a:ext uri="{FF2B5EF4-FFF2-40B4-BE49-F238E27FC236}">
                    <a16:creationId xmlns:a16="http://schemas.microsoft.com/office/drawing/2014/main" id="{8DA4D55E-9379-44D1-861C-28BA850BE6B9}"/>
                  </a:ext>
                </a:extLst>
              </p:cNvPr>
              <p:cNvSpPr>
                <a:spLocks/>
              </p:cNvSpPr>
              <p:nvPr/>
            </p:nvSpPr>
            <p:spPr bwMode="auto">
              <a:xfrm>
                <a:off x="11106151" y="6127750"/>
                <a:ext cx="501650" cy="30163"/>
              </a:xfrm>
              <a:custGeom>
                <a:avLst/>
                <a:gdLst>
                  <a:gd name="T0" fmla="*/ 213 w 216"/>
                  <a:gd name="T1" fmla="*/ 13 h 13"/>
                  <a:gd name="T2" fmla="*/ 3 w 216"/>
                  <a:gd name="T3" fmla="*/ 13 h 13"/>
                  <a:gd name="T4" fmla="*/ 0 w 216"/>
                  <a:gd name="T5" fmla="*/ 11 h 13"/>
                  <a:gd name="T6" fmla="*/ 0 w 216"/>
                  <a:gd name="T7" fmla="*/ 2 h 13"/>
                  <a:gd name="T8" fmla="*/ 3 w 216"/>
                  <a:gd name="T9" fmla="*/ 0 h 13"/>
                  <a:gd name="T10" fmla="*/ 213 w 216"/>
                  <a:gd name="T11" fmla="*/ 0 h 13"/>
                  <a:gd name="T12" fmla="*/ 216 w 216"/>
                  <a:gd name="T13" fmla="*/ 2 h 13"/>
                  <a:gd name="T14" fmla="*/ 216 w 216"/>
                  <a:gd name="T15" fmla="*/ 11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1"/>
                    </a:cubicBezTo>
                    <a:cubicBezTo>
                      <a:pt x="0" y="2"/>
                      <a:pt x="0" y="2"/>
                      <a:pt x="0" y="2"/>
                    </a:cubicBezTo>
                    <a:cubicBezTo>
                      <a:pt x="0" y="1"/>
                      <a:pt x="2" y="0"/>
                      <a:pt x="3" y="0"/>
                    </a:cubicBezTo>
                    <a:cubicBezTo>
                      <a:pt x="213" y="0"/>
                      <a:pt x="213" y="0"/>
                      <a:pt x="213" y="0"/>
                    </a:cubicBezTo>
                    <a:cubicBezTo>
                      <a:pt x="215" y="0"/>
                      <a:pt x="216" y="1"/>
                      <a:pt x="216" y="2"/>
                    </a:cubicBezTo>
                    <a:cubicBezTo>
                      <a:pt x="216" y="11"/>
                      <a:pt x="216" y="11"/>
                      <a:pt x="216" y="11"/>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5" name="Freeform 140">
                <a:extLst>
                  <a:ext uri="{FF2B5EF4-FFF2-40B4-BE49-F238E27FC236}">
                    <a16:creationId xmlns:a16="http://schemas.microsoft.com/office/drawing/2014/main" id="{1A455CA8-ADEB-40FE-AFA0-D409D2286CE5}"/>
                  </a:ext>
                </a:extLst>
              </p:cNvPr>
              <p:cNvSpPr>
                <a:spLocks/>
              </p:cNvSpPr>
              <p:nvPr/>
            </p:nvSpPr>
            <p:spPr bwMode="auto">
              <a:xfrm>
                <a:off x="11106151" y="6281738"/>
                <a:ext cx="989013" cy="77788"/>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6" name="Freeform 141">
                <a:extLst>
                  <a:ext uri="{FF2B5EF4-FFF2-40B4-BE49-F238E27FC236}">
                    <a16:creationId xmlns:a16="http://schemas.microsoft.com/office/drawing/2014/main" id="{70155023-D4D6-46F2-AAF6-023CA87E3662}"/>
                  </a:ext>
                </a:extLst>
              </p:cNvPr>
              <p:cNvSpPr>
                <a:spLocks/>
              </p:cNvSpPr>
              <p:nvPr/>
            </p:nvSpPr>
            <p:spPr bwMode="auto">
              <a:xfrm>
                <a:off x="11106151" y="6399213"/>
                <a:ext cx="501650" cy="30163"/>
              </a:xfrm>
              <a:custGeom>
                <a:avLst/>
                <a:gdLst>
                  <a:gd name="T0" fmla="*/ 213 w 216"/>
                  <a:gd name="T1" fmla="*/ 13 h 13"/>
                  <a:gd name="T2" fmla="*/ 3 w 216"/>
                  <a:gd name="T3" fmla="*/ 13 h 13"/>
                  <a:gd name="T4" fmla="*/ 0 w 216"/>
                  <a:gd name="T5" fmla="*/ 11 h 13"/>
                  <a:gd name="T6" fmla="*/ 0 w 216"/>
                  <a:gd name="T7" fmla="*/ 2 h 13"/>
                  <a:gd name="T8" fmla="*/ 3 w 216"/>
                  <a:gd name="T9" fmla="*/ 0 h 13"/>
                  <a:gd name="T10" fmla="*/ 213 w 216"/>
                  <a:gd name="T11" fmla="*/ 0 h 13"/>
                  <a:gd name="T12" fmla="*/ 216 w 216"/>
                  <a:gd name="T13" fmla="*/ 2 h 13"/>
                  <a:gd name="T14" fmla="*/ 216 w 216"/>
                  <a:gd name="T15" fmla="*/ 11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1"/>
                    </a:cubicBezTo>
                    <a:cubicBezTo>
                      <a:pt x="0" y="2"/>
                      <a:pt x="0" y="2"/>
                      <a:pt x="0" y="2"/>
                    </a:cubicBezTo>
                    <a:cubicBezTo>
                      <a:pt x="0" y="1"/>
                      <a:pt x="2" y="0"/>
                      <a:pt x="3" y="0"/>
                    </a:cubicBezTo>
                    <a:cubicBezTo>
                      <a:pt x="213" y="0"/>
                      <a:pt x="213" y="0"/>
                      <a:pt x="213" y="0"/>
                    </a:cubicBezTo>
                    <a:cubicBezTo>
                      <a:pt x="215" y="0"/>
                      <a:pt x="216" y="1"/>
                      <a:pt x="216" y="2"/>
                    </a:cubicBezTo>
                    <a:cubicBezTo>
                      <a:pt x="216" y="11"/>
                      <a:pt x="216" y="11"/>
                      <a:pt x="216" y="11"/>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7" name="Freeform 142">
                <a:extLst>
                  <a:ext uri="{FF2B5EF4-FFF2-40B4-BE49-F238E27FC236}">
                    <a16:creationId xmlns:a16="http://schemas.microsoft.com/office/drawing/2014/main" id="{741D46C7-AF36-4AD4-A026-C684CF42B9F6}"/>
                  </a:ext>
                </a:extLst>
              </p:cNvPr>
              <p:cNvSpPr>
                <a:spLocks/>
              </p:cNvSpPr>
              <p:nvPr/>
            </p:nvSpPr>
            <p:spPr bwMode="auto">
              <a:xfrm>
                <a:off x="11106151" y="6553200"/>
                <a:ext cx="989013" cy="77788"/>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8" name="Freeform 143">
                <a:extLst>
                  <a:ext uri="{FF2B5EF4-FFF2-40B4-BE49-F238E27FC236}">
                    <a16:creationId xmlns:a16="http://schemas.microsoft.com/office/drawing/2014/main" id="{E7E817CB-63C7-43FE-AD5E-8CF400D62460}"/>
                  </a:ext>
                </a:extLst>
              </p:cNvPr>
              <p:cNvSpPr>
                <a:spLocks/>
              </p:cNvSpPr>
              <p:nvPr/>
            </p:nvSpPr>
            <p:spPr bwMode="auto">
              <a:xfrm>
                <a:off x="11106151" y="6670675"/>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9" name="Freeform 144">
                <a:extLst>
                  <a:ext uri="{FF2B5EF4-FFF2-40B4-BE49-F238E27FC236}">
                    <a16:creationId xmlns:a16="http://schemas.microsoft.com/office/drawing/2014/main" id="{7C8E2FB1-8543-44DA-8E95-E5E6A2980DE4}"/>
                  </a:ext>
                </a:extLst>
              </p:cNvPr>
              <p:cNvSpPr>
                <a:spLocks/>
              </p:cNvSpPr>
              <p:nvPr/>
            </p:nvSpPr>
            <p:spPr bwMode="auto">
              <a:xfrm>
                <a:off x="11106151" y="6824663"/>
                <a:ext cx="989013" cy="79375"/>
              </a:xfrm>
              <a:custGeom>
                <a:avLst/>
                <a:gdLst>
                  <a:gd name="T0" fmla="*/ 420 w 426"/>
                  <a:gd name="T1" fmla="*/ 34 h 34"/>
                  <a:gd name="T2" fmla="*/ 7 w 426"/>
                  <a:gd name="T3" fmla="*/ 34 h 34"/>
                  <a:gd name="T4" fmla="*/ 0 w 426"/>
                  <a:gd name="T5" fmla="*/ 28 h 34"/>
                  <a:gd name="T6" fmla="*/ 0 w 426"/>
                  <a:gd name="T7" fmla="*/ 6 h 34"/>
                  <a:gd name="T8" fmla="*/ 7 w 426"/>
                  <a:gd name="T9" fmla="*/ 0 h 34"/>
                  <a:gd name="T10" fmla="*/ 420 w 426"/>
                  <a:gd name="T11" fmla="*/ 0 h 34"/>
                  <a:gd name="T12" fmla="*/ 426 w 426"/>
                  <a:gd name="T13" fmla="*/ 6 h 34"/>
                  <a:gd name="T14" fmla="*/ 426 w 426"/>
                  <a:gd name="T15" fmla="*/ 28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8"/>
                    </a:cubicBezTo>
                    <a:cubicBezTo>
                      <a:pt x="0" y="6"/>
                      <a:pt x="0" y="6"/>
                      <a:pt x="0" y="6"/>
                    </a:cubicBezTo>
                    <a:cubicBezTo>
                      <a:pt x="0" y="3"/>
                      <a:pt x="3" y="0"/>
                      <a:pt x="7" y="0"/>
                    </a:cubicBezTo>
                    <a:cubicBezTo>
                      <a:pt x="420" y="0"/>
                      <a:pt x="420" y="0"/>
                      <a:pt x="420" y="0"/>
                    </a:cubicBezTo>
                    <a:cubicBezTo>
                      <a:pt x="424" y="0"/>
                      <a:pt x="426" y="3"/>
                      <a:pt x="426" y="6"/>
                    </a:cubicBezTo>
                    <a:cubicBezTo>
                      <a:pt x="426" y="28"/>
                      <a:pt x="426" y="28"/>
                      <a:pt x="426" y="28"/>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0" name="Freeform 145">
                <a:extLst>
                  <a:ext uri="{FF2B5EF4-FFF2-40B4-BE49-F238E27FC236}">
                    <a16:creationId xmlns:a16="http://schemas.microsoft.com/office/drawing/2014/main" id="{B3037249-6206-45A1-8A54-2F1E78CBFE18}"/>
                  </a:ext>
                </a:extLst>
              </p:cNvPr>
              <p:cNvSpPr>
                <a:spLocks/>
              </p:cNvSpPr>
              <p:nvPr/>
            </p:nvSpPr>
            <p:spPr bwMode="auto">
              <a:xfrm>
                <a:off x="11106151" y="6942138"/>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1" name="Freeform 146">
                <a:extLst>
                  <a:ext uri="{FF2B5EF4-FFF2-40B4-BE49-F238E27FC236}">
                    <a16:creationId xmlns:a16="http://schemas.microsoft.com/office/drawing/2014/main" id="{81E78905-FFF9-4464-ABE8-B310A63E15D4}"/>
                  </a:ext>
                </a:extLst>
              </p:cNvPr>
              <p:cNvSpPr>
                <a:spLocks/>
              </p:cNvSpPr>
              <p:nvPr/>
            </p:nvSpPr>
            <p:spPr bwMode="auto">
              <a:xfrm>
                <a:off x="11106151" y="7096125"/>
                <a:ext cx="989013" cy="79375"/>
              </a:xfrm>
              <a:custGeom>
                <a:avLst/>
                <a:gdLst>
                  <a:gd name="T0" fmla="*/ 420 w 426"/>
                  <a:gd name="T1" fmla="*/ 34 h 34"/>
                  <a:gd name="T2" fmla="*/ 7 w 426"/>
                  <a:gd name="T3" fmla="*/ 34 h 34"/>
                  <a:gd name="T4" fmla="*/ 0 w 426"/>
                  <a:gd name="T5" fmla="*/ 27 h 34"/>
                  <a:gd name="T6" fmla="*/ 0 w 426"/>
                  <a:gd name="T7" fmla="*/ 6 h 34"/>
                  <a:gd name="T8" fmla="*/ 7 w 426"/>
                  <a:gd name="T9" fmla="*/ 0 h 34"/>
                  <a:gd name="T10" fmla="*/ 420 w 426"/>
                  <a:gd name="T11" fmla="*/ 0 h 34"/>
                  <a:gd name="T12" fmla="*/ 426 w 426"/>
                  <a:gd name="T13" fmla="*/ 6 h 34"/>
                  <a:gd name="T14" fmla="*/ 426 w 426"/>
                  <a:gd name="T15" fmla="*/ 27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7" y="34"/>
                      <a:pt x="7" y="34"/>
                      <a:pt x="7" y="34"/>
                    </a:cubicBezTo>
                    <a:cubicBezTo>
                      <a:pt x="3" y="34"/>
                      <a:pt x="0" y="31"/>
                      <a:pt x="0" y="27"/>
                    </a:cubicBezTo>
                    <a:cubicBezTo>
                      <a:pt x="0" y="6"/>
                      <a:pt x="0" y="6"/>
                      <a:pt x="0" y="6"/>
                    </a:cubicBezTo>
                    <a:cubicBezTo>
                      <a:pt x="0" y="3"/>
                      <a:pt x="3" y="0"/>
                      <a:pt x="7" y="0"/>
                    </a:cubicBezTo>
                    <a:cubicBezTo>
                      <a:pt x="420" y="0"/>
                      <a:pt x="420" y="0"/>
                      <a:pt x="420" y="0"/>
                    </a:cubicBezTo>
                    <a:cubicBezTo>
                      <a:pt x="424" y="0"/>
                      <a:pt x="426" y="3"/>
                      <a:pt x="426" y="6"/>
                    </a:cubicBezTo>
                    <a:cubicBezTo>
                      <a:pt x="426" y="27"/>
                      <a:pt x="426" y="27"/>
                      <a:pt x="426" y="27"/>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2" name="Freeform 147">
                <a:extLst>
                  <a:ext uri="{FF2B5EF4-FFF2-40B4-BE49-F238E27FC236}">
                    <a16:creationId xmlns:a16="http://schemas.microsoft.com/office/drawing/2014/main" id="{2501D4EC-A020-43A7-AD2F-2FA9F08E8ACD}"/>
                  </a:ext>
                </a:extLst>
              </p:cNvPr>
              <p:cNvSpPr>
                <a:spLocks/>
              </p:cNvSpPr>
              <p:nvPr/>
            </p:nvSpPr>
            <p:spPr bwMode="auto">
              <a:xfrm>
                <a:off x="11106151" y="7215188"/>
                <a:ext cx="501650" cy="30163"/>
              </a:xfrm>
              <a:custGeom>
                <a:avLst/>
                <a:gdLst>
                  <a:gd name="T0" fmla="*/ 213 w 216"/>
                  <a:gd name="T1" fmla="*/ 13 h 13"/>
                  <a:gd name="T2" fmla="*/ 3 w 216"/>
                  <a:gd name="T3" fmla="*/ 13 h 13"/>
                  <a:gd name="T4" fmla="*/ 0 w 216"/>
                  <a:gd name="T5" fmla="*/ 10 h 13"/>
                  <a:gd name="T6" fmla="*/ 0 w 216"/>
                  <a:gd name="T7" fmla="*/ 2 h 13"/>
                  <a:gd name="T8" fmla="*/ 3 w 216"/>
                  <a:gd name="T9" fmla="*/ 0 h 13"/>
                  <a:gd name="T10" fmla="*/ 213 w 216"/>
                  <a:gd name="T11" fmla="*/ 0 h 13"/>
                  <a:gd name="T12" fmla="*/ 216 w 216"/>
                  <a:gd name="T13" fmla="*/ 2 h 13"/>
                  <a:gd name="T14" fmla="*/ 216 w 216"/>
                  <a:gd name="T15" fmla="*/ 10 h 13"/>
                  <a:gd name="T16" fmla="*/ 213 w 2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3">
                    <a:moveTo>
                      <a:pt x="213" y="13"/>
                    </a:moveTo>
                    <a:cubicBezTo>
                      <a:pt x="3" y="13"/>
                      <a:pt x="3" y="13"/>
                      <a:pt x="3" y="13"/>
                    </a:cubicBezTo>
                    <a:cubicBezTo>
                      <a:pt x="2" y="13"/>
                      <a:pt x="0" y="12"/>
                      <a:pt x="0" y="10"/>
                    </a:cubicBezTo>
                    <a:cubicBezTo>
                      <a:pt x="0" y="2"/>
                      <a:pt x="0" y="2"/>
                      <a:pt x="0" y="2"/>
                    </a:cubicBezTo>
                    <a:cubicBezTo>
                      <a:pt x="0" y="1"/>
                      <a:pt x="2" y="0"/>
                      <a:pt x="3" y="0"/>
                    </a:cubicBezTo>
                    <a:cubicBezTo>
                      <a:pt x="213" y="0"/>
                      <a:pt x="213" y="0"/>
                      <a:pt x="213" y="0"/>
                    </a:cubicBezTo>
                    <a:cubicBezTo>
                      <a:pt x="215" y="0"/>
                      <a:pt x="216" y="1"/>
                      <a:pt x="216" y="2"/>
                    </a:cubicBezTo>
                    <a:cubicBezTo>
                      <a:pt x="216" y="10"/>
                      <a:pt x="216" y="10"/>
                      <a:pt x="216" y="10"/>
                    </a:cubicBezTo>
                    <a:cubicBezTo>
                      <a:pt x="216" y="12"/>
                      <a:pt x="215"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3" name="Freeform 148">
                <a:extLst>
                  <a:ext uri="{FF2B5EF4-FFF2-40B4-BE49-F238E27FC236}">
                    <a16:creationId xmlns:a16="http://schemas.microsoft.com/office/drawing/2014/main" id="{227CA390-C232-4E00-86BF-8CEDA7DC6FA1}"/>
                  </a:ext>
                </a:extLst>
              </p:cNvPr>
              <p:cNvSpPr>
                <a:spLocks/>
              </p:cNvSpPr>
              <p:nvPr/>
            </p:nvSpPr>
            <p:spPr bwMode="auto">
              <a:xfrm>
                <a:off x="8267701" y="7529513"/>
                <a:ext cx="989013" cy="79375"/>
              </a:xfrm>
              <a:custGeom>
                <a:avLst/>
                <a:gdLst>
                  <a:gd name="T0" fmla="*/ 420 w 426"/>
                  <a:gd name="T1" fmla="*/ 34 h 34"/>
                  <a:gd name="T2" fmla="*/ 6 w 426"/>
                  <a:gd name="T3" fmla="*/ 34 h 34"/>
                  <a:gd name="T4" fmla="*/ 0 w 426"/>
                  <a:gd name="T5" fmla="*/ 27 h 34"/>
                  <a:gd name="T6" fmla="*/ 0 w 426"/>
                  <a:gd name="T7" fmla="*/ 6 h 34"/>
                  <a:gd name="T8" fmla="*/ 6 w 426"/>
                  <a:gd name="T9" fmla="*/ 0 h 34"/>
                  <a:gd name="T10" fmla="*/ 420 w 426"/>
                  <a:gd name="T11" fmla="*/ 0 h 34"/>
                  <a:gd name="T12" fmla="*/ 426 w 426"/>
                  <a:gd name="T13" fmla="*/ 6 h 34"/>
                  <a:gd name="T14" fmla="*/ 426 w 426"/>
                  <a:gd name="T15" fmla="*/ 27 h 34"/>
                  <a:gd name="T16" fmla="*/ 420 w 426"/>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
                    <a:moveTo>
                      <a:pt x="420" y="34"/>
                    </a:moveTo>
                    <a:cubicBezTo>
                      <a:pt x="6" y="34"/>
                      <a:pt x="6" y="34"/>
                      <a:pt x="6" y="34"/>
                    </a:cubicBezTo>
                    <a:cubicBezTo>
                      <a:pt x="3" y="34"/>
                      <a:pt x="0" y="31"/>
                      <a:pt x="0" y="27"/>
                    </a:cubicBezTo>
                    <a:cubicBezTo>
                      <a:pt x="0" y="6"/>
                      <a:pt x="0" y="6"/>
                      <a:pt x="0" y="6"/>
                    </a:cubicBezTo>
                    <a:cubicBezTo>
                      <a:pt x="0" y="3"/>
                      <a:pt x="3" y="0"/>
                      <a:pt x="6" y="0"/>
                    </a:cubicBezTo>
                    <a:cubicBezTo>
                      <a:pt x="420" y="0"/>
                      <a:pt x="420" y="0"/>
                      <a:pt x="420" y="0"/>
                    </a:cubicBezTo>
                    <a:cubicBezTo>
                      <a:pt x="424" y="0"/>
                      <a:pt x="426" y="3"/>
                      <a:pt x="426" y="6"/>
                    </a:cubicBezTo>
                    <a:cubicBezTo>
                      <a:pt x="426" y="27"/>
                      <a:pt x="426" y="27"/>
                      <a:pt x="426" y="27"/>
                    </a:cubicBezTo>
                    <a:cubicBezTo>
                      <a:pt x="426" y="31"/>
                      <a:pt x="424" y="34"/>
                      <a:pt x="420" y="34"/>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4" name="Freeform 149">
                <a:extLst>
                  <a:ext uri="{FF2B5EF4-FFF2-40B4-BE49-F238E27FC236}">
                    <a16:creationId xmlns:a16="http://schemas.microsoft.com/office/drawing/2014/main" id="{F8385305-457A-400B-8FDC-485C1EFEF283}"/>
                  </a:ext>
                </a:extLst>
              </p:cNvPr>
              <p:cNvSpPr>
                <a:spLocks/>
              </p:cNvSpPr>
              <p:nvPr/>
            </p:nvSpPr>
            <p:spPr bwMode="auto">
              <a:xfrm>
                <a:off x="8267701" y="7648575"/>
                <a:ext cx="500063" cy="30163"/>
              </a:xfrm>
              <a:custGeom>
                <a:avLst/>
                <a:gdLst>
                  <a:gd name="T0" fmla="*/ 213 w 215"/>
                  <a:gd name="T1" fmla="*/ 13 h 13"/>
                  <a:gd name="T2" fmla="*/ 3 w 215"/>
                  <a:gd name="T3" fmla="*/ 13 h 13"/>
                  <a:gd name="T4" fmla="*/ 0 w 215"/>
                  <a:gd name="T5" fmla="*/ 10 h 13"/>
                  <a:gd name="T6" fmla="*/ 0 w 215"/>
                  <a:gd name="T7" fmla="*/ 2 h 13"/>
                  <a:gd name="T8" fmla="*/ 3 w 215"/>
                  <a:gd name="T9" fmla="*/ 0 h 13"/>
                  <a:gd name="T10" fmla="*/ 213 w 215"/>
                  <a:gd name="T11" fmla="*/ 0 h 13"/>
                  <a:gd name="T12" fmla="*/ 215 w 215"/>
                  <a:gd name="T13" fmla="*/ 2 h 13"/>
                  <a:gd name="T14" fmla="*/ 215 w 215"/>
                  <a:gd name="T15" fmla="*/ 10 h 13"/>
                  <a:gd name="T16" fmla="*/ 213 w 21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3">
                    <a:moveTo>
                      <a:pt x="213" y="13"/>
                    </a:moveTo>
                    <a:cubicBezTo>
                      <a:pt x="3" y="13"/>
                      <a:pt x="3" y="13"/>
                      <a:pt x="3" y="13"/>
                    </a:cubicBezTo>
                    <a:cubicBezTo>
                      <a:pt x="1" y="13"/>
                      <a:pt x="0" y="12"/>
                      <a:pt x="0" y="10"/>
                    </a:cubicBezTo>
                    <a:cubicBezTo>
                      <a:pt x="0" y="2"/>
                      <a:pt x="0" y="2"/>
                      <a:pt x="0" y="2"/>
                    </a:cubicBezTo>
                    <a:cubicBezTo>
                      <a:pt x="0" y="1"/>
                      <a:pt x="1" y="0"/>
                      <a:pt x="3" y="0"/>
                    </a:cubicBezTo>
                    <a:cubicBezTo>
                      <a:pt x="213" y="0"/>
                      <a:pt x="213" y="0"/>
                      <a:pt x="213" y="0"/>
                    </a:cubicBezTo>
                    <a:cubicBezTo>
                      <a:pt x="214" y="0"/>
                      <a:pt x="215" y="1"/>
                      <a:pt x="215" y="2"/>
                    </a:cubicBezTo>
                    <a:cubicBezTo>
                      <a:pt x="215" y="10"/>
                      <a:pt x="215" y="10"/>
                      <a:pt x="215" y="10"/>
                    </a:cubicBezTo>
                    <a:cubicBezTo>
                      <a:pt x="215" y="12"/>
                      <a:pt x="214" y="13"/>
                      <a:pt x="213" y="13"/>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5" name="Freeform 150">
                <a:extLst>
                  <a:ext uri="{FF2B5EF4-FFF2-40B4-BE49-F238E27FC236}">
                    <a16:creationId xmlns:a16="http://schemas.microsoft.com/office/drawing/2014/main" id="{8B09A6FF-B36A-4D45-A83E-623641C2E482}"/>
                  </a:ext>
                </a:extLst>
              </p:cNvPr>
              <p:cNvSpPr>
                <a:spLocks/>
              </p:cNvSpPr>
              <p:nvPr/>
            </p:nvSpPr>
            <p:spPr bwMode="auto">
              <a:xfrm>
                <a:off x="9356726" y="4948238"/>
                <a:ext cx="517525" cy="79375"/>
              </a:xfrm>
              <a:custGeom>
                <a:avLst/>
                <a:gdLst>
                  <a:gd name="T0" fmla="*/ 216 w 223"/>
                  <a:gd name="T1" fmla="*/ 34 h 34"/>
                  <a:gd name="T2" fmla="*/ 6 w 223"/>
                  <a:gd name="T3" fmla="*/ 34 h 34"/>
                  <a:gd name="T4" fmla="*/ 0 w 223"/>
                  <a:gd name="T5" fmla="*/ 28 h 34"/>
                  <a:gd name="T6" fmla="*/ 0 w 223"/>
                  <a:gd name="T7" fmla="*/ 6 h 34"/>
                  <a:gd name="T8" fmla="*/ 6 w 223"/>
                  <a:gd name="T9" fmla="*/ 0 h 34"/>
                  <a:gd name="T10" fmla="*/ 216 w 223"/>
                  <a:gd name="T11" fmla="*/ 0 h 34"/>
                  <a:gd name="T12" fmla="*/ 223 w 223"/>
                  <a:gd name="T13" fmla="*/ 6 h 34"/>
                  <a:gd name="T14" fmla="*/ 223 w 223"/>
                  <a:gd name="T15" fmla="*/ 28 h 34"/>
                  <a:gd name="T16" fmla="*/ 216 w 22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4">
                    <a:moveTo>
                      <a:pt x="216" y="34"/>
                    </a:moveTo>
                    <a:cubicBezTo>
                      <a:pt x="6" y="34"/>
                      <a:pt x="6" y="34"/>
                      <a:pt x="6" y="34"/>
                    </a:cubicBezTo>
                    <a:cubicBezTo>
                      <a:pt x="3" y="34"/>
                      <a:pt x="0" y="31"/>
                      <a:pt x="0" y="28"/>
                    </a:cubicBezTo>
                    <a:cubicBezTo>
                      <a:pt x="0" y="6"/>
                      <a:pt x="0" y="6"/>
                      <a:pt x="0" y="6"/>
                    </a:cubicBezTo>
                    <a:cubicBezTo>
                      <a:pt x="0" y="3"/>
                      <a:pt x="3" y="0"/>
                      <a:pt x="6" y="0"/>
                    </a:cubicBezTo>
                    <a:cubicBezTo>
                      <a:pt x="216" y="0"/>
                      <a:pt x="216" y="0"/>
                      <a:pt x="216" y="0"/>
                    </a:cubicBezTo>
                    <a:cubicBezTo>
                      <a:pt x="220" y="0"/>
                      <a:pt x="223" y="3"/>
                      <a:pt x="223" y="6"/>
                    </a:cubicBezTo>
                    <a:cubicBezTo>
                      <a:pt x="223" y="28"/>
                      <a:pt x="223" y="28"/>
                      <a:pt x="223" y="28"/>
                    </a:cubicBezTo>
                    <a:cubicBezTo>
                      <a:pt x="223" y="31"/>
                      <a:pt x="220" y="34"/>
                      <a:pt x="216"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6" name="Freeform 151">
                <a:extLst>
                  <a:ext uri="{FF2B5EF4-FFF2-40B4-BE49-F238E27FC236}">
                    <a16:creationId xmlns:a16="http://schemas.microsoft.com/office/drawing/2014/main" id="{21439AD5-B519-4C0E-A551-E1365B43C536}"/>
                  </a:ext>
                </a:extLst>
              </p:cNvPr>
              <p:cNvSpPr>
                <a:spLocks/>
              </p:cNvSpPr>
              <p:nvPr/>
            </p:nvSpPr>
            <p:spPr bwMode="auto">
              <a:xfrm>
                <a:off x="8966201" y="4948238"/>
                <a:ext cx="139700" cy="79375"/>
              </a:xfrm>
              <a:custGeom>
                <a:avLst/>
                <a:gdLst>
                  <a:gd name="T0" fmla="*/ 54 w 60"/>
                  <a:gd name="T1" fmla="*/ 34 h 34"/>
                  <a:gd name="T2" fmla="*/ 6 w 60"/>
                  <a:gd name="T3" fmla="*/ 34 h 34"/>
                  <a:gd name="T4" fmla="*/ 0 w 60"/>
                  <a:gd name="T5" fmla="*/ 28 h 34"/>
                  <a:gd name="T6" fmla="*/ 0 w 60"/>
                  <a:gd name="T7" fmla="*/ 6 h 34"/>
                  <a:gd name="T8" fmla="*/ 6 w 60"/>
                  <a:gd name="T9" fmla="*/ 0 h 34"/>
                  <a:gd name="T10" fmla="*/ 54 w 60"/>
                  <a:gd name="T11" fmla="*/ 0 h 34"/>
                  <a:gd name="T12" fmla="*/ 60 w 60"/>
                  <a:gd name="T13" fmla="*/ 6 h 34"/>
                  <a:gd name="T14" fmla="*/ 60 w 60"/>
                  <a:gd name="T15" fmla="*/ 28 h 34"/>
                  <a:gd name="T16" fmla="*/ 54 w 6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34">
                    <a:moveTo>
                      <a:pt x="54" y="34"/>
                    </a:moveTo>
                    <a:cubicBezTo>
                      <a:pt x="6" y="34"/>
                      <a:pt x="6" y="34"/>
                      <a:pt x="6" y="34"/>
                    </a:cubicBezTo>
                    <a:cubicBezTo>
                      <a:pt x="3" y="34"/>
                      <a:pt x="0" y="31"/>
                      <a:pt x="0" y="28"/>
                    </a:cubicBezTo>
                    <a:cubicBezTo>
                      <a:pt x="0" y="6"/>
                      <a:pt x="0" y="6"/>
                      <a:pt x="0" y="6"/>
                    </a:cubicBezTo>
                    <a:cubicBezTo>
                      <a:pt x="0" y="3"/>
                      <a:pt x="3" y="0"/>
                      <a:pt x="6" y="0"/>
                    </a:cubicBezTo>
                    <a:cubicBezTo>
                      <a:pt x="54" y="0"/>
                      <a:pt x="54" y="0"/>
                      <a:pt x="54" y="0"/>
                    </a:cubicBezTo>
                    <a:cubicBezTo>
                      <a:pt x="57" y="0"/>
                      <a:pt x="60" y="3"/>
                      <a:pt x="60" y="6"/>
                    </a:cubicBezTo>
                    <a:cubicBezTo>
                      <a:pt x="60" y="28"/>
                      <a:pt x="60" y="28"/>
                      <a:pt x="60" y="28"/>
                    </a:cubicBezTo>
                    <a:cubicBezTo>
                      <a:pt x="60" y="31"/>
                      <a:pt x="57" y="34"/>
                      <a:pt x="54" y="34"/>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7" name="Oval 152">
                <a:extLst>
                  <a:ext uri="{FF2B5EF4-FFF2-40B4-BE49-F238E27FC236}">
                    <a16:creationId xmlns:a16="http://schemas.microsoft.com/office/drawing/2014/main" id="{589F0F70-E308-4B7E-AE8C-D6D36FC598D1}"/>
                  </a:ext>
                </a:extLst>
              </p:cNvPr>
              <p:cNvSpPr>
                <a:spLocks noChangeArrowheads="1"/>
              </p:cNvSpPr>
              <p:nvPr/>
            </p:nvSpPr>
            <p:spPr bwMode="auto">
              <a:xfrm>
                <a:off x="9271001" y="7046913"/>
                <a:ext cx="61913"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8" name="Oval 153">
                <a:extLst>
                  <a:ext uri="{FF2B5EF4-FFF2-40B4-BE49-F238E27FC236}">
                    <a16:creationId xmlns:a16="http://schemas.microsoft.com/office/drawing/2014/main" id="{167D1039-2654-4A01-9A15-C3DB754437A7}"/>
                  </a:ext>
                </a:extLst>
              </p:cNvPr>
              <p:cNvSpPr>
                <a:spLocks noChangeArrowheads="1"/>
              </p:cNvSpPr>
              <p:nvPr/>
            </p:nvSpPr>
            <p:spPr bwMode="auto">
              <a:xfrm>
                <a:off x="9363076" y="704691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9" name="Oval 154">
                <a:extLst>
                  <a:ext uri="{FF2B5EF4-FFF2-40B4-BE49-F238E27FC236}">
                    <a16:creationId xmlns:a16="http://schemas.microsoft.com/office/drawing/2014/main" id="{AD2DC8C6-E636-4B98-BD07-D84B2A83D973}"/>
                  </a:ext>
                </a:extLst>
              </p:cNvPr>
              <p:cNvSpPr>
                <a:spLocks noChangeArrowheads="1"/>
              </p:cNvSpPr>
              <p:nvPr/>
            </p:nvSpPr>
            <p:spPr bwMode="auto">
              <a:xfrm>
                <a:off x="9463089" y="704691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1" name="Oval 156">
                <a:extLst>
                  <a:ext uri="{FF2B5EF4-FFF2-40B4-BE49-F238E27FC236}">
                    <a16:creationId xmlns:a16="http://schemas.microsoft.com/office/drawing/2014/main" id="{2DD6C26F-C10F-4858-8A5B-D9A425EEDF33}"/>
                  </a:ext>
                </a:extLst>
              </p:cNvPr>
              <p:cNvSpPr>
                <a:spLocks noChangeArrowheads="1"/>
              </p:cNvSpPr>
              <p:nvPr/>
            </p:nvSpPr>
            <p:spPr bwMode="auto">
              <a:xfrm>
                <a:off x="9190039" y="6329363"/>
                <a:ext cx="142875" cy="144463"/>
              </a:xfrm>
              <a:prstGeom prst="ellipse">
                <a:avLst/>
              </a:pr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2" name="Oval 157">
                <a:extLst>
                  <a:ext uri="{FF2B5EF4-FFF2-40B4-BE49-F238E27FC236}">
                    <a16:creationId xmlns:a16="http://schemas.microsoft.com/office/drawing/2014/main" id="{9174065C-59A4-4832-8069-B94513B42F98}"/>
                  </a:ext>
                </a:extLst>
              </p:cNvPr>
              <p:cNvSpPr>
                <a:spLocks noChangeArrowheads="1"/>
              </p:cNvSpPr>
              <p:nvPr/>
            </p:nvSpPr>
            <p:spPr bwMode="auto">
              <a:xfrm>
                <a:off x="10864851" y="6021388"/>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3" name="Oval 158">
                <a:extLst>
                  <a:ext uri="{FF2B5EF4-FFF2-40B4-BE49-F238E27FC236}">
                    <a16:creationId xmlns:a16="http://schemas.microsoft.com/office/drawing/2014/main" id="{5DA1B67E-CA09-4E9B-8B99-7506CCAD148B}"/>
                  </a:ext>
                </a:extLst>
              </p:cNvPr>
              <p:cNvSpPr>
                <a:spLocks noChangeArrowheads="1"/>
              </p:cNvSpPr>
              <p:nvPr/>
            </p:nvSpPr>
            <p:spPr bwMode="auto">
              <a:xfrm>
                <a:off x="10864851" y="6297613"/>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4" name="Oval 159">
                <a:extLst>
                  <a:ext uri="{FF2B5EF4-FFF2-40B4-BE49-F238E27FC236}">
                    <a16:creationId xmlns:a16="http://schemas.microsoft.com/office/drawing/2014/main" id="{6D153017-4E36-4EF4-AE1E-17259B85F6E2}"/>
                  </a:ext>
                </a:extLst>
              </p:cNvPr>
              <p:cNvSpPr>
                <a:spLocks noChangeArrowheads="1"/>
              </p:cNvSpPr>
              <p:nvPr/>
            </p:nvSpPr>
            <p:spPr bwMode="auto">
              <a:xfrm>
                <a:off x="10864851" y="6573838"/>
                <a:ext cx="125413" cy="1222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5" name="Oval 160">
                <a:extLst>
                  <a:ext uri="{FF2B5EF4-FFF2-40B4-BE49-F238E27FC236}">
                    <a16:creationId xmlns:a16="http://schemas.microsoft.com/office/drawing/2014/main" id="{4D7490F5-DCD2-410D-B74E-4229846195D1}"/>
                  </a:ext>
                </a:extLst>
              </p:cNvPr>
              <p:cNvSpPr>
                <a:spLocks noChangeArrowheads="1"/>
              </p:cNvSpPr>
              <p:nvPr/>
            </p:nvSpPr>
            <p:spPr bwMode="auto">
              <a:xfrm>
                <a:off x="10864851" y="6846888"/>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6" name="Oval 161">
                <a:extLst>
                  <a:ext uri="{FF2B5EF4-FFF2-40B4-BE49-F238E27FC236}">
                    <a16:creationId xmlns:a16="http://schemas.microsoft.com/office/drawing/2014/main" id="{28ED400A-0F44-469D-8E92-1CA045E30847}"/>
                  </a:ext>
                </a:extLst>
              </p:cNvPr>
              <p:cNvSpPr>
                <a:spLocks noChangeArrowheads="1"/>
              </p:cNvSpPr>
              <p:nvPr/>
            </p:nvSpPr>
            <p:spPr bwMode="auto">
              <a:xfrm>
                <a:off x="10864851" y="7123113"/>
                <a:ext cx="125413" cy="125413"/>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7" name="Freeform 162">
                <a:extLst>
                  <a:ext uri="{FF2B5EF4-FFF2-40B4-BE49-F238E27FC236}">
                    <a16:creationId xmlns:a16="http://schemas.microsoft.com/office/drawing/2014/main" id="{62A05E21-04E3-4DF6-8B2E-B8B943E24843}"/>
                  </a:ext>
                </a:extLst>
              </p:cNvPr>
              <p:cNvSpPr>
                <a:spLocks/>
              </p:cNvSpPr>
              <p:nvPr/>
            </p:nvSpPr>
            <p:spPr bwMode="auto">
              <a:xfrm>
                <a:off x="8235951" y="7780338"/>
                <a:ext cx="2290763" cy="1187450"/>
              </a:xfrm>
              <a:custGeom>
                <a:avLst/>
                <a:gdLst>
                  <a:gd name="T0" fmla="*/ 972 w 987"/>
                  <a:gd name="T1" fmla="*/ 511 h 511"/>
                  <a:gd name="T2" fmla="*/ 16 w 987"/>
                  <a:gd name="T3" fmla="*/ 511 h 511"/>
                  <a:gd name="T4" fmla="*/ 0 w 987"/>
                  <a:gd name="T5" fmla="*/ 496 h 511"/>
                  <a:gd name="T6" fmla="*/ 0 w 987"/>
                  <a:gd name="T7" fmla="*/ 16 h 511"/>
                  <a:gd name="T8" fmla="*/ 16 w 987"/>
                  <a:gd name="T9" fmla="*/ 0 h 511"/>
                  <a:gd name="T10" fmla="*/ 972 w 987"/>
                  <a:gd name="T11" fmla="*/ 0 h 511"/>
                  <a:gd name="T12" fmla="*/ 987 w 987"/>
                  <a:gd name="T13" fmla="*/ 16 h 511"/>
                  <a:gd name="T14" fmla="*/ 987 w 987"/>
                  <a:gd name="T15" fmla="*/ 496 h 511"/>
                  <a:gd name="T16" fmla="*/ 972 w 987"/>
                  <a:gd name="T17" fmla="*/ 51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 h="511">
                    <a:moveTo>
                      <a:pt x="972" y="511"/>
                    </a:moveTo>
                    <a:cubicBezTo>
                      <a:pt x="16" y="511"/>
                      <a:pt x="16" y="511"/>
                      <a:pt x="16" y="511"/>
                    </a:cubicBezTo>
                    <a:cubicBezTo>
                      <a:pt x="7" y="511"/>
                      <a:pt x="0" y="504"/>
                      <a:pt x="0" y="496"/>
                    </a:cubicBezTo>
                    <a:cubicBezTo>
                      <a:pt x="0" y="16"/>
                      <a:pt x="0" y="16"/>
                      <a:pt x="0" y="16"/>
                    </a:cubicBezTo>
                    <a:cubicBezTo>
                      <a:pt x="0" y="7"/>
                      <a:pt x="7" y="0"/>
                      <a:pt x="16" y="0"/>
                    </a:cubicBezTo>
                    <a:cubicBezTo>
                      <a:pt x="972" y="0"/>
                      <a:pt x="972" y="0"/>
                      <a:pt x="972" y="0"/>
                    </a:cubicBezTo>
                    <a:cubicBezTo>
                      <a:pt x="980" y="0"/>
                      <a:pt x="987" y="7"/>
                      <a:pt x="987" y="16"/>
                    </a:cubicBezTo>
                    <a:cubicBezTo>
                      <a:pt x="987" y="496"/>
                      <a:pt x="987" y="496"/>
                      <a:pt x="987" y="496"/>
                    </a:cubicBezTo>
                    <a:cubicBezTo>
                      <a:pt x="987" y="504"/>
                      <a:pt x="980" y="511"/>
                      <a:pt x="972" y="511"/>
                    </a:cubicBez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8" name="Freeform 163">
                <a:extLst>
                  <a:ext uri="{FF2B5EF4-FFF2-40B4-BE49-F238E27FC236}">
                    <a16:creationId xmlns:a16="http://schemas.microsoft.com/office/drawing/2014/main" id="{160D4BC4-5748-405C-8496-B9566110CDAC}"/>
                  </a:ext>
                </a:extLst>
              </p:cNvPr>
              <p:cNvSpPr>
                <a:spLocks/>
              </p:cNvSpPr>
              <p:nvPr/>
            </p:nvSpPr>
            <p:spPr bwMode="auto">
              <a:xfrm>
                <a:off x="9236076" y="8164513"/>
                <a:ext cx="290513" cy="420688"/>
              </a:xfrm>
              <a:custGeom>
                <a:avLst/>
                <a:gdLst>
                  <a:gd name="T0" fmla="*/ 1 w 183"/>
                  <a:gd name="T1" fmla="*/ 1 h 265"/>
                  <a:gd name="T2" fmla="*/ 1 w 183"/>
                  <a:gd name="T3" fmla="*/ 265 h 265"/>
                  <a:gd name="T4" fmla="*/ 183 w 183"/>
                  <a:gd name="T5" fmla="*/ 126 h 265"/>
                  <a:gd name="T6" fmla="*/ 0 w 183"/>
                  <a:gd name="T7" fmla="*/ 0 h 265"/>
                  <a:gd name="T8" fmla="*/ 1 w 183"/>
                  <a:gd name="T9" fmla="*/ 1 h 265"/>
                </a:gdLst>
                <a:ahLst/>
                <a:cxnLst>
                  <a:cxn ang="0">
                    <a:pos x="T0" y="T1"/>
                  </a:cxn>
                  <a:cxn ang="0">
                    <a:pos x="T2" y="T3"/>
                  </a:cxn>
                  <a:cxn ang="0">
                    <a:pos x="T4" y="T5"/>
                  </a:cxn>
                  <a:cxn ang="0">
                    <a:pos x="T6" y="T7"/>
                  </a:cxn>
                  <a:cxn ang="0">
                    <a:pos x="T8" y="T9"/>
                  </a:cxn>
                </a:cxnLst>
                <a:rect l="0" t="0" r="r" b="b"/>
                <a:pathLst>
                  <a:path w="183" h="265">
                    <a:moveTo>
                      <a:pt x="1" y="1"/>
                    </a:moveTo>
                    <a:lnTo>
                      <a:pt x="1" y="265"/>
                    </a:lnTo>
                    <a:lnTo>
                      <a:pt x="183" y="126"/>
                    </a:lnTo>
                    <a:lnTo>
                      <a:pt x="0"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9" name="Freeform 164">
                <a:extLst>
                  <a:ext uri="{FF2B5EF4-FFF2-40B4-BE49-F238E27FC236}">
                    <a16:creationId xmlns:a16="http://schemas.microsoft.com/office/drawing/2014/main" id="{55CDDB57-440F-4CBD-B999-E13635AF2438}"/>
                  </a:ext>
                </a:extLst>
              </p:cNvPr>
              <p:cNvSpPr>
                <a:spLocks/>
              </p:cNvSpPr>
              <p:nvPr/>
            </p:nvSpPr>
            <p:spPr bwMode="auto">
              <a:xfrm>
                <a:off x="9236076" y="8164513"/>
                <a:ext cx="290513" cy="420688"/>
              </a:xfrm>
              <a:custGeom>
                <a:avLst/>
                <a:gdLst>
                  <a:gd name="T0" fmla="*/ 1 w 183"/>
                  <a:gd name="T1" fmla="*/ 1 h 265"/>
                  <a:gd name="T2" fmla="*/ 1 w 183"/>
                  <a:gd name="T3" fmla="*/ 265 h 265"/>
                  <a:gd name="T4" fmla="*/ 183 w 183"/>
                  <a:gd name="T5" fmla="*/ 126 h 265"/>
                  <a:gd name="T6" fmla="*/ 0 w 183"/>
                  <a:gd name="T7" fmla="*/ 0 h 265"/>
                </a:gdLst>
                <a:ahLst/>
                <a:cxnLst>
                  <a:cxn ang="0">
                    <a:pos x="T0" y="T1"/>
                  </a:cxn>
                  <a:cxn ang="0">
                    <a:pos x="T2" y="T3"/>
                  </a:cxn>
                  <a:cxn ang="0">
                    <a:pos x="T4" y="T5"/>
                  </a:cxn>
                  <a:cxn ang="0">
                    <a:pos x="T6" y="T7"/>
                  </a:cxn>
                </a:cxnLst>
                <a:rect l="0" t="0" r="r" b="b"/>
                <a:pathLst>
                  <a:path w="183" h="265">
                    <a:moveTo>
                      <a:pt x="1" y="1"/>
                    </a:moveTo>
                    <a:lnTo>
                      <a:pt x="1" y="265"/>
                    </a:lnTo>
                    <a:lnTo>
                      <a:pt x="183" y="1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0" name="Freeform 165">
                <a:extLst>
                  <a:ext uri="{FF2B5EF4-FFF2-40B4-BE49-F238E27FC236}">
                    <a16:creationId xmlns:a16="http://schemas.microsoft.com/office/drawing/2014/main" id="{3946FFE0-90A4-4CF8-B352-A3BA3ADBAF14}"/>
                  </a:ext>
                </a:extLst>
              </p:cNvPr>
              <p:cNvSpPr>
                <a:spLocks/>
              </p:cNvSpPr>
              <p:nvPr/>
            </p:nvSpPr>
            <p:spPr bwMode="auto">
              <a:xfrm>
                <a:off x="10969626" y="7924800"/>
                <a:ext cx="774700" cy="776288"/>
              </a:xfrm>
              <a:custGeom>
                <a:avLst/>
                <a:gdLst>
                  <a:gd name="T0" fmla="*/ 167 w 334"/>
                  <a:gd name="T1" fmla="*/ 167 h 334"/>
                  <a:gd name="T2" fmla="*/ 334 w 334"/>
                  <a:gd name="T3" fmla="*/ 167 h 334"/>
                  <a:gd name="T4" fmla="*/ 167 w 334"/>
                  <a:gd name="T5" fmla="*/ 334 h 334"/>
                  <a:gd name="T6" fmla="*/ 0 w 334"/>
                  <a:gd name="T7" fmla="*/ 167 h 334"/>
                  <a:gd name="T8" fmla="*/ 167 w 334"/>
                  <a:gd name="T9" fmla="*/ 0 h 334"/>
                  <a:gd name="T10" fmla="*/ 240 w 334"/>
                  <a:gd name="T11" fmla="*/ 17 h 334"/>
                  <a:gd name="T12" fmla="*/ 167 w 334"/>
                  <a:gd name="T13" fmla="*/ 167 h 334"/>
                </a:gdLst>
                <a:ahLst/>
                <a:cxnLst>
                  <a:cxn ang="0">
                    <a:pos x="T0" y="T1"/>
                  </a:cxn>
                  <a:cxn ang="0">
                    <a:pos x="T2" y="T3"/>
                  </a:cxn>
                  <a:cxn ang="0">
                    <a:pos x="T4" y="T5"/>
                  </a:cxn>
                  <a:cxn ang="0">
                    <a:pos x="T6" y="T7"/>
                  </a:cxn>
                  <a:cxn ang="0">
                    <a:pos x="T8" y="T9"/>
                  </a:cxn>
                  <a:cxn ang="0">
                    <a:pos x="T10" y="T11"/>
                  </a:cxn>
                  <a:cxn ang="0">
                    <a:pos x="T12" y="T13"/>
                  </a:cxn>
                </a:cxnLst>
                <a:rect l="0" t="0" r="r" b="b"/>
                <a:pathLst>
                  <a:path w="334" h="334">
                    <a:moveTo>
                      <a:pt x="167" y="167"/>
                    </a:moveTo>
                    <a:cubicBezTo>
                      <a:pt x="334" y="167"/>
                      <a:pt x="334" y="167"/>
                      <a:pt x="334" y="167"/>
                    </a:cubicBezTo>
                    <a:cubicBezTo>
                      <a:pt x="334" y="258"/>
                      <a:pt x="259" y="334"/>
                      <a:pt x="167" y="334"/>
                    </a:cubicBezTo>
                    <a:cubicBezTo>
                      <a:pt x="75" y="334"/>
                      <a:pt x="0" y="258"/>
                      <a:pt x="0" y="167"/>
                    </a:cubicBezTo>
                    <a:cubicBezTo>
                      <a:pt x="0" y="75"/>
                      <a:pt x="75" y="0"/>
                      <a:pt x="167" y="0"/>
                    </a:cubicBezTo>
                    <a:cubicBezTo>
                      <a:pt x="192" y="0"/>
                      <a:pt x="218" y="5"/>
                      <a:pt x="240" y="17"/>
                    </a:cubicBezTo>
                    <a:lnTo>
                      <a:pt x="167" y="167"/>
                    </a:ln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1" name="Freeform 166">
                <a:extLst>
                  <a:ext uri="{FF2B5EF4-FFF2-40B4-BE49-F238E27FC236}">
                    <a16:creationId xmlns:a16="http://schemas.microsoft.com/office/drawing/2014/main" id="{8A107799-7D0D-477A-B759-D764A9610339}"/>
                  </a:ext>
                </a:extLst>
              </p:cNvPr>
              <p:cNvSpPr>
                <a:spLocks/>
              </p:cNvSpPr>
              <p:nvPr/>
            </p:nvSpPr>
            <p:spPr bwMode="auto">
              <a:xfrm>
                <a:off x="11371264" y="7945438"/>
                <a:ext cx="422275" cy="355600"/>
              </a:xfrm>
              <a:custGeom>
                <a:avLst/>
                <a:gdLst>
                  <a:gd name="T0" fmla="*/ 0 w 182"/>
                  <a:gd name="T1" fmla="*/ 153 h 153"/>
                  <a:gd name="T2" fmla="*/ 99 w 182"/>
                  <a:gd name="T3" fmla="*/ 0 h 153"/>
                  <a:gd name="T4" fmla="*/ 156 w 182"/>
                  <a:gd name="T5" fmla="*/ 57 h 153"/>
                  <a:gd name="T6" fmla="*/ 182 w 182"/>
                  <a:gd name="T7" fmla="*/ 134 h 153"/>
                  <a:gd name="T8" fmla="*/ 0 w 182"/>
                  <a:gd name="T9" fmla="*/ 153 h 153"/>
                </a:gdLst>
                <a:ahLst/>
                <a:cxnLst>
                  <a:cxn ang="0">
                    <a:pos x="T0" y="T1"/>
                  </a:cxn>
                  <a:cxn ang="0">
                    <a:pos x="T2" y="T3"/>
                  </a:cxn>
                  <a:cxn ang="0">
                    <a:pos x="T4" y="T5"/>
                  </a:cxn>
                  <a:cxn ang="0">
                    <a:pos x="T6" y="T7"/>
                  </a:cxn>
                  <a:cxn ang="0">
                    <a:pos x="T8" y="T9"/>
                  </a:cxn>
                </a:cxnLst>
                <a:rect l="0" t="0" r="r" b="b"/>
                <a:pathLst>
                  <a:path w="182" h="153">
                    <a:moveTo>
                      <a:pt x="0" y="153"/>
                    </a:moveTo>
                    <a:cubicBezTo>
                      <a:pt x="99" y="0"/>
                      <a:pt x="99" y="0"/>
                      <a:pt x="99" y="0"/>
                    </a:cubicBezTo>
                    <a:cubicBezTo>
                      <a:pt x="122" y="14"/>
                      <a:pt x="141" y="34"/>
                      <a:pt x="156" y="57"/>
                    </a:cubicBezTo>
                    <a:cubicBezTo>
                      <a:pt x="170" y="81"/>
                      <a:pt x="179" y="107"/>
                      <a:pt x="182" y="134"/>
                    </a:cubicBezTo>
                    <a:lnTo>
                      <a:pt x="0" y="153"/>
                    </a:lnTo>
                    <a:close/>
                  </a:path>
                </a:pathLst>
              </a:custGeom>
              <a:solidFill>
                <a:srgbClr val="5D5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2" name="Rectangle 167">
                <a:extLst>
                  <a:ext uri="{FF2B5EF4-FFF2-40B4-BE49-F238E27FC236}">
                    <a16:creationId xmlns:a16="http://schemas.microsoft.com/office/drawing/2014/main" id="{AFDB9DAD-78A8-487F-9793-F52F50A42AD8}"/>
                  </a:ext>
                </a:extLst>
              </p:cNvPr>
              <p:cNvSpPr>
                <a:spLocks noChangeArrowheads="1"/>
              </p:cNvSpPr>
              <p:nvPr/>
            </p:nvSpPr>
            <p:spPr bwMode="auto">
              <a:xfrm>
                <a:off x="12071351" y="7945438"/>
                <a:ext cx="90488" cy="708025"/>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3" name="Rectangle 168">
                <a:extLst>
                  <a:ext uri="{FF2B5EF4-FFF2-40B4-BE49-F238E27FC236}">
                    <a16:creationId xmlns:a16="http://schemas.microsoft.com/office/drawing/2014/main" id="{832A4795-C34E-43A8-B606-3B094CB658BB}"/>
                  </a:ext>
                </a:extLst>
              </p:cNvPr>
              <p:cNvSpPr>
                <a:spLocks noChangeArrowheads="1"/>
              </p:cNvSpPr>
              <p:nvPr/>
            </p:nvSpPr>
            <p:spPr bwMode="auto">
              <a:xfrm>
                <a:off x="12161839" y="8361363"/>
                <a:ext cx="93663" cy="292100"/>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4" name="Rectangle 169">
                <a:extLst>
                  <a:ext uri="{FF2B5EF4-FFF2-40B4-BE49-F238E27FC236}">
                    <a16:creationId xmlns:a16="http://schemas.microsoft.com/office/drawing/2014/main" id="{9E702605-9FE5-43CE-9D76-16C84B41C0AD}"/>
                  </a:ext>
                </a:extLst>
              </p:cNvPr>
              <p:cNvSpPr>
                <a:spLocks noChangeArrowheads="1"/>
              </p:cNvSpPr>
              <p:nvPr/>
            </p:nvSpPr>
            <p:spPr bwMode="auto">
              <a:xfrm>
                <a:off x="12396789" y="8085138"/>
                <a:ext cx="92075" cy="568325"/>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5" name="Rectangle 170">
                <a:extLst>
                  <a:ext uri="{FF2B5EF4-FFF2-40B4-BE49-F238E27FC236}">
                    <a16:creationId xmlns:a16="http://schemas.microsoft.com/office/drawing/2014/main" id="{E73F88DC-61B8-49A8-8524-0F2FA46F0859}"/>
                  </a:ext>
                </a:extLst>
              </p:cNvPr>
              <p:cNvSpPr>
                <a:spLocks noChangeArrowheads="1"/>
              </p:cNvSpPr>
              <p:nvPr/>
            </p:nvSpPr>
            <p:spPr bwMode="auto">
              <a:xfrm>
                <a:off x="12488864" y="8275638"/>
                <a:ext cx="90488" cy="3778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6" name="Rectangle 171">
                <a:extLst>
                  <a:ext uri="{FF2B5EF4-FFF2-40B4-BE49-F238E27FC236}">
                    <a16:creationId xmlns:a16="http://schemas.microsoft.com/office/drawing/2014/main" id="{BAD9C613-644B-4EC6-A5FD-13ACDC1D3FCF}"/>
                  </a:ext>
                </a:extLst>
              </p:cNvPr>
              <p:cNvSpPr>
                <a:spLocks noChangeArrowheads="1"/>
              </p:cNvSpPr>
              <p:nvPr/>
            </p:nvSpPr>
            <p:spPr bwMode="auto">
              <a:xfrm>
                <a:off x="12723814" y="7772400"/>
                <a:ext cx="90488" cy="881063"/>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7" name="Rectangle 172">
                <a:extLst>
                  <a:ext uri="{FF2B5EF4-FFF2-40B4-BE49-F238E27FC236}">
                    <a16:creationId xmlns:a16="http://schemas.microsoft.com/office/drawing/2014/main" id="{EE7D3D02-E754-49A2-902B-9BDF10779D17}"/>
                  </a:ext>
                </a:extLst>
              </p:cNvPr>
              <p:cNvSpPr>
                <a:spLocks noChangeArrowheads="1"/>
              </p:cNvSpPr>
              <p:nvPr/>
            </p:nvSpPr>
            <p:spPr bwMode="auto">
              <a:xfrm>
                <a:off x="12814301" y="8074025"/>
                <a:ext cx="90488" cy="579438"/>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8" name="Rectangle 173">
                <a:extLst>
                  <a:ext uri="{FF2B5EF4-FFF2-40B4-BE49-F238E27FC236}">
                    <a16:creationId xmlns:a16="http://schemas.microsoft.com/office/drawing/2014/main" id="{E9980B3F-7F38-4313-9371-5D65335027E5}"/>
                  </a:ext>
                </a:extLst>
              </p:cNvPr>
              <p:cNvSpPr>
                <a:spLocks noChangeArrowheads="1"/>
              </p:cNvSpPr>
              <p:nvPr/>
            </p:nvSpPr>
            <p:spPr bwMode="auto">
              <a:xfrm>
                <a:off x="13049251" y="8175625"/>
                <a:ext cx="90488" cy="477838"/>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9" name="Rectangle 174">
                <a:extLst>
                  <a:ext uri="{FF2B5EF4-FFF2-40B4-BE49-F238E27FC236}">
                    <a16:creationId xmlns:a16="http://schemas.microsoft.com/office/drawing/2014/main" id="{2B7C6CA3-B928-4CCB-924E-D8B1B67513C5}"/>
                  </a:ext>
                </a:extLst>
              </p:cNvPr>
              <p:cNvSpPr>
                <a:spLocks noChangeArrowheads="1"/>
              </p:cNvSpPr>
              <p:nvPr/>
            </p:nvSpPr>
            <p:spPr bwMode="auto">
              <a:xfrm>
                <a:off x="13139739" y="8491538"/>
                <a:ext cx="92075" cy="1619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0" name="Freeform 175">
                <a:extLst>
                  <a:ext uri="{FF2B5EF4-FFF2-40B4-BE49-F238E27FC236}">
                    <a16:creationId xmlns:a16="http://schemas.microsoft.com/office/drawing/2014/main" id="{4A1759FA-FB3D-4D9E-BF9C-8EEEFCB21015}"/>
                  </a:ext>
                </a:extLst>
              </p:cNvPr>
              <p:cNvSpPr>
                <a:spLocks/>
              </p:cNvSpPr>
              <p:nvPr/>
            </p:nvSpPr>
            <p:spPr bwMode="auto">
              <a:xfrm>
                <a:off x="8296276" y="5129213"/>
                <a:ext cx="4065588" cy="506413"/>
              </a:xfrm>
              <a:custGeom>
                <a:avLst/>
                <a:gdLst>
                  <a:gd name="T0" fmla="*/ 1735 w 1752"/>
                  <a:gd name="T1" fmla="*/ 218 h 218"/>
                  <a:gd name="T2" fmla="*/ 17 w 1752"/>
                  <a:gd name="T3" fmla="*/ 218 h 218"/>
                  <a:gd name="T4" fmla="*/ 0 w 1752"/>
                  <a:gd name="T5" fmla="*/ 200 h 218"/>
                  <a:gd name="T6" fmla="*/ 0 w 1752"/>
                  <a:gd name="T7" fmla="*/ 18 h 218"/>
                  <a:gd name="T8" fmla="*/ 17 w 1752"/>
                  <a:gd name="T9" fmla="*/ 0 h 218"/>
                  <a:gd name="T10" fmla="*/ 1735 w 1752"/>
                  <a:gd name="T11" fmla="*/ 0 h 218"/>
                  <a:gd name="T12" fmla="*/ 1752 w 1752"/>
                  <a:gd name="T13" fmla="*/ 18 h 218"/>
                  <a:gd name="T14" fmla="*/ 1752 w 1752"/>
                  <a:gd name="T15" fmla="*/ 200 h 218"/>
                  <a:gd name="T16" fmla="*/ 1735 w 1752"/>
                  <a:gd name="T17"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2" h="218">
                    <a:moveTo>
                      <a:pt x="1735" y="218"/>
                    </a:moveTo>
                    <a:cubicBezTo>
                      <a:pt x="17" y="218"/>
                      <a:pt x="17" y="218"/>
                      <a:pt x="17" y="218"/>
                    </a:cubicBezTo>
                    <a:cubicBezTo>
                      <a:pt x="8" y="218"/>
                      <a:pt x="0" y="210"/>
                      <a:pt x="0" y="200"/>
                    </a:cubicBezTo>
                    <a:cubicBezTo>
                      <a:pt x="0" y="18"/>
                      <a:pt x="0" y="18"/>
                      <a:pt x="0" y="18"/>
                    </a:cubicBezTo>
                    <a:cubicBezTo>
                      <a:pt x="0" y="8"/>
                      <a:pt x="8" y="0"/>
                      <a:pt x="17" y="0"/>
                    </a:cubicBezTo>
                    <a:cubicBezTo>
                      <a:pt x="1735" y="0"/>
                      <a:pt x="1735" y="0"/>
                      <a:pt x="1735" y="0"/>
                    </a:cubicBezTo>
                    <a:cubicBezTo>
                      <a:pt x="1744" y="0"/>
                      <a:pt x="1752" y="8"/>
                      <a:pt x="1752" y="18"/>
                    </a:cubicBezTo>
                    <a:cubicBezTo>
                      <a:pt x="1752" y="200"/>
                      <a:pt x="1752" y="200"/>
                      <a:pt x="1752" y="200"/>
                    </a:cubicBezTo>
                    <a:cubicBezTo>
                      <a:pt x="1752" y="210"/>
                      <a:pt x="1744" y="218"/>
                      <a:pt x="1735" y="218"/>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 name="Line 208">
                <a:extLst>
                  <a:ext uri="{FF2B5EF4-FFF2-40B4-BE49-F238E27FC236}">
                    <a16:creationId xmlns:a16="http://schemas.microsoft.com/office/drawing/2014/main" id="{F1E81824-C3D6-445D-B504-A457CA688F47}"/>
                  </a:ext>
                </a:extLst>
              </p:cNvPr>
              <p:cNvSpPr>
                <a:spLocks noChangeShapeType="1"/>
              </p:cNvSpPr>
              <p:nvPr/>
            </p:nvSpPr>
            <p:spPr bwMode="auto">
              <a:xfrm>
                <a:off x="10558463" y="5078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 name="Line 209">
                <a:extLst>
                  <a:ext uri="{FF2B5EF4-FFF2-40B4-BE49-F238E27FC236}">
                    <a16:creationId xmlns:a16="http://schemas.microsoft.com/office/drawing/2014/main" id="{F62890FF-8030-4725-9603-E0EF8F6619F4}"/>
                  </a:ext>
                </a:extLst>
              </p:cNvPr>
              <p:cNvSpPr>
                <a:spLocks noChangeShapeType="1"/>
              </p:cNvSpPr>
              <p:nvPr/>
            </p:nvSpPr>
            <p:spPr bwMode="auto">
              <a:xfrm>
                <a:off x="10558463" y="50784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40" name="Group 239">
              <a:extLst>
                <a:ext uri="{FF2B5EF4-FFF2-40B4-BE49-F238E27FC236}">
                  <a16:creationId xmlns:a16="http://schemas.microsoft.com/office/drawing/2014/main" id="{708C3987-0A7F-4C37-B17F-013510552671}"/>
                </a:ext>
              </a:extLst>
            </p:cNvPr>
            <p:cNvGrpSpPr/>
            <p:nvPr/>
          </p:nvGrpSpPr>
          <p:grpSpPr>
            <a:xfrm>
              <a:off x="6994526" y="4725987"/>
              <a:ext cx="2484437" cy="1271588"/>
              <a:chOff x="9928226" y="2581275"/>
              <a:chExt cx="2484437" cy="1271588"/>
            </a:xfrm>
          </p:grpSpPr>
          <p:sp>
            <p:nvSpPr>
              <p:cNvPr id="10" name="Freeform 210">
                <a:extLst>
                  <a:ext uri="{FF2B5EF4-FFF2-40B4-BE49-F238E27FC236}">
                    <a16:creationId xmlns:a16="http://schemas.microsoft.com/office/drawing/2014/main" id="{37797CB1-0DE9-4657-82D4-A2822A0E987C}"/>
                  </a:ext>
                </a:extLst>
              </p:cNvPr>
              <p:cNvSpPr>
                <a:spLocks/>
              </p:cNvSpPr>
              <p:nvPr/>
            </p:nvSpPr>
            <p:spPr bwMode="auto">
              <a:xfrm>
                <a:off x="10614026" y="2871788"/>
                <a:ext cx="223838" cy="415925"/>
              </a:xfrm>
              <a:custGeom>
                <a:avLst/>
                <a:gdLst>
                  <a:gd name="T0" fmla="*/ 34 w 96"/>
                  <a:gd name="T1" fmla="*/ 23 h 179"/>
                  <a:gd name="T2" fmla="*/ 0 w 96"/>
                  <a:gd name="T3" fmla="*/ 179 h 179"/>
                  <a:gd name="T4" fmla="*/ 41 w 96"/>
                  <a:gd name="T5" fmla="*/ 175 h 179"/>
                  <a:gd name="T6" fmla="*/ 96 w 96"/>
                  <a:gd name="T7" fmla="*/ 14 h 179"/>
                  <a:gd name="T8" fmla="*/ 66 w 96"/>
                  <a:gd name="T9" fmla="*/ 0 h 179"/>
                  <a:gd name="T10" fmla="*/ 34 w 96"/>
                  <a:gd name="T11" fmla="*/ 23 h 179"/>
                </a:gdLst>
                <a:ahLst/>
                <a:cxnLst>
                  <a:cxn ang="0">
                    <a:pos x="T0" y="T1"/>
                  </a:cxn>
                  <a:cxn ang="0">
                    <a:pos x="T2" y="T3"/>
                  </a:cxn>
                  <a:cxn ang="0">
                    <a:pos x="T4" y="T5"/>
                  </a:cxn>
                  <a:cxn ang="0">
                    <a:pos x="T6" y="T7"/>
                  </a:cxn>
                  <a:cxn ang="0">
                    <a:pos x="T8" y="T9"/>
                  </a:cxn>
                  <a:cxn ang="0">
                    <a:pos x="T10" y="T11"/>
                  </a:cxn>
                </a:cxnLst>
                <a:rect l="0" t="0" r="r" b="b"/>
                <a:pathLst>
                  <a:path w="96" h="179">
                    <a:moveTo>
                      <a:pt x="34" y="23"/>
                    </a:moveTo>
                    <a:cubicBezTo>
                      <a:pt x="34" y="23"/>
                      <a:pt x="41" y="78"/>
                      <a:pt x="0" y="179"/>
                    </a:cubicBezTo>
                    <a:cubicBezTo>
                      <a:pt x="41" y="175"/>
                      <a:pt x="41" y="175"/>
                      <a:pt x="41" y="175"/>
                    </a:cubicBezTo>
                    <a:cubicBezTo>
                      <a:pt x="96" y="14"/>
                      <a:pt x="96" y="14"/>
                      <a:pt x="96" y="14"/>
                    </a:cubicBezTo>
                    <a:cubicBezTo>
                      <a:pt x="66" y="0"/>
                      <a:pt x="66" y="0"/>
                      <a:pt x="66" y="0"/>
                    </a:cubicBezTo>
                    <a:lnTo>
                      <a:pt x="34" y="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 name="Freeform 211">
                <a:extLst>
                  <a:ext uri="{FF2B5EF4-FFF2-40B4-BE49-F238E27FC236}">
                    <a16:creationId xmlns:a16="http://schemas.microsoft.com/office/drawing/2014/main" id="{3B36807B-0E3B-40F5-A6CB-CCCAB723E9AE}"/>
                  </a:ext>
                </a:extLst>
              </p:cNvPr>
              <p:cNvSpPr>
                <a:spLocks/>
              </p:cNvSpPr>
              <p:nvPr/>
            </p:nvSpPr>
            <p:spPr bwMode="auto">
              <a:xfrm>
                <a:off x="10567988" y="2651125"/>
                <a:ext cx="1171575" cy="660400"/>
              </a:xfrm>
              <a:custGeom>
                <a:avLst/>
                <a:gdLst>
                  <a:gd name="T0" fmla="*/ 0 w 505"/>
                  <a:gd name="T1" fmla="*/ 274 h 284"/>
                  <a:gd name="T2" fmla="*/ 93 w 505"/>
                  <a:gd name="T3" fmla="*/ 116 h 284"/>
                  <a:gd name="T4" fmla="*/ 160 w 505"/>
                  <a:gd name="T5" fmla="*/ 0 h 284"/>
                  <a:gd name="T6" fmla="*/ 333 w 505"/>
                  <a:gd name="T7" fmla="*/ 47 h 284"/>
                  <a:gd name="T8" fmla="*/ 505 w 505"/>
                  <a:gd name="T9" fmla="*/ 95 h 284"/>
                  <a:gd name="T10" fmla="*/ 369 w 505"/>
                  <a:gd name="T11" fmla="*/ 274 h 284"/>
                  <a:gd name="T12" fmla="*/ 0 w 505"/>
                  <a:gd name="T13" fmla="*/ 274 h 284"/>
                </a:gdLst>
                <a:ahLst/>
                <a:cxnLst>
                  <a:cxn ang="0">
                    <a:pos x="T0" y="T1"/>
                  </a:cxn>
                  <a:cxn ang="0">
                    <a:pos x="T2" y="T3"/>
                  </a:cxn>
                  <a:cxn ang="0">
                    <a:pos x="T4" y="T5"/>
                  </a:cxn>
                  <a:cxn ang="0">
                    <a:pos x="T6" y="T7"/>
                  </a:cxn>
                  <a:cxn ang="0">
                    <a:pos x="T8" y="T9"/>
                  </a:cxn>
                  <a:cxn ang="0">
                    <a:pos x="T10" y="T11"/>
                  </a:cxn>
                  <a:cxn ang="0">
                    <a:pos x="T12" y="T13"/>
                  </a:cxn>
                </a:cxnLst>
                <a:rect l="0" t="0" r="r" b="b"/>
                <a:pathLst>
                  <a:path w="505" h="284">
                    <a:moveTo>
                      <a:pt x="0" y="274"/>
                    </a:moveTo>
                    <a:cubicBezTo>
                      <a:pt x="50" y="234"/>
                      <a:pt x="88" y="200"/>
                      <a:pt x="93" y="116"/>
                    </a:cubicBezTo>
                    <a:cubicBezTo>
                      <a:pt x="160" y="0"/>
                      <a:pt x="160" y="0"/>
                      <a:pt x="160" y="0"/>
                    </a:cubicBezTo>
                    <a:cubicBezTo>
                      <a:pt x="224" y="3"/>
                      <a:pt x="281" y="20"/>
                      <a:pt x="333" y="47"/>
                    </a:cubicBezTo>
                    <a:cubicBezTo>
                      <a:pt x="391" y="57"/>
                      <a:pt x="449" y="72"/>
                      <a:pt x="505" y="95"/>
                    </a:cubicBezTo>
                    <a:cubicBezTo>
                      <a:pt x="492" y="143"/>
                      <a:pt x="453" y="201"/>
                      <a:pt x="369" y="274"/>
                    </a:cubicBezTo>
                    <a:cubicBezTo>
                      <a:pt x="358" y="284"/>
                      <a:pt x="0" y="274"/>
                      <a:pt x="0" y="27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 name="Freeform 212">
                <a:extLst>
                  <a:ext uri="{FF2B5EF4-FFF2-40B4-BE49-F238E27FC236}">
                    <a16:creationId xmlns:a16="http://schemas.microsoft.com/office/drawing/2014/main" id="{2D175379-E36D-4484-9A72-4AE24C33C2B2}"/>
                  </a:ext>
                </a:extLst>
              </p:cNvPr>
              <p:cNvSpPr>
                <a:spLocks/>
              </p:cNvSpPr>
              <p:nvPr/>
            </p:nvSpPr>
            <p:spPr bwMode="auto">
              <a:xfrm>
                <a:off x="11185526" y="2624138"/>
                <a:ext cx="376238" cy="496888"/>
              </a:xfrm>
              <a:custGeom>
                <a:avLst/>
                <a:gdLst>
                  <a:gd name="T0" fmla="*/ 16 w 162"/>
                  <a:gd name="T1" fmla="*/ 62 h 214"/>
                  <a:gd name="T2" fmla="*/ 29 w 162"/>
                  <a:gd name="T3" fmla="*/ 35 h 214"/>
                  <a:gd name="T4" fmla="*/ 39 w 162"/>
                  <a:gd name="T5" fmla="*/ 22 h 214"/>
                  <a:gd name="T6" fmla="*/ 113 w 162"/>
                  <a:gd name="T7" fmla="*/ 6 h 214"/>
                  <a:gd name="T8" fmla="*/ 162 w 162"/>
                  <a:gd name="T9" fmla="*/ 73 h 214"/>
                  <a:gd name="T10" fmla="*/ 130 w 162"/>
                  <a:gd name="T11" fmla="*/ 162 h 214"/>
                  <a:gd name="T12" fmla="*/ 58 w 162"/>
                  <a:gd name="T13" fmla="*/ 212 h 214"/>
                  <a:gd name="T14" fmla="*/ 41 w 162"/>
                  <a:gd name="T15" fmla="*/ 211 h 214"/>
                  <a:gd name="T16" fmla="*/ 0 w 162"/>
                  <a:gd name="T17" fmla="*/ 155 h 214"/>
                  <a:gd name="T18" fmla="*/ 8 w 162"/>
                  <a:gd name="T19" fmla="*/ 91 h 214"/>
                  <a:gd name="T20" fmla="*/ 16 w 162"/>
                  <a:gd name="T21" fmla="*/ 6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214">
                    <a:moveTo>
                      <a:pt x="16" y="62"/>
                    </a:moveTo>
                    <a:cubicBezTo>
                      <a:pt x="21" y="53"/>
                      <a:pt x="26" y="42"/>
                      <a:pt x="29" y="35"/>
                    </a:cubicBezTo>
                    <a:cubicBezTo>
                      <a:pt x="32" y="30"/>
                      <a:pt x="35" y="25"/>
                      <a:pt x="39" y="22"/>
                    </a:cubicBezTo>
                    <a:cubicBezTo>
                      <a:pt x="60" y="4"/>
                      <a:pt x="85" y="0"/>
                      <a:pt x="113" y="6"/>
                    </a:cubicBezTo>
                    <a:cubicBezTo>
                      <a:pt x="151" y="16"/>
                      <a:pt x="161" y="42"/>
                      <a:pt x="162" y="73"/>
                    </a:cubicBezTo>
                    <a:cubicBezTo>
                      <a:pt x="159" y="107"/>
                      <a:pt x="148" y="136"/>
                      <a:pt x="130" y="162"/>
                    </a:cubicBezTo>
                    <a:cubicBezTo>
                      <a:pt x="108" y="188"/>
                      <a:pt x="84" y="204"/>
                      <a:pt x="58" y="212"/>
                    </a:cubicBezTo>
                    <a:cubicBezTo>
                      <a:pt x="52" y="214"/>
                      <a:pt x="47" y="213"/>
                      <a:pt x="41" y="211"/>
                    </a:cubicBezTo>
                    <a:cubicBezTo>
                      <a:pt x="15" y="198"/>
                      <a:pt x="2" y="180"/>
                      <a:pt x="0" y="155"/>
                    </a:cubicBezTo>
                    <a:cubicBezTo>
                      <a:pt x="8" y="91"/>
                      <a:pt x="8" y="91"/>
                      <a:pt x="8" y="91"/>
                    </a:cubicBezTo>
                    <a:cubicBezTo>
                      <a:pt x="9" y="81"/>
                      <a:pt x="12" y="71"/>
                      <a:pt x="16" y="6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 name="Freeform 213">
                <a:extLst>
                  <a:ext uri="{FF2B5EF4-FFF2-40B4-BE49-F238E27FC236}">
                    <a16:creationId xmlns:a16="http://schemas.microsoft.com/office/drawing/2014/main" id="{070D7766-48C9-408A-8F28-2CA2A8AF69DE}"/>
                  </a:ext>
                </a:extLst>
              </p:cNvPr>
              <p:cNvSpPr>
                <a:spLocks/>
              </p:cNvSpPr>
              <p:nvPr/>
            </p:nvSpPr>
            <p:spPr bwMode="auto">
              <a:xfrm>
                <a:off x="11472863" y="3446463"/>
                <a:ext cx="276225" cy="271463"/>
              </a:xfrm>
              <a:custGeom>
                <a:avLst/>
                <a:gdLst>
                  <a:gd name="T0" fmla="*/ 119 w 119"/>
                  <a:gd name="T1" fmla="*/ 27 h 117"/>
                  <a:gd name="T2" fmla="*/ 71 w 119"/>
                  <a:gd name="T3" fmla="*/ 107 h 117"/>
                  <a:gd name="T4" fmla="*/ 64 w 119"/>
                  <a:gd name="T5" fmla="*/ 104 h 117"/>
                  <a:gd name="T6" fmla="*/ 70 w 119"/>
                  <a:gd name="T7" fmla="*/ 79 h 117"/>
                  <a:gd name="T8" fmla="*/ 49 w 119"/>
                  <a:gd name="T9" fmla="*/ 111 h 117"/>
                  <a:gd name="T10" fmla="*/ 42 w 119"/>
                  <a:gd name="T11" fmla="*/ 107 h 117"/>
                  <a:gd name="T12" fmla="*/ 54 w 119"/>
                  <a:gd name="T13" fmla="*/ 70 h 117"/>
                  <a:gd name="T14" fmla="*/ 24 w 119"/>
                  <a:gd name="T15" fmla="*/ 117 h 117"/>
                  <a:gd name="T16" fmla="*/ 18 w 119"/>
                  <a:gd name="T17" fmla="*/ 114 h 117"/>
                  <a:gd name="T18" fmla="*/ 39 w 119"/>
                  <a:gd name="T19" fmla="*/ 65 h 117"/>
                  <a:gd name="T20" fmla="*/ 5 w 119"/>
                  <a:gd name="T21" fmla="*/ 113 h 117"/>
                  <a:gd name="T22" fmla="*/ 0 w 119"/>
                  <a:gd name="T23" fmla="*/ 111 h 117"/>
                  <a:gd name="T24" fmla="*/ 25 w 119"/>
                  <a:gd name="T25" fmla="*/ 57 h 117"/>
                  <a:gd name="T26" fmla="*/ 91 w 119"/>
                  <a:gd name="T27" fmla="*/ 0 h 117"/>
                  <a:gd name="T28" fmla="*/ 119 w 119"/>
                  <a:gd name="T29"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17">
                    <a:moveTo>
                      <a:pt x="119" y="27"/>
                    </a:moveTo>
                    <a:cubicBezTo>
                      <a:pt x="110" y="35"/>
                      <a:pt x="80" y="95"/>
                      <a:pt x="71" y="107"/>
                    </a:cubicBezTo>
                    <a:cubicBezTo>
                      <a:pt x="64" y="104"/>
                      <a:pt x="64" y="104"/>
                      <a:pt x="64" y="104"/>
                    </a:cubicBezTo>
                    <a:cubicBezTo>
                      <a:pt x="70" y="79"/>
                      <a:pt x="70" y="79"/>
                      <a:pt x="70" y="79"/>
                    </a:cubicBezTo>
                    <a:cubicBezTo>
                      <a:pt x="49" y="111"/>
                      <a:pt x="49" y="111"/>
                      <a:pt x="49" y="111"/>
                    </a:cubicBezTo>
                    <a:cubicBezTo>
                      <a:pt x="42" y="107"/>
                      <a:pt x="42" y="107"/>
                      <a:pt x="42" y="107"/>
                    </a:cubicBezTo>
                    <a:cubicBezTo>
                      <a:pt x="54" y="70"/>
                      <a:pt x="54" y="70"/>
                      <a:pt x="54" y="70"/>
                    </a:cubicBezTo>
                    <a:cubicBezTo>
                      <a:pt x="24" y="117"/>
                      <a:pt x="24" y="117"/>
                      <a:pt x="24" y="117"/>
                    </a:cubicBezTo>
                    <a:cubicBezTo>
                      <a:pt x="18" y="114"/>
                      <a:pt x="18" y="114"/>
                      <a:pt x="18" y="114"/>
                    </a:cubicBezTo>
                    <a:cubicBezTo>
                      <a:pt x="39" y="65"/>
                      <a:pt x="39" y="65"/>
                      <a:pt x="39" y="65"/>
                    </a:cubicBezTo>
                    <a:cubicBezTo>
                      <a:pt x="5" y="113"/>
                      <a:pt x="5" y="113"/>
                      <a:pt x="5" y="113"/>
                    </a:cubicBezTo>
                    <a:cubicBezTo>
                      <a:pt x="0" y="111"/>
                      <a:pt x="0" y="111"/>
                      <a:pt x="0" y="111"/>
                    </a:cubicBezTo>
                    <a:cubicBezTo>
                      <a:pt x="25" y="57"/>
                      <a:pt x="25" y="57"/>
                      <a:pt x="25" y="57"/>
                    </a:cubicBezTo>
                    <a:cubicBezTo>
                      <a:pt x="37" y="40"/>
                      <a:pt x="83" y="2"/>
                      <a:pt x="91" y="0"/>
                    </a:cubicBezTo>
                    <a:lnTo>
                      <a:pt x="119" y="27"/>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Freeform 214">
                <a:extLst>
                  <a:ext uri="{FF2B5EF4-FFF2-40B4-BE49-F238E27FC236}">
                    <a16:creationId xmlns:a16="http://schemas.microsoft.com/office/drawing/2014/main" id="{8CFF6DD3-4014-457F-88E5-C6B6C1AE37DF}"/>
                  </a:ext>
                </a:extLst>
              </p:cNvPr>
              <p:cNvSpPr>
                <a:spLocks/>
              </p:cNvSpPr>
              <p:nvPr/>
            </p:nvSpPr>
            <p:spPr bwMode="auto">
              <a:xfrm>
                <a:off x="11614151" y="3629025"/>
                <a:ext cx="20638" cy="58738"/>
              </a:xfrm>
              <a:custGeom>
                <a:avLst/>
                <a:gdLst>
                  <a:gd name="T0" fmla="*/ 5 w 13"/>
                  <a:gd name="T1" fmla="*/ 37 h 37"/>
                  <a:gd name="T2" fmla="*/ 0 w 13"/>
                  <a:gd name="T3" fmla="*/ 26 h 37"/>
                  <a:gd name="T4" fmla="*/ 13 w 13"/>
                  <a:gd name="T5" fmla="*/ 0 h 37"/>
                  <a:gd name="T6" fmla="*/ 5 w 13"/>
                  <a:gd name="T7" fmla="*/ 37 h 37"/>
                </a:gdLst>
                <a:ahLst/>
                <a:cxnLst>
                  <a:cxn ang="0">
                    <a:pos x="T0" y="T1"/>
                  </a:cxn>
                  <a:cxn ang="0">
                    <a:pos x="T2" y="T3"/>
                  </a:cxn>
                  <a:cxn ang="0">
                    <a:pos x="T4" y="T5"/>
                  </a:cxn>
                  <a:cxn ang="0">
                    <a:pos x="T6" y="T7"/>
                  </a:cxn>
                </a:cxnLst>
                <a:rect l="0" t="0" r="r" b="b"/>
                <a:pathLst>
                  <a:path w="13" h="37">
                    <a:moveTo>
                      <a:pt x="5" y="37"/>
                    </a:moveTo>
                    <a:lnTo>
                      <a:pt x="0" y="26"/>
                    </a:lnTo>
                    <a:lnTo>
                      <a:pt x="13" y="0"/>
                    </a:lnTo>
                    <a:lnTo>
                      <a:pt x="5" y="37"/>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 name="Freeform 215">
                <a:extLst>
                  <a:ext uri="{FF2B5EF4-FFF2-40B4-BE49-F238E27FC236}">
                    <a16:creationId xmlns:a16="http://schemas.microsoft.com/office/drawing/2014/main" id="{E7E03754-651F-4ED1-B0E4-8E46300C27AA}"/>
                  </a:ext>
                </a:extLst>
              </p:cNvPr>
              <p:cNvSpPr>
                <a:spLocks/>
              </p:cNvSpPr>
              <p:nvPr/>
            </p:nvSpPr>
            <p:spPr bwMode="auto">
              <a:xfrm>
                <a:off x="11614151" y="3629025"/>
                <a:ext cx="20638" cy="58738"/>
              </a:xfrm>
              <a:custGeom>
                <a:avLst/>
                <a:gdLst>
                  <a:gd name="T0" fmla="*/ 5 w 13"/>
                  <a:gd name="T1" fmla="*/ 37 h 37"/>
                  <a:gd name="T2" fmla="*/ 0 w 13"/>
                  <a:gd name="T3" fmla="*/ 26 h 37"/>
                  <a:gd name="T4" fmla="*/ 13 w 13"/>
                  <a:gd name="T5" fmla="*/ 0 h 37"/>
                </a:gdLst>
                <a:ahLst/>
                <a:cxnLst>
                  <a:cxn ang="0">
                    <a:pos x="T0" y="T1"/>
                  </a:cxn>
                  <a:cxn ang="0">
                    <a:pos x="T2" y="T3"/>
                  </a:cxn>
                  <a:cxn ang="0">
                    <a:pos x="T4" y="T5"/>
                  </a:cxn>
                </a:cxnLst>
                <a:rect l="0" t="0" r="r" b="b"/>
                <a:pathLst>
                  <a:path w="13" h="37">
                    <a:moveTo>
                      <a:pt x="5" y="37"/>
                    </a:moveTo>
                    <a:lnTo>
                      <a:pt x="0" y="26"/>
                    </a:lnTo>
                    <a:lnTo>
                      <a:pt x="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 name="Freeform 216">
                <a:extLst>
                  <a:ext uri="{FF2B5EF4-FFF2-40B4-BE49-F238E27FC236}">
                    <a16:creationId xmlns:a16="http://schemas.microsoft.com/office/drawing/2014/main" id="{BC14E12D-5C5B-4782-B07D-F359BFF9F22E}"/>
                  </a:ext>
                </a:extLst>
              </p:cNvPr>
              <p:cNvSpPr>
                <a:spLocks/>
              </p:cNvSpPr>
              <p:nvPr/>
            </p:nvSpPr>
            <p:spPr bwMode="auto">
              <a:xfrm>
                <a:off x="11569701" y="3608388"/>
                <a:ext cx="28575" cy="85725"/>
              </a:xfrm>
              <a:custGeom>
                <a:avLst/>
                <a:gdLst>
                  <a:gd name="T0" fmla="*/ 0 w 18"/>
                  <a:gd name="T1" fmla="*/ 54 h 54"/>
                  <a:gd name="T2" fmla="*/ 9 w 18"/>
                  <a:gd name="T3" fmla="*/ 13 h 54"/>
                  <a:gd name="T4" fmla="*/ 18 w 18"/>
                  <a:gd name="T5" fmla="*/ 0 h 54"/>
                  <a:gd name="T6" fmla="*/ 0 w 18"/>
                  <a:gd name="T7" fmla="*/ 54 h 54"/>
                </a:gdLst>
                <a:ahLst/>
                <a:cxnLst>
                  <a:cxn ang="0">
                    <a:pos x="T0" y="T1"/>
                  </a:cxn>
                  <a:cxn ang="0">
                    <a:pos x="T2" y="T3"/>
                  </a:cxn>
                  <a:cxn ang="0">
                    <a:pos x="T4" y="T5"/>
                  </a:cxn>
                  <a:cxn ang="0">
                    <a:pos x="T6" y="T7"/>
                  </a:cxn>
                </a:cxnLst>
                <a:rect l="0" t="0" r="r" b="b"/>
                <a:pathLst>
                  <a:path w="18" h="54">
                    <a:moveTo>
                      <a:pt x="0" y="54"/>
                    </a:moveTo>
                    <a:lnTo>
                      <a:pt x="9" y="13"/>
                    </a:lnTo>
                    <a:lnTo>
                      <a:pt x="18" y="0"/>
                    </a:lnTo>
                    <a:lnTo>
                      <a:pt x="0" y="54"/>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Freeform 217">
                <a:extLst>
                  <a:ext uri="{FF2B5EF4-FFF2-40B4-BE49-F238E27FC236}">
                    <a16:creationId xmlns:a16="http://schemas.microsoft.com/office/drawing/2014/main" id="{BD025041-6158-41B5-8C76-4516C5C12C12}"/>
                  </a:ext>
                </a:extLst>
              </p:cNvPr>
              <p:cNvSpPr>
                <a:spLocks/>
              </p:cNvSpPr>
              <p:nvPr/>
            </p:nvSpPr>
            <p:spPr bwMode="auto">
              <a:xfrm>
                <a:off x="11569701" y="3608388"/>
                <a:ext cx="28575" cy="85725"/>
              </a:xfrm>
              <a:custGeom>
                <a:avLst/>
                <a:gdLst>
                  <a:gd name="T0" fmla="*/ 0 w 18"/>
                  <a:gd name="T1" fmla="*/ 54 h 54"/>
                  <a:gd name="T2" fmla="*/ 9 w 18"/>
                  <a:gd name="T3" fmla="*/ 13 h 54"/>
                  <a:gd name="T4" fmla="*/ 18 w 18"/>
                  <a:gd name="T5" fmla="*/ 0 h 54"/>
                </a:gdLst>
                <a:ahLst/>
                <a:cxnLst>
                  <a:cxn ang="0">
                    <a:pos x="T0" y="T1"/>
                  </a:cxn>
                  <a:cxn ang="0">
                    <a:pos x="T2" y="T3"/>
                  </a:cxn>
                  <a:cxn ang="0">
                    <a:pos x="T4" y="T5"/>
                  </a:cxn>
                </a:cxnLst>
                <a:rect l="0" t="0" r="r" b="b"/>
                <a:pathLst>
                  <a:path w="18" h="54">
                    <a:moveTo>
                      <a:pt x="0" y="54"/>
                    </a:moveTo>
                    <a:lnTo>
                      <a:pt x="9" y="1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 name="Freeform 218">
                <a:extLst>
                  <a:ext uri="{FF2B5EF4-FFF2-40B4-BE49-F238E27FC236}">
                    <a16:creationId xmlns:a16="http://schemas.microsoft.com/office/drawing/2014/main" id="{D1E26C5C-748B-453D-9A7C-68DD871747F7}"/>
                  </a:ext>
                </a:extLst>
              </p:cNvPr>
              <p:cNvSpPr>
                <a:spLocks/>
              </p:cNvSpPr>
              <p:nvPr/>
            </p:nvSpPr>
            <p:spPr bwMode="auto">
              <a:xfrm>
                <a:off x="11514138" y="3597275"/>
                <a:ext cx="49213" cy="112713"/>
              </a:xfrm>
              <a:custGeom>
                <a:avLst/>
                <a:gdLst>
                  <a:gd name="T0" fmla="*/ 0 w 31"/>
                  <a:gd name="T1" fmla="*/ 71 h 71"/>
                  <a:gd name="T2" fmla="*/ 24 w 31"/>
                  <a:gd name="T3" fmla="*/ 10 h 71"/>
                  <a:gd name="T4" fmla="*/ 31 w 31"/>
                  <a:gd name="T5" fmla="*/ 0 h 71"/>
                  <a:gd name="T6" fmla="*/ 0 w 31"/>
                  <a:gd name="T7" fmla="*/ 71 h 71"/>
                </a:gdLst>
                <a:ahLst/>
                <a:cxnLst>
                  <a:cxn ang="0">
                    <a:pos x="T0" y="T1"/>
                  </a:cxn>
                  <a:cxn ang="0">
                    <a:pos x="T2" y="T3"/>
                  </a:cxn>
                  <a:cxn ang="0">
                    <a:pos x="T4" y="T5"/>
                  </a:cxn>
                  <a:cxn ang="0">
                    <a:pos x="T6" y="T7"/>
                  </a:cxn>
                </a:cxnLst>
                <a:rect l="0" t="0" r="r" b="b"/>
                <a:pathLst>
                  <a:path w="31" h="71">
                    <a:moveTo>
                      <a:pt x="0" y="71"/>
                    </a:moveTo>
                    <a:lnTo>
                      <a:pt x="24" y="10"/>
                    </a:lnTo>
                    <a:lnTo>
                      <a:pt x="31" y="0"/>
                    </a:lnTo>
                    <a:lnTo>
                      <a:pt x="0" y="71"/>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219">
                <a:extLst>
                  <a:ext uri="{FF2B5EF4-FFF2-40B4-BE49-F238E27FC236}">
                    <a16:creationId xmlns:a16="http://schemas.microsoft.com/office/drawing/2014/main" id="{96332426-D903-423D-B68B-E9CA0B500429}"/>
                  </a:ext>
                </a:extLst>
              </p:cNvPr>
              <p:cNvSpPr>
                <a:spLocks/>
              </p:cNvSpPr>
              <p:nvPr/>
            </p:nvSpPr>
            <p:spPr bwMode="auto">
              <a:xfrm>
                <a:off x="11514138" y="3597275"/>
                <a:ext cx="49213" cy="112713"/>
              </a:xfrm>
              <a:custGeom>
                <a:avLst/>
                <a:gdLst>
                  <a:gd name="T0" fmla="*/ 0 w 31"/>
                  <a:gd name="T1" fmla="*/ 71 h 71"/>
                  <a:gd name="T2" fmla="*/ 24 w 31"/>
                  <a:gd name="T3" fmla="*/ 10 h 71"/>
                  <a:gd name="T4" fmla="*/ 31 w 31"/>
                  <a:gd name="T5" fmla="*/ 0 h 71"/>
                </a:gdLst>
                <a:ahLst/>
                <a:cxnLst>
                  <a:cxn ang="0">
                    <a:pos x="T0" y="T1"/>
                  </a:cxn>
                  <a:cxn ang="0">
                    <a:pos x="T2" y="T3"/>
                  </a:cxn>
                  <a:cxn ang="0">
                    <a:pos x="T4" y="T5"/>
                  </a:cxn>
                </a:cxnLst>
                <a:rect l="0" t="0" r="r" b="b"/>
                <a:pathLst>
                  <a:path w="31" h="71">
                    <a:moveTo>
                      <a:pt x="0" y="71"/>
                    </a:moveTo>
                    <a:lnTo>
                      <a:pt x="24" y="1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220">
                <a:extLst>
                  <a:ext uri="{FF2B5EF4-FFF2-40B4-BE49-F238E27FC236}">
                    <a16:creationId xmlns:a16="http://schemas.microsoft.com/office/drawing/2014/main" id="{F399EAED-9385-4E1C-BB70-81DB48778E52}"/>
                  </a:ext>
                </a:extLst>
              </p:cNvPr>
              <p:cNvSpPr>
                <a:spLocks/>
              </p:cNvSpPr>
              <p:nvPr/>
            </p:nvSpPr>
            <p:spPr bwMode="auto">
              <a:xfrm>
                <a:off x="11684001" y="3398838"/>
                <a:ext cx="120650" cy="109538"/>
              </a:xfrm>
              <a:custGeom>
                <a:avLst/>
                <a:gdLst>
                  <a:gd name="T0" fmla="*/ 69 w 76"/>
                  <a:gd name="T1" fmla="*/ 44 h 69"/>
                  <a:gd name="T2" fmla="*/ 41 w 76"/>
                  <a:gd name="T3" fmla="*/ 69 h 69"/>
                  <a:gd name="T4" fmla="*/ 0 w 76"/>
                  <a:gd name="T5" fmla="*/ 30 h 69"/>
                  <a:gd name="T6" fmla="*/ 31 w 76"/>
                  <a:gd name="T7" fmla="*/ 0 h 69"/>
                  <a:gd name="T8" fmla="*/ 76 w 76"/>
                  <a:gd name="T9" fmla="*/ 41 h 69"/>
                  <a:gd name="T10" fmla="*/ 69 w 76"/>
                  <a:gd name="T11" fmla="*/ 44 h 69"/>
                </a:gdLst>
                <a:ahLst/>
                <a:cxnLst>
                  <a:cxn ang="0">
                    <a:pos x="T0" y="T1"/>
                  </a:cxn>
                  <a:cxn ang="0">
                    <a:pos x="T2" y="T3"/>
                  </a:cxn>
                  <a:cxn ang="0">
                    <a:pos x="T4" y="T5"/>
                  </a:cxn>
                  <a:cxn ang="0">
                    <a:pos x="T6" y="T7"/>
                  </a:cxn>
                  <a:cxn ang="0">
                    <a:pos x="T8" y="T9"/>
                  </a:cxn>
                  <a:cxn ang="0">
                    <a:pos x="T10" y="T11"/>
                  </a:cxn>
                </a:cxnLst>
                <a:rect l="0" t="0" r="r" b="b"/>
                <a:pathLst>
                  <a:path w="76" h="69">
                    <a:moveTo>
                      <a:pt x="69" y="44"/>
                    </a:moveTo>
                    <a:lnTo>
                      <a:pt x="41" y="69"/>
                    </a:lnTo>
                    <a:lnTo>
                      <a:pt x="0" y="30"/>
                    </a:lnTo>
                    <a:lnTo>
                      <a:pt x="31" y="0"/>
                    </a:lnTo>
                    <a:lnTo>
                      <a:pt x="76" y="41"/>
                    </a:lnTo>
                    <a:lnTo>
                      <a:pt x="69" y="4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 name="Freeform 221">
                <a:extLst>
                  <a:ext uri="{FF2B5EF4-FFF2-40B4-BE49-F238E27FC236}">
                    <a16:creationId xmlns:a16="http://schemas.microsoft.com/office/drawing/2014/main" id="{B02BB7CB-2C19-4627-99EC-AA35582DB939}"/>
                  </a:ext>
                </a:extLst>
              </p:cNvPr>
              <p:cNvSpPr>
                <a:spLocks/>
              </p:cNvSpPr>
              <p:nvPr/>
            </p:nvSpPr>
            <p:spPr bwMode="auto">
              <a:xfrm>
                <a:off x="11182351" y="2581275"/>
                <a:ext cx="417513" cy="525463"/>
              </a:xfrm>
              <a:custGeom>
                <a:avLst/>
                <a:gdLst>
                  <a:gd name="T0" fmla="*/ 2 w 180"/>
                  <a:gd name="T1" fmla="*/ 104 h 226"/>
                  <a:gd name="T2" fmla="*/ 21 w 180"/>
                  <a:gd name="T3" fmla="*/ 33 h 226"/>
                  <a:gd name="T4" fmla="*/ 49 w 180"/>
                  <a:gd name="T5" fmla="*/ 8 h 226"/>
                  <a:gd name="T6" fmla="*/ 106 w 180"/>
                  <a:gd name="T7" fmla="*/ 0 h 226"/>
                  <a:gd name="T8" fmla="*/ 141 w 180"/>
                  <a:gd name="T9" fmla="*/ 10 h 226"/>
                  <a:gd name="T10" fmla="*/ 167 w 180"/>
                  <a:gd name="T11" fmla="*/ 32 h 226"/>
                  <a:gd name="T12" fmla="*/ 178 w 180"/>
                  <a:gd name="T13" fmla="*/ 58 h 226"/>
                  <a:gd name="T14" fmla="*/ 171 w 180"/>
                  <a:gd name="T15" fmla="*/ 123 h 226"/>
                  <a:gd name="T16" fmla="*/ 157 w 180"/>
                  <a:gd name="T17" fmla="*/ 159 h 226"/>
                  <a:gd name="T18" fmla="*/ 147 w 180"/>
                  <a:gd name="T19" fmla="*/ 174 h 226"/>
                  <a:gd name="T20" fmla="*/ 122 w 180"/>
                  <a:gd name="T21" fmla="*/ 198 h 226"/>
                  <a:gd name="T22" fmla="*/ 99 w 180"/>
                  <a:gd name="T23" fmla="*/ 219 h 226"/>
                  <a:gd name="T24" fmla="*/ 93 w 180"/>
                  <a:gd name="T25" fmla="*/ 218 h 226"/>
                  <a:gd name="T26" fmla="*/ 88 w 180"/>
                  <a:gd name="T27" fmla="*/ 209 h 226"/>
                  <a:gd name="T28" fmla="*/ 82 w 180"/>
                  <a:gd name="T29" fmla="*/ 209 h 226"/>
                  <a:gd name="T30" fmla="*/ 78 w 180"/>
                  <a:gd name="T31" fmla="*/ 223 h 226"/>
                  <a:gd name="T32" fmla="*/ 72 w 180"/>
                  <a:gd name="T33" fmla="*/ 223 h 226"/>
                  <a:gd name="T34" fmla="*/ 69 w 180"/>
                  <a:gd name="T35" fmla="*/ 213 h 226"/>
                  <a:gd name="T36" fmla="*/ 63 w 180"/>
                  <a:gd name="T37" fmla="*/ 212 h 226"/>
                  <a:gd name="T38" fmla="*/ 63 w 180"/>
                  <a:gd name="T39" fmla="*/ 212 h 226"/>
                  <a:gd name="T40" fmla="*/ 57 w 180"/>
                  <a:gd name="T41" fmla="*/ 212 h 226"/>
                  <a:gd name="T42" fmla="*/ 41 w 180"/>
                  <a:gd name="T43" fmla="*/ 179 h 226"/>
                  <a:gd name="T44" fmla="*/ 41 w 180"/>
                  <a:gd name="T45" fmla="*/ 178 h 226"/>
                  <a:gd name="T46" fmla="*/ 5 w 180"/>
                  <a:gd name="T47" fmla="*/ 139 h 226"/>
                  <a:gd name="T48" fmla="*/ 2 w 180"/>
                  <a:gd name="T49" fmla="*/ 135 h 226"/>
                  <a:gd name="T50" fmla="*/ 2 w 180"/>
                  <a:gd name="T51" fmla="*/ 130 h 226"/>
                  <a:gd name="T52" fmla="*/ 10 w 180"/>
                  <a:gd name="T53" fmla="*/ 124 h 226"/>
                  <a:gd name="T54" fmla="*/ 11 w 180"/>
                  <a:gd name="T55" fmla="*/ 119 h 226"/>
                  <a:gd name="T56" fmla="*/ 2 w 180"/>
                  <a:gd name="T57" fmla="*/ 106 h 226"/>
                  <a:gd name="T58" fmla="*/ 2 w 180"/>
                  <a:gd name="T59" fmla="*/ 10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26">
                    <a:moveTo>
                      <a:pt x="2" y="104"/>
                    </a:moveTo>
                    <a:cubicBezTo>
                      <a:pt x="4" y="81"/>
                      <a:pt x="9" y="54"/>
                      <a:pt x="21" y="33"/>
                    </a:cubicBezTo>
                    <a:cubicBezTo>
                      <a:pt x="27" y="21"/>
                      <a:pt x="37" y="12"/>
                      <a:pt x="49" y="8"/>
                    </a:cubicBezTo>
                    <a:cubicBezTo>
                      <a:pt x="66" y="2"/>
                      <a:pt x="85" y="0"/>
                      <a:pt x="106" y="0"/>
                    </a:cubicBezTo>
                    <a:cubicBezTo>
                      <a:pt x="118" y="0"/>
                      <a:pt x="130" y="3"/>
                      <a:pt x="141" y="10"/>
                    </a:cubicBezTo>
                    <a:cubicBezTo>
                      <a:pt x="151" y="16"/>
                      <a:pt x="159" y="23"/>
                      <a:pt x="167" y="32"/>
                    </a:cubicBezTo>
                    <a:cubicBezTo>
                      <a:pt x="173" y="39"/>
                      <a:pt x="177" y="48"/>
                      <a:pt x="178" y="58"/>
                    </a:cubicBezTo>
                    <a:cubicBezTo>
                      <a:pt x="180" y="81"/>
                      <a:pt x="178" y="103"/>
                      <a:pt x="171" y="123"/>
                    </a:cubicBezTo>
                    <a:cubicBezTo>
                      <a:pt x="168" y="135"/>
                      <a:pt x="163" y="147"/>
                      <a:pt x="157" y="159"/>
                    </a:cubicBezTo>
                    <a:cubicBezTo>
                      <a:pt x="154" y="165"/>
                      <a:pt x="151" y="170"/>
                      <a:pt x="147" y="174"/>
                    </a:cubicBezTo>
                    <a:cubicBezTo>
                      <a:pt x="122" y="198"/>
                      <a:pt x="122" y="198"/>
                      <a:pt x="122" y="198"/>
                    </a:cubicBezTo>
                    <a:cubicBezTo>
                      <a:pt x="99" y="219"/>
                      <a:pt x="99" y="219"/>
                      <a:pt x="99" y="219"/>
                    </a:cubicBezTo>
                    <a:cubicBezTo>
                      <a:pt x="97" y="221"/>
                      <a:pt x="94" y="220"/>
                      <a:pt x="93" y="218"/>
                    </a:cubicBezTo>
                    <a:cubicBezTo>
                      <a:pt x="88" y="209"/>
                      <a:pt x="88" y="209"/>
                      <a:pt x="88" y="209"/>
                    </a:cubicBezTo>
                    <a:cubicBezTo>
                      <a:pt x="87" y="206"/>
                      <a:pt x="83" y="206"/>
                      <a:pt x="82" y="209"/>
                    </a:cubicBezTo>
                    <a:cubicBezTo>
                      <a:pt x="78" y="223"/>
                      <a:pt x="78" y="223"/>
                      <a:pt x="78" y="223"/>
                    </a:cubicBezTo>
                    <a:cubicBezTo>
                      <a:pt x="77" y="226"/>
                      <a:pt x="73" y="226"/>
                      <a:pt x="72" y="223"/>
                    </a:cubicBezTo>
                    <a:cubicBezTo>
                      <a:pt x="69" y="213"/>
                      <a:pt x="69" y="213"/>
                      <a:pt x="69" y="213"/>
                    </a:cubicBezTo>
                    <a:cubicBezTo>
                      <a:pt x="68" y="210"/>
                      <a:pt x="64" y="210"/>
                      <a:pt x="63" y="212"/>
                    </a:cubicBezTo>
                    <a:cubicBezTo>
                      <a:pt x="63" y="212"/>
                      <a:pt x="63" y="212"/>
                      <a:pt x="63" y="212"/>
                    </a:cubicBezTo>
                    <a:cubicBezTo>
                      <a:pt x="61" y="214"/>
                      <a:pt x="58" y="214"/>
                      <a:pt x="57" y="212"/>
                    </a:cubicBezTo>
                    <a:cubicBezTo>
                      <a:pt x="41" y="179"/>
                      <a:pt x="41" y="179"/>
                      <a:pt x="41" y="179"/>
                    </a:cubicBezTo>
                    <a:cubicBezTo>
                      <a:pt x="41" y="179"/>
                      <a:pt x="41" y="178"/>
                      <a:pt x="41" y="178"/>
                    </a:cubicBezTo>
                    <a:cubicBezTo>
                      <a:pt x="5" y="139"/>
                      <a:pt x="5" y="139"/>
                      <a:pt x="5" y="139"/>
                    </a:cubicBezTo>
                    <a:cubicBezTo>
                      <a:pt x="2" y="135"/>
                      <a:pt x="2" y="135"/>
                      <a:pt x="2" y="135"/>
                    </a:cubicBezTo>
                    <a:cubicBezTo>
                      <a:pt x="0" y="133"/>
                      <a:pt x="0" y="131"/>
                      <a:pt x="2" y="130"/>
                    </a:cubicBezTo>
                    <a:cubicBezTo>
                      <a:pt x="10" y="124"/>
                      <a:pt x="10" y="124"/>
                      <a:pt x="10" y="124"/>
                    </a:cubicBezTo>
                    <a:cubicBezTo>
                      <a:pt x="11" y="123"/>
                      <a:pt x="12" y="121"/>
                      <a:pt x="11" y="119"/>
                    </a:cubicBezTo>
                    <a:cubicBezTo>
                      <a:pt x="2" y="106"/>
                      <a:pt x="2" y="106"/>
                      <a:pt x="2" y="106"/>
                    </a:cubicBezTo>
                    <a:cubicBezTo>
                      <a:pt x="2" y="105"/>
                      <a:pt x="2" y="104"/>
                      <a:pt x="2" y="104"/>
                    </a:cubicBezTo>
                    <a:close/>
                  </a:path>
                </a:pathLst>
              </a:cu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 name="Freeform 222">
                <a:extLst>
                  <a:ext uri="{FF2B5EF4-FFF2-40B4-BE49-F238E27FC236}">
                    <a16:creationId xmlns:a16="http://schemas.microsoft.com/office/drawing/2014/main" id="{5FB6BB06-B118-40D0-94CA-8F92F88EC4B5}"/>
                  </a:ext>
                </a:extLst>
              </p:cNvPr>
              <p:cNvSpPr>
                <a:spLocks/>
              </p:cNvSpPr>
              <p:nvPr/>
            </p:nvSpPr>
            <p:spPr bwMode="auto">
              <a:xfrm>
                <a:off x="11558588" y="2871788"/>
                <a:ext cx="854075" cy="622300"/>
              </a:xfrm>
              <a:custGeom>
                <a:avLst/>
                <a:gdLst>
                  <a:gd name="T0" fmla="*/ 355 w 368"/>
                  <a:gd name="T1" fmla="*/ 147 h 268"/>
                  <a:gd name="T2" fmla="*/ 351 w 368"/>
                  <a:gd name="T3" fmla="*/ 150 h 268"/>
                  <a:gd name="T4" fmla="*/ 179 w 368"/>
                  <a:gd name="T5" fmla="*/ 231 h 268"/>
                  <a:gd name="T6" fmla="*/ 97 w 368"/>
                  <a:gd name="T7" fmla="*/ 268 h 268"/>
                  <a:gd name="T8" fmla="*/ 88 w 368"/>
                  <a:gd name="T9" fmla="*/ 261 h 268"/>
                  <a:gd name="T10" fmla="*/ 60 w 368"/>
                  <a:gd name="T11" fmla="*/ 237 h 268"/>
                  <a:gd name="T12" fmla="*/ 61 w 368"/>
                  <a:gd name="T13" fmla="*/ 230 h 268"/>
                  <a:gd name="T14" fmla="*/ 200 w 368"/>
                  <a:gd name="T15" fmla="*/ 156 h 268"/>
                  <a:gd name="T16" fmla="*/ 200 w 368"/>
                  <a:gd name="T17" fmla="*/ 156 h 268"/>
                  <a:gd name="T18" fmla="*/ 216 w 368"/>
                  <a:gd name="T19" fmla="*/ 146 h 268"/>
                  <a:gd name="T20" fmla="*/ 77 w 368"/>
                  <a:gd name="T21" fmla="*/ 98 h 268"/>
                  <a:gd name="T22" fmla="*/ 65 w 368"/>
                  <a:gd name="T23" fmla="*/ 96 h 268"/>
                  <a:gd name="T24" fmla="*/ 25 w 368"/>
                  <a:gd name="T25" fmla="*/ 94 h 268"/>
                  <a:gd name="T26" fmla="*/ 25 w 368"/>
                  <a:gd name="T27" fmla="*/ 94 h 268"/>
                  <a:gd name="T28" fmla="*/ 1 w 368"/>
                  <a:gd name="T29" fmla="*/ 93 h 268"/>
                  <a:gd name="T30" fmla="*/ 78 w 368"/>
                  <a:gd name="T31" fmla="*/ 0 h 268"/>
                  <a:gd name="T32" fmla="*/ 355 w 368"/>
                  <a:gd name="T33" fmla="*/ 102 h 268"/>
                  <a:gd name="T34" fmla="*/ 355 w 368"/>
                  <a:gd name="T35" fmla="*/ 14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268">
                    <a:moveTo>
                      <a:pt x="355" y="147"/>
                    </a:moveTo>
                    <a:cubicBezTo>
                      <a:pt x="354" y="148"/>
                      <a:pt x="352" y="149"/>
                      <a:pt x="351" y="150"/>
                    </a:cubicBezTo>
                    <a:cubicBezTo>
                      <a:pt x="304" y="193"/>
                      <a:pt x="247" y="221"/>
                      <a:pt x="179" y="231"/>
                    </a:cubicBezTo>
                    <a:cubicBezTo>
                      <a:pt x="141" y="243"/>
                      <a:pt x="112" y="255"/>
                      <a:pt x="97" y="268"/>
                    </a:cubicBezTo>
                    <a:cubicBezTo>
                      <a:pt x="88" y="261"/>
                      <a:pt x="88" y="261"/>
                      <a:pt x="88" y="261"/>
                    </a:cubicBezTo>
                    <a:cubicBezTo>
                      <a:pt x="60" y="237"/>
                      <a:pt x="60" y="237"/>
                      <a:pt x="60" y="237"/>
                    </a:cubicBezTo>
                    <a:cubicBezTo>
                      <a:pt x="58" y="235"/>
                      <a:pt x="59" y="231"/>
                      <a:pt x="61" y="230"/>
                    </a:cubicBezTo>
                    <a:cubicBezTo>
                      <a:pt x="98" y="217"/>
                      <a:pt x="145" y="191"/>
                      <a:pt x="200" y="156"/>
                    </a:cubicBezTo>
                    <a:cubicBezTo>
                      <a:pt x="200" y="156"/>
                      <a:pt x="200" y="156"/>
                      <a:pt x="200" y="156"/>
                    </a:cubicBezTo>
                    <a:cubicBezTo>
                      <a:pt x="205" y="153"/>
                      <a:pt x="211" y="149"/>
                      <a:pt x="216" y="146"/>
                    </a:cubicBezTo>
                    <a:cubicBezTo>
                      <a:pt x="77" y="98"/>
                      <a:pt x="77" y="98"/>
                      <a:pt x="77" y="98"/>
                    </a:cubicBezTo>
                    <a:cubicBezTo>
                      <a:pt x="73" y="97"/>
                      <a:pt x="69" y="96"/>
                      <a:pt x="65" y="96"/>
                    </a:cubicBezTo>
                    <a:cubicBezTo>
                      <a:pt x="25" y="94"/>
                      <a:pt x="25" y="94"/>
                      <a:pt x="25" y="94"/>
                    </a:cubicBezTo>
                    <a:cubicBezTo>
                      <a:pt x="25" y="94"/>
                      <a:pt x="25" y="94"/>
                      <a:pt x="25" y="94"/>
                    </a:cubicBezTo>
                    <a:cubicBezTo>
                      <a:pt x="1" y="93"/>
                      <a:pt x="1" y="93"/>
                      <a:pt x="1" y="93"/>
                    </a:cubicBezTo>
                    <a:cubicBezTo>
                      <a:pt x="0" y="38"/>
                      <a:pt x="25" y="6"/>
                      <a:pt x="78" y="0"/>
                    </a:cubicBezTo>
                    <a:cubicBezTo>
                      <a:pt x="183" y="23"/>
                      <a:pt x="274" y="58"/>
                      <a:pt x="355" y="102"/>
                    </a:cubicBezTo>
                    <a:cubicBezTo>
                      <a:pt x="366" y="118"/>
                      <a:pt x="368" y="133"/>
                      <a:pt x="355"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 name="Freeform 223">
                <a:extLst>
                  <a:ext uri="{FF2B5EF4-FFF2-40B4-BE49-F238E27FC236}">
                    <a16:creationId xmlns:a16="http://schemas.microsoft.com/office/drawing/2014/main" id="{DD4EB5D4-AAA0-4DFD-AF58-D5243E7FE767}"/>
                  </a:ext>
                </a:extLst>
              </p:cNvPr>
              <p:cNvSpPr>
                <a:spLocks/>
              </p:cNvSpPr>
              <p:nvPr/>
            </p:nvSpPr>
            <p:spPr bwMode="auto">
              <a:xfrm>
                <a:off x="12060238" y="3192463"/>
                <a:ext cx="152400" cy="33338"/>
              </a:xfrm>
              <a:custGeom>
                <a:avLst/>
                <a:gdLst>
                  <a:gd name="T0" fmla="*/ 0 w 66"/>
                  <a:gd name="T1" fmla="*/ 8 h 14"/>
                  <a:gd name="T2" fmla="*/ 66 w 66"/>
                  <a:gd name="T3" fmla="*/ 0 h 14"/>
                  <a:gd name="T4" fmla="*/ 0 w 66"/>
                  <a:gd name="T5" fmla="*/ 8 h 14"/>
                </a:gdLst>
                <a:ahLst/>
                <a:cxnLst>
                  <a:cxn ang="0">
                    <a:pos x="T0" y="T1"/>
                  </a:cxn>
                  <a:cxn ang="0">
                    <a:pos x="T2" y="T3"/>
                  </a:cxn>
                  <a:cxn ang="0">
                    <a:pos x="T4" y="T5"/>
                  </a:cxn>
                </a:cxnLst>
                <a:rect l="0" t="0" r="r" b="b"/>
                <a:pathLst>
                  <a:path w="66" h="14">
                    <a:moveTo>
                      <a:pt x="0" y="8"/>
                    </a:moveTo>
                    <a:cubicBezTo>
                      <a:pt x="0" y="8"/>
                      <a:pt x="37" y="14"/>
                      <a:pt x="66" y="0"/>
                    </a:cubicBezTo>
                    <a:cubicBezTo>
                      <a:pt x="66" y="0"/>
                      <a:pt x="41" y="6"/>
                      <a:pt x="0"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224">
                <a:extLst>
                  <a:ext uri="{FF2B5EF4-FFF2-40B4-BE49-F238E27FC236}">
                    <a16:creationId xmlns:a16="http://schemas.microsoft.com/office/drawing/2014/main" id="{03CBFBE8-DB0A-404F-8679-5ECE19C7062A}"/>
                  </a:ext>
                </a:extLst>
              </p:cNvPr>
              <p:cNvSpPr>
                <a:spLocks/>
              </p:cNvSpPr>
              <p:nvPr/>
            </p:nvSpPr>
            <p:spPr bwMode="auto">
              <a:xfrm>
                <a:off x="12060238" y="3125788"/>
                <a:ext cx="127000" cy="85725"/>
              </a:xfrm>
              <a:custGeom>
                <a:avLst/>
                <a:gdLst>
                  <a:gd name="T0" fmla="*/ 0 w 55"/>
                  <a:gd name="T1" fmla="*/ 37 h 37"/>
                  <a:gd name="T2" fmla="*/ 55 w 55"/>
                  <a:gd name="T3" fmla="*/ 0 h 37"/>
                  <a:gd name="T4" fmla="*/ 0 w 55"/>
                  <a:gd name="T5" fmla="*/ 37 h 37"/>
                </a:gdLst>
                <a:ahLst/>
                <a:cxnLst>
                  <a:cxn ang="0">
                    <a:pos x="T0" y="T1"/>
                  </a:cxn>
                  <a:cxn ang="0">
                    <a:pos x="T2" y="T3"/>
                  </a:cxn>
                  <a:cxn ang="0">
                    <a:pos x="T4" y="T5"/>
                  </a:cxn>
                </a:cxnLst>
                <a:rect l="0" t="0" r="r" b="b"/>
                <a:pathLst>
                  <a:path w="55" h="37">
                    <a:moveTo>
                      <a:pt x="0" y="37"/>
                    </a:moveTo>
                    <a:cubicBezTo>
                      <a:pt x="0" y="37"/>
                      <a:pt x="35" y="26"/>
                      <a:pt x="55" y="0"/>
                    </a:cubicBezTo>
                    <a:cubicBezTo>
                      <a:pt x="55" y="0"/>
                      <a:pt x="36" y="17"/>
                      <a:pt x="0" y="3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225">
                <a:extLst>
                  <a:ext uri="{FF2B5EF4-FFF2-40B4-BE49-F238E27FC236}">
                    <a16:creationId xmlns:a16="http://schemas.microsoft.com/office/drawing/2014/main" id="{CB7CF5E8-56E9-43BF-82BB-38F38D0330F3}"/>
                  </a:ext>
                </a:extLst>
              </p:cNvPr>
              <p:cNvSpPr>
                <a:spLocks/>
              </p:cNvSpPr>
              <p:nvPr/>
            </p:nvSpPr>
            <p:spPr bwMode="auto">
              <a:xfrm>
                <a:off x="11763376" y="3221038"/>
                <a:ext cx="609600" cy="273050"/>
              </a:xfrm>
              <a:custGeom>
                <a:avLst/>
                <a:gdLst>
                  <a:gd name="T0" fmla="*/ 263 w 263"/>
                  <a:gd name="T1" fmla="*/ 0 h 118"/>
                  <a:gd name="T2" fmla="*/ 91 w 263"/>
                  <a:gd name="T3" fmla="*/ 81 h 118"/>
                  <a:gd name="T4" fmla="*/ 9 w 263"/>
                  <a:gd name="T5" fmla="*/ 118 h 118"/>
                  <a:gd name="T6" fmla="*/ 0 w 263"/>
                  <a:gd name="T7" fmla="*/ 111 h 118"/>
                  <a:gd name="T8" fmla="*/ 91 w 263"/>
                  <a:gd name="T9" fmla="*/ 70 h 118"/>
                  <a:gd name="T10" fmla="*/ 263 w 263"/>
                  <a:gd name="T11" fmla="*/ 0 h 118"/>
                </a:gdLst>
                <a:ahLst/>
                <a:cxnLst>
                  <a:cxn ang="0">
                    <a:pos x="T0" y="T1"/>
                  </a:cxn>
                  <a:cxn ang="0">
                    <a:pos x="T2" y="T3"/>
                  </a:cxn>
                  <a:cxn ang="0">
                    <a:pos x="T4" y="T5"/>
                  </a:cxn>
                  <a:cxn ang="0">
                    <a:pos x="T6" y="T7"/>
                  </a:cxn>
                  <a:cxn ang="0">
                    <a:pos x="T8" y="T9"/>
                  </a:cxn>
                  <a:cxn ang="0">
                    <a:pos x="T10" y="T11"/>
                  </a:cxn>
                </a:cxnLst>
                <a:rect l="0" t="0" r="r" b="b"/>
                <a:pathLst>
                  <a:path w="263" h="118">
                    <a:moveTo>
                      <a:pt x="263" y="0"/>
                    </a:moveTo>
                    <a:cubicBezTo>
                      <a:pt x="216" y="43"/>
                      <a:pt x="159" y="71"/>
                      <a:pt x="91" y="81"/>
                    </a:cubicBezTo>
                    <a:cubicBezTo>
                      <a:pt x="53" y="93"/>
                      <a:pt x="24" y="105"/>
                      <a:pt x="9" y="118"/>
                    </a:cubicBezTo>
                    <a:cubicBezTo>
                      <a:pt x="0" y="111"/>
                      <a:pt x="0" y="111"/>
                      <a:pt x="0" y="111"/>
                    </a:cubicBezTo>
                    <a:cubicBezTo>
                      <a:pt x="0" y="111"/>
                      <a:pt x="39" y="79"/>
                      <a:pt x="91" y="70"/>
                    </a:cubicBezTo>
                    <a:cubicBezTo>
                      <a:pt x="144" y="62"/>
                      <a:pt x="211" y="34"/>
                      <a:pt x="263"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26">
                <a:extLst>
                  <a:ext uri="{FF2B5EF4-FFF2-40B4-BE49-F238E27FC236}">
                    <a16:creationId xmlns:a16="http://schemas.microsoft.com/office/drawing/2014/main" id="{75E82356-DEEE-44A2-9A99-E2ED3A6297B5}"/>
                  </a:ext>
                </a:extLst>
              </p:cNvPr>
              <p:cNvSpPr>
                <a:spLocks/>
              </p:cNvSpPr>
              <p:nvPr/>
            </p:nvSpPr>
            <p:spPr bwMode="auto">
              <a:xfrm>
                <a:off x="11617326" y="3062288"/>
                <a:ext cx="466725" cy="171450"/>
              </a:xfrm>
              <a:custGeom>
                <a:avLst/>
                <a:gdLst>
                  <a:gd name="T0" fmla="*/ 175 w 201"/>
                  <a:gd name="T1" fmla="*/ 74 h 74"/>
                  <a:gd name="T2" fmla="*/ 191 w 201"/>
                  <a:gd name="T3" fmla="*/ 64 h 74"/>
                  <a:gd name="T4" fmla="*/ 52 w 201"/>
                  <a:gd name="T5" fmla="*/ 16 h 74"/>
                  <a:gd name="T6" fmla="*/ 40 w 201"/>
                  <a:gd name="T7" fmla="*/ 14 h 74"/>
                  <a:gd name="T8" fmla="*/ 0 w 201"/>
                  <a:gd name="T9" fmla="*/ 12 h 74"/>
                  <a:gd name="T10" fmla="*/ 0 w 201"/>
                  <a:gd name="T11" fmla="*/ 12 h 74"/>
                  <a:gd name="T12" fmla="*/ 8 w 201"/>
                  <a:gd name="T13" fmla="*/ 3 h 74"/>
                  <a:gd name="T14" fmla="*/ 53 w 201"/>
                  <a:gd name="T15" fmla="*/ 6 h 74"/>
                  <a:gd name="T16" fmla="*/ 201 w 201"/>
                  <a:gd name="T17" fmla="*/ 58 h 74"/>
                  <a:gd name="T18" fmla="*/ 175 w 20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74">
                    <a:moveTo>
                      <a:pt x="175" y="74"/>
                    </a:moveTo>
                    <a:cubicBezTo>
                      <a:pt x="180" y="71"/>
                      <a:pt x="186" y="67"/>
                      <a:pt x="191" y="64"/>
                    </a:cubicBezTo>
                    <a:cubicBezTo>
                      <a:pt x="52" y="16"/>
                      <a:pt x="52" y="16"/>
                      <a:pt x="52" y="16"/>
                    </a:cubicBezTo>
                    <a:cubicBezTo>
                      <a:pt x="48" y="15"/>
                      <a:pt x="44" y="14"/>
                      <a:pt x="40" y="14"/>
                    </a:cubicBezTo>
                    <a:cubicBezTo>
                      <a:pt x="0" y="12"/>
                      <a:pt x="0" y="12"/>
                      <a:pt x="0" y="12"/>
                    </a:cubicBezTo>
                    <a:cubicBezTo>
                      <a:pt x="0" y="12"/>
                      <a:pt x="0" y="12"/>
                      <a:pt x="0" y="12"/>
                    </a:cubicBezTo>
                    <a:cubicBezTo>
                      <a:pt x="8" y="3"/>
                      <a:pt x="8" y="3"/>
                      <a:pt x="8" y="3"/>
                    </a:cubicBezTo>
                    <a:cubicBezTo>
                      <a:pt x="8" y="3"/>
                      <a:pt x="31" y="0"/>
                      <a:pt x="53" y="6"/>
                    </a:cubicBezTo>
                    <a:cubicBezTo>
                      <a:pt x="74" y="13"/>
                      <a:pt x="201" y="58"/>
                      <a:pt x="201" y="58"/>
                    </a:cubicBezTo>
                    <a:lnTo>
                      <a:pt x="175" y="7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27">
                <a:extLst>
                  <a:ext uri="{FF2B5EF4-FFF2-40B4-BE49-F238E27FC236}">
                    <a16:creationId xmlns:a16="http://schemas.microsoft.com/office/drawing/2014/main" id="{05BD3E2D-A1F4-4BA1-A718-642590DF6FAB}"/>
                  </a:ext>
                </a:extLst>
              </p:cNvPr>
              <p:cNvSpPr>
                <a:spLocks/>
              </p:cNvSpPr>
              <p:nvPr/>
            </p:nvSpPr>
            <p:spPr bwMode="auto">
              <a:xfrm>
                <a:off x="9928226" y="3640138"/>
                <a:ext cx="1038225" cy="212725"/>
              </a:xfrm>
              <a:custGeom>
                <a:avLst/>
                <a:gdLst>
                  <a:gd name="T0" fmla="*/ 442 w 448"/>
                  <a:gd name="T1" fmla="*/ 33 h 91"/>
                  <a:gd name="T2" fmla="*/ 10 w 448"/>
                  <a:gd name="T3" fmla="*/ 90 h 91"/>
                  <a:gd name="T4" fmla="*/ 3 w 448"/>
                  <a:gd name="T5" fmla="*/ 85 h 91"/>
                  <a:gd name="T6" fmla="*/ 1 w 448"/>
                  <a:gd name="T7" fmla="*/ 63 h 91"/>
                  <a:gd name="T8" fmla="*/ 6 w 448"/>
                  <a:gd name="T9" fmla="*/ 57 h 91"/>
                  <a:gd name="T10" fmla="*/ 438 w 448"/>
                  <a:gd name="T11" fmla="*/ 0 h 91"/>
                  <a:gd name="T12" fmla="*/ 445 w 448"/>
                  <a:gd name="T13" fmla="*/ 5 h 91"/>
                  <a:gd name="T14" fmla="*/ 448 w 448"/>
                  <a:gd name="T15" fmla="*/ 27 h 91"/>
                  <a:gd name="T16" fmla="*/ 442 w 448"/>
                  <a:gd name="T17" fmla="*/ 3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91">
                    <a:moveTo>
                      <a:pt x="442" y="33"/>
                    </a:moveTo>
                    <a:cubicBezTo>
                      <a:pt x="10" y="90"/>
                      <a:pt x="10" y="90"/>
                      <a:pt x="10" y="90"/>
                    </a:cubicBezTo>
                    <a:cubicBezTo>
                      <a:pt x="7" y="91"/>
                      <a:pt x="4" y="88"/>
                      <a:pt x="3" y="85"/>
                    </a:cubicBezTo>
                    <a:cubicBezTo>
                      <a:pt x="1" y="63"/>
                      <a:pt x="1" y="63"/>
                      <a:pt x="1" y="63"/>
                    </a:cubicBezTo>
                    <a:cubicBezTo>
                      <a:pt x="0" y="60"/>
                      <a:pt x="2" y="57"/>
                      <a:pt x="6" y="57"/>
                    </a:cubicBezTo>
                    <a:cubicBezTo>
                      <a:pt x="438" y="0"/>
                      <a:pt x="438" y="0"/>
                      <a:pt x="438" y="0"/>
                    </a:cubicBezTo>
                    <a:cubicBezTo>
                      <a:pt x="441" y="0"/>
                      <a:pt x="444" y="2"/>
                      <a:pt x="445" y="5"/>
                    </a:cubicBezTo>
                    <a:cubicBezTo>
                      <a:pt x="448" y="27"/>
                      <a:pt x="448" y="27"/>
                      <a:pt x="448" y="27"/>
                    </a:cubicBezTo>
                    <a:cubicBezTo>
                      <a:pt x="448" y="30"/>
                      <a:pt x="446" y="33"/>
                      <a:pt x="442" y="33"/>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28">
                <a:extLst>
                  <a:ext uri="{FF2B5EF4-FFF2-40B4-BE49-F238E27FC236}">
                    <a16:creationId xmlns:a16="http://schemas.microsoft.com/office/drawing/2014/main" id="{6BE7EAB4-A4CD-46E8-9F40-EE337CE05E53}"/>
                  </a:ext>
                </a:extLst>
              </p:cNvPr>
              <p:cNvSpPr>
                <a:spLocks/>
              </p:cNvSpPr>
              <p:nvPr/>
            </p:nvSpPr>
            <p:spPr bwMode="auto">
              <a:xfrm>
                <a:off x="10282238" y="3527425"/>
                <a:ext cx="166688" cy="322263"/>
              </a:xfrm>
              <a:custGeom>
                <a:avLst/>
                <a:gdLst>
                  <a:gd name="T0" fmla="*/ 0 w 72"/>
                  <a:gd name="T1" fmla="*/ 13 h 139"/>
                  <a:gd name="T2" fmla="*/ 8 w 72"/>
                  <a:gd name="T3" fmla="*/ 105 h 139"/>
                  <a:gd name="T4" fmla="*/ 16 w 72"/>
                  <a:gd name="T5" fmla="*/ 105 h 139"/>
                  <a:gd name="T6" fmla="*/ 22 w 72"/>
                  <a:gd name="T7" fmla="*/ 80 h 139"/>
                  <a:gd name="T8" fmla="*/ 27 w 72"/>
                  <a:gd name="T9" fmla="*/ 118 h 139"/>
                  <a:gd name="T10" fmla="*/ 35 w 72"/>
                  <a:gd name="T11" fmla="*/ 118 h 139"/>
                  <a:gd name="T12" fmla="*/ 40 w 72"/>
                  <a:gd name="T13" fmla="*/ 79 h 139"/>
                  <a:gd name="T14" fmla="*/ 47 w 72"/>
                  <a:gd name="T15" fmla="*/ 134 h 139"/>
                  <a:gd name="T16" fmla="*/ 53 w 72"/>
                  <a:gd name="T17" fmla="*/ 134 h 139"/>
                  <a:gd name="T18" fmla="*/ 56 w 72"/>
                  <a:gd name="T19" fmla="*/ 81 h 139"/>
                  <a:gd name="T20" fmla="*/ 65 w 72"/>
                  <a:gd name="T21" fmla="*/ 139 h 139"/>
                  <a:gd name="T22" fmla="*/ 71 w 72"/>
                  <a:gd name="T23" fmla="*/ 139 h 139"/>
                  <a:gd name="T24" fmla="*/ 72 w 72"/>
                  <a:gd name="T25" fmla="*/ 80 h 139"/>
                  <a:gd name="T26" fmla="*/ 36 w 72"/>
                  <a:gd name="T27" fmla="*/ 0 h 139"/>
                  <a:gd name="T28" fmla="*/ 0 w 72"/>
                  <a:gd name="T29" fmla="*/ 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39">
                    <a:moveTo>
                      <a:pt x="0" y="13"/>
                    </a:moveTo>
                    <a:cubicBezTo>
                      <a:pt x="4" y="23"/>
                      <a:pt x="5" y="90"/>
                      <a:pt x="8" y="105"/>
                    </a:cubicBezTo>
                    <a:cubicBezTo>
                      <a:pt x="16" y="105"/>
                      <a:pt x="16" y="105"/>
                      <a:pt x="16" y="105"/>
                    </a:cubicBezTo>
                    <a:cubicBezTo>
                      <a:pt x="22" y="80"/>
                      <a:pt x="22" y="80"/>
                      <a:pt x="22" y="80"/>
                    </a:cubicBezTo>
                    <a:cubicBezTo>
                      <a:pt x="27" y="118"/>
                      <a:pt x="27" y="118"/>
                      <a:pt x="27" y="118"/>
                    </a:cubicBezTo>
                    <a:cubicBezTo>
                      <a:pt x="35" y="118"/>
                      <a:pt x="35" y="118"/>
                      <a:pt x="35" y="118"/>
                    </a:cubicBezTo>
                    <a:cubicBezTo>
                      <a:pt x="40" y="79"/>
                      <a:pt x="40" y="79"/>
                      <a:pt x="40" y="79"/>
                    </a:cubicBezTo>
                    <a:cubicBezTo>
                      <a:pt x="47" y="134"/>
                      <a:pt x="47" y="134"/>
                      <a:pt x="47" y="134"/>
                    </a:cubicBezTo>
                    <a:cubicBezTo>
                      <a:pt x="53" y="134"/>
                      <a:pt x="53" y="134"/>
                      <a:pt x="53" y="134"/>
                    </a:cubicBezTo>
                    <a:cubicBezTo>
                      <a:pt x="56" y="81"/>
                      <a:pt x="56" y="81"/>
                      <a:pt x="56" y="81"/>
                    </a:cubicBezTo>
                    <a:cubicBezTo>
                      <a:pt x="65" y="139"/>
                      <a:pt x="65" y="139"/>
                      <a:pt x="65" y="139"/>
                    </a:cubicBezTo>
                    <a:cubicBezTo>
                      <a:pt x="71" y="139"/>
                      <a:pt x="71" y="139"/>
                      <a:pt x="71" y="139"/>
                    </a:cubicBezTo>
                    <a:cubicBezTo>
                      <a:pt x="72" y="80"/>
                      <a:pt x="72" y="80"/>
                      <a:pt x="72" y="80"/>
                    </a:cubicBezTo>
                    <a:cubicBezTo>
                      <a:pt x="68" y="59"/>
                      <a:pt x="43" y="5"/>
                      <a:pt x="36" y="0"/>
                    </a:cubicBezTo>
                    <a:lnTo>
                      <a:pt x="0" y="13"/>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 name="Freeform 229">
                <a:extLst>
                  <a:ext uri="{FF2B5EF4-FFF2-40B4-BE49-F238E27FC236}">
                    <a16:creationId xmlns:a16="http://schemas.microsoft.com/office/drawing/2014/main" id="{BC727B41-2D32-460D-A35F-EE16E8EDEB08}"/>
                  </a:ext>
                </a:extLst>
              </p:cNvPr>
              <p:cNvSpPr>
                <a:spLocks/>
              </p:cNvSpPr>
              <p:nvPr/>
            </p:nvSpPr>
            <p:spPr bwMode="auto">
              <a:xfrm>
                <a:off x="10320338" y="3714750"/>
                <a:ext cx="12700" cy="55563"/>
              </a:xfrm>
              <a:custGeom>
                <a:avLst/>
                <a:gdLst>
                  <a:gd name="T0" fmla="*/ 0 w 8"/>
                  <a:gd name="T1" fmla="*/ 35 h 35"/>
                  <a:gd name="T2" fmla="*/ 8 w 8"/>
                  <a:gd name="T3" fmla="*/ 28 h 35"/>
                  <a:gd name="T4" fmla="*/ 8 w 8"/>
                  <a:gd name="T5" fmla="*/ 0 h 35"/>
                  <a:gd name="T6" fmla="*/ 0 w 8"/>
                  <a:gd name="T7" fmla="*/ 35 h 35"/>
                </a:gdLst>
                <a:ahLst/>
                <a:cxnLst>
                  <a:cxn ang="0">
                    <a:pos x="T0" y="T1"/>
                  </a:cxn>
                  <a:cxn ang="0">
                    <a:pos x="T2" y="T3"/>
                  </a:cxn>
                  <a:cxn ang="0">
                    <a:pos x="T4" y="T5"/>
                  </a:cxn>
                  <a:cxn ang="0">
                    <a:pos x="T6" y="T7"/>
                  </a:cxn>
                </a:cxnLst>
                <a:rect l="0" t="0" r="r" b="b"/>
                <a:pathLst>
                  <a:path w="8" h="35">
                    <a:moveTo>
                      <a:pt x="0" y="35"/>
                    </a:moveTo>
                    <a:lnTo>
                      <a:pt x="8" y="28"/>
                    </a:lnTo>
                    <a:lnTo>
                      <a:pt x="8" y="0"/>
                    </a:lnTo>
                    <a:lnTo>
                      <a:pt x="0" y="35"/>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0" name="Freeform 230">
                <a:extLst>
                  <a:ext uri="{FF2B5EF4-FFF2-40B4-BE49-F238E27FC236}">
                    <a16:creationId xmlns:a16="http://schemas.microsoft.com/office/drawing/2014/main" id="{68292CB1-44A8-4D81-98A7-DC046CB2043C}"/>
                  </a:ext>
                </a:extLst>
              </p:cNvPr>
              <p:cNvSpPr>
                <a:spLocks/>
              </p:cNvSpPr>
              <p:nvPr/>
            </p:nvSpPr>
            <p:spPr bwMode="auto">
              <a:xfrm>
                <a:off x="10320338" y="3714750"/>
                <a:ext cx="12700" cy="55563"/>
              </a:xfrm>
              <a:custGeom>
                <a:avLst/>
                <a:gdLst>
                  <a:gd name="T0" fmla="*/ 0 w 8"/>
                  <a:gd name="T1" fmla="*/ 35 h 35"/>
                  <a:gd name="T2" fmla="*/ 8 w 8"/>
                  <a:gd name="T3" fmla="*/ 28 h 35"/>
                  <a:gd name="T4" fmla="*/ 8 w 8"/>
                  <a:gd name="T5" fmla="*/ 0 h 35"/>
                </a:gdLst>
                <a:ahLst/>
                <a:cxnLst>
                  <a:cxn ang="0">
                    <a:pos x="T0" y="T1"/>
                  </a:cxn>
                  <a:cxn ang="0">
                    <a:pos x="T2" y="T3"/>
                  </a:cxn>
                  <a:cxn ang="0">
                    <a:pos x="T4" y="T5"/>
                  </a:cxn>
                </a:cxnLst>
                <a:rect l="0" t="0" r="r" b="b"/>
                <a:pathLst>
                  <a:path w="8" h="35">
                    <a:moveTo>
                      <a:pt x="0" y="35"/>
                    </a:moveTo>
                    <a:lnTo>
                      <a:pt x="8" y="2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Freeform 231">
                <a:extLst>
                  <a:ext uri="{FF2B5EF4-FFF2-40B4-BE49-F238E27FC236}">
                    <a16:creationId xmlns:a16="http://schemas.microsoft.com/office/drawing/2014/main" id="{0FF694A7-8CD3-4AD0-99EF-AB4FDCA14425}"/>
                  </a:ext>
                </a:extLst>
              </p:cNvPr>
              <p:cNvSpPr>
                <a:spLocks/>
              </p:cNvSpPr>
              <p:nvPr/>
            </p:nvSpPr>
            <p:spPr bwMode="auto">
              <a:xfrm>
                <a:off x="10363201" y="3709988"/>
                <a:ext cx="14288" cy="90488"/>
              </a:xfrm>
              <a:custGeom>
                <a:avLst/>
                <a:gdLst>
                  <a:gd name="T0" fmla="*/ 0 w 9"/>
                  <a:gd name="T1" fmla="*/ 57 h 57"/>
                  <a:gd name="T2" fmla="*/ 9 w 9"/>
                  <a:gd name="T3" fmla="*/ 16 h 57"/>
                  <a:gd name="T4" fmla="*/ 8 w 9"/>
                  <a:gd name="T5" fmla="*/ 0 h 57"/>
                  <a:gd name="T6" fmla="*/ 0 w 9"/>
                  <a:gd name="T7" fmla="*/ 57 h 57"/>
                </a:gdLst>
                <a:ahLst/>
                <a:cxnLst>
                  <a:cxn ang="0">
                    <a:pos x="T0" y="T1"/>
                  </a:cxn>
                  <a:cxn ang="0">
                    <a:pos x="T2" y="T3"/>
                  </a:cxn>
                  <a:cxn ang="0">
                    <a:pos x="T4" y="T5"/>
                  </a:cxn>
                  <a:cxn ang="0">
                    <a:pos x="T6" y="T7"/>
                  </a:cxn>
                </a:cxnLst>
                <a:rect l="0" t="0" r="r" b="b"/>
                <a:pathLst>
                  <a:path w="9" h="57">
                    <a:moveTo>
                      <a:pt x="0" y="57"/>
                    </a:moveTo>
                    <a:lnTo>
                      <a:pt x="9" y="16"/>
                    </a:lnTo>
                    <a:lnTo>
                      <a:pt x="8" y="0"/>
                    </a:lnTo>
                    <a:lnTo>
                      <a:pt x="0" y="57"/>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232">
                <a:extLst>
                  <a:ext uri="{FF2B5EF4-FFF2-40B4-BE49-F238E27FC236}">
                    <a16:creationId xmlns:a16="http://schemas.microsoft.com/office/drawing/2014/main" id="{733B257C-8FD7-4182-989A-9F6C774315F8}"/>
                  </a:ext>
                </a:extLst>
              </p:cNvPr>
              <p:cNvSpPr>
                <a:spLocks/>
              </p:cNvSpPr>
              <p:nvPr/>
            </p:nvSpPr>
            <p:spPr bwMode="auto">
              <a:xfrm>
                <a:off x="10363201" y="3709988"/>
                <a:ext cx="14288" cy="90488"/>
              </a:xfrm>
              <a:custGeom>
                <a:avLst/>
                <a:gdLst>
                  <a:gd name="T0" fmla="*/ 0 w 9"/>
                  <a:gd name="T1" fmla="*/ 57 h 57"/>
                  <a:gd name="T2" fmla="*/ 9 w 9"/>
                  <a:gd name="T3" fmla="*/ 16 h 57"/>
                  <a:gd name="T4" fmla="*/ 8 w 9"/>
                  <a:gd name="T5" fmla="*/ 0 h 57"/>
                </a:gdLst>
                <a:ahLst/>
                <a:cxnLst>
                  <a:cxn ang="0">
                    <a:pos x="T0" y="T1"/>
                  </a:cxn>
                  <a:cxn ang="0">
                    <a:pos x="T2" y="T3"/>
                  </a:cxn>
                  <a:cxn ang="0">
                    <a:pos x="T4" y="T5"/>
                  </a:cxn>
                </a:cxnLst>
                <a:rect l="0" t="0" r="r" b="b"/>
                <a:pathLst>
                  <a:path w="9" h="57">
                    <a:moveTo>
                      <a:pt x="0" y="57"/>
                    </a:moveTo>
                    <a:lnTo>
                      <a:pt x="9" y="1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3" name="Freeform 233">
                <a:extLst>
                  <a:ext uri="{FF2B5EF4-FFF2-40B4-BE49-F238E27FC236}">
                    <a16:creationId xmlns:a16="http://schemas.microsoft.com/office/drawing/2014/main" id="{1A00A320-AB02-480E-911D-7D050209F22B}"/>
                  </a:ext>
                </a:extLst>
              </p:cNvPr>
              <p:cNvSpPr>
                <a:spLocks/>
              </p:cNvSpPr>
              <p:nvPr/>
            </p:nvSpPr>
            <p:spPr bwMode="auto">
              <a:xfrm>
                <a:off x="10406063" y="3714750"/>
                <a:ext cx="9525" cy="123825"/>
              </a:xfrm>
              <a:custGeom>
                <a:avLst/>
                <a:gdLst>
                  <a:gd name="T0" fmla="*/ 0 w 6"/>
                  <a:gd name="T1" fmla="*/ 78 h 78"/>
                  <a:gd name="T2" fmla="*/ 6 w 6"/>
                  <a:gd name="T3" fmla="*/ 13 h 78"/>
                  <a:gd name="T4" fmla="*/ 4 w 6"/>
                  <a:gd name="T5" fmla="*/ 0 h 78"/>
                  <a:gd name="T6" fmla="*/ 0 w 6"/>
                  <a:gd name="T7" fmla="*/ 78 h 78"/>
                </a:gdLst>
                <a:ahLst/>
                <a:cxnLst>
                  <a:cxn ang="0">
                    <a:pos x="T0" y="T1"/>
                  </a:cxn>
                  <a:cxn ang="0">
                    <a:pos x="T2" y="T3"/>
                  </a:cxn>
                  <a:cxn ang="0">
                    <a:pos x="T4" y="T5"/>
                  </a:cxn>
                  <a:cxn ang="0">
                    <a:pos x="T6" y="T7"/>
                  </a:cxn>
                </a:cxnLst>
                <a:rect l="0" t="0" r="r" b="b"/>
                <a:pathLst>
                  <a:path w="6" h="78">
                    <a:moveTo>
                      <a:pt x="0" y="78"/>
                    </a:moveTo>
                    <a:lnTo>
                      <a:pt x="6" y="13"/>
                    </a:lnTo>
                    <a:lnTo>
                      <a:pt x="4" y="0"/>
                    </a:lnTo>
                    <a:lnTo>
                      <a:pt x="0" y="78"/>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4" name="Freeform 234">
                <a:extLst>
                  <a:ext uri="{FF2B5EF4-FFF2-40B4-BE49-F238E27FC236}">
                    <a16:creationId xmlns:a16="http://schemas.microsoft.com/office/drawing/2014/main" id="{A761E57C-5CDD-4B64-AA72-B3A6300F7C37}"/>
                  </a:ext>
                </a:extLst>
              </p:cNvPr>
              <p:cNvSpPr>
                <a:spLocks/>
              </p:cNvSpPr>
              <p:nvPr/>
            </p:nvSpPr>
            <p:spPr bwMode="auto">
              <a:xfrm>
                <a:off x="10406063" y="3714750"/>
                <a:ext cx="9525" cy="123825"/>
              </a:xfrm>
              <a:custGeom>
                <a:avLst/>
                <a:gdLst>
                  <a:gd name="T0" fmla="*/ 0 w 6"/>
                  <a:gd name="T1" fmla="*/ 78 h 78"/>
                  <a:gd name="T2" fmla="*/ 6 w 6"/>
                  <a:gd name="T3" fmla="*/ 13 h 78"/>
                  <a:gd name="T4" fmla="*/ 4 w 6"/>
                  <a:gd name="T5" fmla="*/ 0 h 78"/>
                </a:gdLst>
                <a:ahLst/>
                <a:cxnLst>
                  <a:cxn ang="0">
                    <a:pos x="T0" y="T1"/>
                  </a:cxn>
                  <a:cxn ang="0">
                    <a:pos x="T2" y="T3"/>
                  </a:cxn>
                  <a:cxn ang="0">
                    <a:pos x="T4" y="T5"/>
                  </a:cxn>
                </a:cxnLst>
                <a:rect l="0" t="0" r="r" b="b"/>
                <a:pathLst>
                  <a:path w="6" h="78">
                    <a:moveTo>
                      <a:pt x="0" y="78"/>
                    </a:moveTo>
                    <a:lnTo>
                      <a:pt x="6"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5" name="Freeform 235">
                <a:extLst>
                  <a:ext uri="{FF2B5EF4-FFF2-40B4-BE49-F238E27FC236}">
                    <a16:creationId xmlns:a16="http://schemas.microsoft.com/office/drawing/2014/main" id="{68517C9C-2A39-4FC2-95B7-5F5982AB9591}"/>
                  </a:ext>
                </a:extLst>
              </p:cNvPr>
              <p:cNvSpPr>
                <a:spLocks/>
              </p:cNvSpPr>
              <p:nvPr/>
            </p:nvSpPr>
            <p:spPr bwMode="auto">
              <a:xfrm>
                <a:off x="10250488" y="3462338"/>
                <a:ext cx="115888" cy="95250"/>
              </a:xfrm>
              <a:custGeom>
                <a:avLst/>
                <a:gdLst>
                  <a:gd name="T0" fmla="*/ 4 w 73"/>
                  <a:gd name="T1" fmla="*/ 23 h 60"/>
                  <a:gd name="T2" fmla="*/ 20 w 73"/>
                  <a:gd name="T3" fmla="*/ 60 h 60"/>
                  <a:gd name="T4" fmla="*/ 73 w 73"/>
                  <a:gd name="T5" fmla="*/ 41 h 60"/>
                  <a:gd name="T6" fmla="*/ 58 w 73"/>
                  <a:gd name="T7" fmla="*/ 0 h 60"/>
                  <a:gd name="T8" fmla="*/ 0 w 73"/>
                  <a:gd name="T9" fmla="*/ 19 h 60"/>
                  <a:gd name="T10" fmla="*/ 4 w 73"/>
                  <a:gd name="T11" fmla="*/ 23 h 60"/>
                </a:gdLst>
                <a:ahLst/>
                <a:cxnLst>
                  <a:cxn ang="0">
                    <a:pos x="T0" y="T1"/>
                  </a:cxn>
                  <a:cxn ang="0">
                    <a:pos x="T2" y="T3"/>
                  </a:cxn>
                  <a:cxn ang="0">
                    <a:pos x="T4" y="T5"/>
                  </a:cxn>
                  <a:cxn ang="0">
                    <a:pos x="T6" y="T7"/>
                  </a:cxn>
                  <a:cxn ang="0">
                    <a:pos x="T8" y="T9"/>
                  </a:cxn>
                  <a:cxn ang="0">
                    <a:pos x="T10" y="T11"/>
                  </a:cxn>
                </a:cxnLst>
                <a:rect l="0" t="0" r="r" b="b"/>
                <a:pathLst>
                  <a:path w="73" h="60">
                    <a:moveTo>
                      <a:pt x="4" y="23"/>
                    </a:moveTo>
                    <a:lnTo>
                      <a:pt x="20" y="60"/>
                    </a:lnTo>
                    <a:lnTo>
                      <a:pt x="73" y="41"/>
                    </a:lnTo>
                    <a:lnTo>
                      <a:pt x="58" y="0"/>
                    </a:lnTo>
                    <a:lnTo>
                      <a:pt x="0" y="19"/>
                    </a:lnTo>
                    <a:lnTo>
                      <a:pt x="4" y="23"/>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6" name="Freeform 236">
                <a:extLst>
                  <a:ext uri="{FF2B5EF4-FFF2-40B4-BE49-F238E27FC236}">
                    <a16:creationId xmlns:a16="http://schemas.microsoft.com/office/drawing/2014/main" id="{79827394-CE52-420C-BEA9-89C08E65014A}"/>
                  </a:ext>
                </a:extLst>
              </p:cNvPr>
              <p:cNvSpPr>
                <a:spLocks/>
              </p:cNvSpPr>
              <p:nvPr/>
            </p:nvSpPr>
            <p:spPr bwMode="auto">
              <a:xfrm>
                <a:off x="10036176" y="2643188"/>
                <a:ext cx="903288" cy="863600"/>
              </a:xfrm>
              <a:custGeom>
                <a:avLst/>
                <a:gdLst>
                  <a:gd name="T0" fmla="*/ 389 w 389"/>
                  <a:gd name="T1" fmla="*/ 4 h 372"/>
                  <a:gd name="T2" fmla="*/ 325 w 389"/>
                  <a:gd name="T3" fmla="*/ 115 h 372"/>
                  <a:gd name="T4" fmla="*/ 84 w 389"/>
                  <a:gd name="T5" fmla="*/ 131 h 372"/>
                  <a:gd name="T6" fmla="*/ 98 w 389"/>
                  <a:gd name="T7" fmla="*/ 180 h 372"/>
                  <a:gd name="T8" fmla="*/ 98 w 389"/>
                  <a:gd name="T9" fmla="*/ 180 h 372"/>
                  <a:gd name="T10" fmla="*/ 137 w 389"/>
                  <a:gd name="T11" fmla="*/ 355 h 372"/>
                  <a:gd name="T12" fmla="*/ 124 w 389"/>
                  <a:gd name="T13" fmla="*/ 360 h 372"/>
                  <a:gd name="T14" fmla="*/ 89 w 389"/>
                  <a:gd name="T15" fmla="*/ 372 h 372"/>
                  <a:gd name="T16" fmla="*/ 7 w 389"/>
                  <a:gd name="T17" fmla="*/ 129 h 372"/>
                  <a:gd name="T18" fmla="*/ 28 w 389"/>
                  <a:gd name="T19" fmla="*/ 69 h 372"/>
                  <a:gd name="T20" fmla="*/ 389 w 389"/>
                  <a:gd name="T21" fmla="*/ 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372">
                    <a:moveTo>
                      <a:pt x="389" y="4"/>
                    </a:moveTo>
                    <a:cubicBezTo>
                      <a:pt x="325" y="115"/>
                      <a:pt x="325" y="115"/>
                      <a:pt x="325" y="115"/>
                    </a:cubicBezTo>
                    <a:cubicBezTo>
                      <a:pt x="240" y="131"/>
                      <a:pt x="158" y="138"/>
                      <a:pt x="84" y="131"/>
                    </a:cubicBezTo>
                    <a:cubicBezTo>
                      <a:pt x="89" y="147"/>
                      <a:pt x="93" y="163"/>
                      <a:pt x="98" y="180"/>
                    </a:cubicBezTo>
                    <a:cubicBezTo>
                      <a:pt x="98" y="180"/>
                      <a:pt x="98" y="180"/>
                      <a:pt x="98" y="180"/>
                    </a:cubicBezTo>
                    <a:cubicBezTo>
                      <a:pt x="112" y="234"/>
                      <a:pt x="125" y="293"/>
                      <a:pt x="137" y="355"/>
                    </a:cubicBezTo>
                    <a:cubicBezTo>
                      <a:pt x="124" y="360"/>
                      <a:pt x="124" y="360"/>
                      <a:pt x="124" y="360"/>
                    </a:cubicBezTo>
                    <a:cubicBezTo>
                      <a:pt x="89" y="372"/>
                      <a:pt x="89" y="372"/>
                      <a:pt x="89" y="372"/>
                    </a:cubicBezTo>
                    <a:cubicBezTo>
                      <a:pt x="50" y="282"/>
                      <a:pt x="16" y="196"/>
                      <a:pt x="7" y="129"/>
                    </a:cubicBezTo>
                    <a:cubicBezTo>
                      <a:pt x="0" y="99"/>
                      <a:pt x="6" y="79"/>
                      <a:pt x="28" y="69"/>
                    </a:cubicBezTo>
                    <a:cubicBezTo>
                      <a:pt x="170" y="22"/>
                      <a:pt x="291" y="0"/>
                      <a:pt x="389"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7" name="Freeform 237">
                <a:extLst>
                  <a:ext uri="{FF2B5EF4-FFF2-40B4-BE49-F238E27FC236}">
                    <a16:creationId xmlns:a16="http://schemas.microsoft.com/office/drawing/2014/main" id="{704F1C49-5FF0-49E1-B401-E522E140ECE9}"/>
                  </a:ext>
                </a:extLst>
              </p:cNvPr>
              <p:cNvSpPr>
                <a:spLocks/>
              </p:cNvSpPr>
              <p:nvPr/>
            </p:nvSpPr>
            <p:spPr bwMode="auto">
              <a:xfrm>
                <a:off x="10139363" y="2867025"/>
                <a:ext cx="92075" cy="79375"/>
              </a:xfrm>
              <a:custGeom>
                <a:avLst/>
                <a:gdLst>
                  <a:gd name="T0" fmla="*/ 40 w 40"/>
                  <a:gd name="T1" fmla="*/ 34 h 34"/>
                  <a:gd name="T2" fmla="*/ 0 w 40"/>
                  <a:gd name="T3" fmla="*/ 0 h 34"/>
                  <a:gd name="T4" fmla="*/ 40 w 40"/>
                  <a:gd name="T5" fmla="*/ 34 h 34"/>
                </a:gdLst>
                <a:ahLst/>
                <a:cxnLst>
                  <a:cxn ang="0">
                    <a:pos x="T0" y="T1"/>
                  </a:cxn>
                  <a:cxn ang="0">
                    <a:pos x="T2" y="T3"/>
                  </a:cxn>
                  <a:cxn ang="0">
                    <a:pos x="T4" y="T5"/>
                  </a:cxn>
                </a:cxnLst>
                <a:rect l="0" t="0" r="r" b="b"/>
                <a:pathLst>
                  <a:path w="40" h="34">
                    <a:moveTo>
                      <a:pt x="40" y="34"/>
                    </a:moveTo>
                    <a:cubicBezTo>
                      <a:pt x="40" y="34"/>
                      <a:pt x="3" y="19"/>
                      <a:pt x="0" y="0"/>
                    </a:cubicBezTo>
                    <a:cubicBezTo>
                      <a:pt x="0" y="0"/>
                      <a:pt x="7" y="12"/>
                      <a:pt x="40" y="3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8" name="Freeform 238">
                <a:extLst>
                  <a:ext uri="{FF2B5EF4-FFF2-40B4-BE49-F238E27FC236}">
                    <a16:creationId xmlns:a16="http://schemas.microsoft.com/office/drawing/2014/main" id="{8C9582A8-11D7-4DDC-BB41-E8ED51F87505}"/>
                  </a:ext>
                </a:extLst>
              </p:cNvPr>
              <p:cNvSpPr>
                <a:spLocks/>
              </p:cNvSpPr>
              <p:nvPr/>
            </p:nvSpPr>
            <p:spPr bwMode="auto">
              <a:xfrm>
                <a:off x="10186988" y="2828925"/>
                <a:ext cx="47625" cy="117475"/>
              </a:xfrm>
              <a:custGeom>
                <a:avLst/>
                <a:gdLst>
                  <a:gd name="T0" fmla="*/ 20 w 20"/>
                  <a:gd name="T1" fmla="*/ 51 h 51"/>
                  <a:gd name="T2" fmla="*/ 9 w 20"/>
                  <a:gd name="T3" fmla="*/ 0 h 51"/>
                  <a:gd name="T4" fmla="*/ 20 w 20"/>
                  <a:gd name="T5" fmla="*/ 51 h 51"/>
                </a:gdLst>
                <a:ahLst/>
                <a:cxnLst>
                  <a:cxn ang="0">
                    <a:pos x="T0" y="T1"/>
                  </a:cxn>
                  <a:cxn ang="0">
                    <a:pos x="T2" y="T3"/>
                  </a:cxn>
                  <a:cxn ang="0">
                    <a:pos x="T4" y="T5"/>
                  </a:cxn>
                </a:cxnLst>
                <a:rect l="0" t="0" r="r" b="b"/>
                <a:pathLst>
                  <a:path w="20" h="51">
                    <a:moveTo>
                      <a:pt x="20" y="51"/>
                    </a:moveTo>
                    <a:cubicBezTo>
                      <a:pt x="20" y="51"/>
                      <a:pt x="0" y="17"/>
                      <a:pt x="9" y="0"/>
                    </a:cubicBezTo>
                    <a:cubicBezTo>
                      <a:pt x="9" y="0"/>
                      <a:pt x="7" y="14"/>
                      <a:pt x="20" y="5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9" name="Freeform 239">
                <a:extLst>
                  <a:ext uri="{FF2B5EF4-FFF2-40B4-BE49-F238E27FC236}">
                    <a16:creationId xmlns:a16="http://schemas.microsoft.com/office/drawing/2014/main" id="{494A53F5-57B4-4511-AA96-9FD5E8C52B64}"/>
                  </a:ext>
                </a:extLst>
              </p:cNvPr>
              <p:cNvSpPr>
                <a:spLocks/>
              </p:cNvSpPr>
              <p:nvPr/>
            </p:nvSpPr>
            <p:spPr bwMode="auto">
              <a:xfrm>
                <a:off x="10264776" y="3060700"/>
                <a:ext cx="90488" cy="417513"/>
              </a:xfrm>
              <a:custGeom>
                <a:avLst/>
                <a:gdLst>
                  <a:gd name="T0" fmla="*/ 39 w 39"/>
                  <a:gd name="T1" fmla="*/ 175 h 180"/>
                  <a:gd name="T2" fmla="*/ 26 w 39"/>
                  <a:gd name="T3" fmla="*/ 180 h 180"/>
                  <a:gd name="T4" fmla="*/ 0 w 39"/>
                  <a:gd name="T5" fmla="*/ 0 h 180"/>
                  <a:gd name="T6" fmla="*/ 39 w 39"/>
                  <a:gd name="T7" fmla="*/ 175 h 180"/>
                </a:gdLst>
                <a:ahLst/>
                <a:cxnLst>
                  <a:cxn ang="0">
                    <a:pos x="T0" y="T1"/>
                  </a:cxn>
                  <a:cxn ang="0">
                    <a:pos x="T2" y="T3"/>
                  </a:cxn>
                  <a:cxn ang="0">
                    <a:pos x="T4" y="T5"/>
                  </a:cxn>
                  <a:cxn ang="0">
                    <a:pos x="T6" y="T7"/>
                  </a:cxn>
                </a:cxnLst>
                <a:rect l="0" t="0" r="r" b="b"/>
                <a:pathLst>
                  <a:path w="39" h="180">
                    <a:moveTo>
                      <a:pt x="39" y="175"/>
                    </a:moveTo>
                    <a:cubicBezTo>
                      <a:pt x="26" y="180"/>
                      <a:pt x="26" y="180"/>
                      <a:pt x="26" y="180"/>
                    </a:cubicBezTo>
                    <a:cubicBezTo>
                      <a:pt x="0" y="0"/>
                      <a:pt x="0" y="0"/>
                      <a:pt x="0" y="0"/>
                    </a:cubicBezTo>
                    <a:cubicBezTo>
                      <a:pt x="14" y="54"/>
                      <a:pt x="27" y="113"/>
                      <a:pt x="39" y="175"/>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sp>
        <p:nvSpPr>
          <p:cNvPr id="248" name="Freeform: Shape 247">
            <a:extLst>
              <a:ext uri="{FF2B5EF4-FFF2-40B4-BE49-F238E27FC236}">
                <a16:creationId xmlns:a16="http://schemas.microsoft.com/office/drawing/2014/main" id="{80FAAD79-D0D3-49E4-B343-DA0BF2C01FEA}"/>
              </a:ext>
            </a:extLst>
          </p:cNvPr>
          <p:cNvSpPr>
            <a:spLocks/>
          </p:cNvSpPr>
          <p:nvPr/>
        </p:nvSpPr>
        <p:spPr bwMode="auto">
          <a:xfrm>
            <a:off x="0" y="446"/>
            <a:ext cx="7277967" cy="6857107"/>
          </a:xfrm>
          <a:custGeom>
            <a:avLst/>
            <a:gdLst>
              <a:gd name="connsiteX0" fmla="*/ 6844380 w 14557829"/>
              <a:gd name="connsiteY0" fmla="*/ 2541813 h 13716000"/>
              <a:gd name="connsiteX1" fmla="*/ 5361045 w 14557829"/>
              <a:gd name="connsiteY1" fmla="*/ 3157671 h 13716000"/>
              <a:gd name="connsiteX2" fmla="*/ 4874249 w 14557829"/>
              <a:gd name="connsiteY2" fmla="*/ 3284182 h 13716000"/>
              <a:gd name="connsiteX3" fmla="*/ 4858112 w 14557829"/>
              <a:gd name="connsiteY3" fmla="*/ 3278798 h 13716000"/>
              <a:gd name="connsiteX4" fmla="*/ 2918994 w 14557829"/>
              <a:gd name="connsiteY4" fmla="*/ 4358179 h 13716000"/>
              <a:gd name="connsiteX5" fmla="*/ 2994299 w 14557829"/>
              <a:gd name="connsiteY5" fmla="*/ 5440251 h 13716000"/>
              <a:gd name="connsiteX6" fmla="*/ 2921683 w 14557829"/>
              <a:gd name="connsiteY6" fmla="*/ 6271993 h 13716000"/>
              <a:gd name="connsiteX7" fmla="*/ 2730730 w 14557829"/>
              <a:gd name="connsiteY7" fmla="*/ 6689210 h 13716000"/>
              <a:gd name="connsiteX8" fmla="*/ 3766181 w 14557829"/>
              <a:gd name="connsiteY8" fmla="*/ 8635324 h 13716000"/>
              <a:gd name="connsiteX9" fmla="*/ 3854934 w 14557829"/>
              <a:gd name="connsiteY9" fmla="*/ 8659550 h 13716000"/>
              <a:gd name="connsiteX10" fmla="*/ 4274494 w 14557829"/>
              <a:gd name="connsiteY10" fmla="*/ 8977173 h 13716000"/>
              <a:gd name="connsiteX11" fmla="*/ 5530483 w 14557829"/>
              <a:gd name="connsiteY11" fmla="*/ 9956960 h 13716000"/>
              <a:gd name="connsiteX12" fmla="*/ 6955909 w 14557829"/>
              <a:gd name="connsiteY12" fmla="*/ 9849291 h 13716000"/>
              <a:gd name="connsiteX13" fmla="*/ 7442706 w 14557829"/>
              <a:gd name="connsiteY13" fmla="*/ 9868133 h 13716000"/>
              <a:gd name="connsiteX14" fmla="*/ 7765444 w 14557829"/>
              <a:gd name="connsiteY14" fmla="*/ 9997336 h 13716000"/>
              <a:gd name="connsiteX15" fmla="*/ 8954196 w 14557829"/>
              <a:gd name="connsiteY15" fmla="*/ 9854674 h 13716000"/>
              <a:gd name="connsiteX16" fmla="*/ 9298450 w 14557829"/>
              <a:gd name="connsiteY16" fmla="*/ 9816990 h 13716000"/>
              <a:gd name="connsiteX17" fmla="*/ 9403340 w 14557829"/>
              <a:gd name="connsiteY17" fmla="*/ 9851983 h 13716000"/>
              <a:gd name="connsiteX18" fmla="*/ 12437078 w 14557829"/>
              <a:gd name="connsiteY18" fmla="*/ 8142740 h 13716000"/>
              <a:gd name="connsiteX19" fmla="*/ 12340256 w 14557829"/>
              <a:gd name="connsiteY19" fmla="*/ 6533090 h 13716000"/>
              <a:gd name="connsiteX20" fmla="*/ 12216540 w 14557829"/>
              <a:gd name="connsiteY20" fmla="*/ 5965137 h 13716000"/>
              <a:gd name="connsiteX21" fmla="*/ 10419965 w 14557829"/>
              <a:gd name="connsiteY21" fmla="*/ 3661023 h 13716000"/>
              <a:gd name="connsiteX22" fmla="*/ 9556640 w 14557829"/>
              <a:gd name="connsiteY22" fmla="*/ 3577580 h 13716000"/>
              <a:gd name="connsiteX23" fmla="*/ 8311409 w 14557829"/>
              <a:gd name="connsiteY23" fmla="*/ 3138829 h 13716000"/>
              <a:gd name="connsiteX24" fmla="*/ 7410432 w 14557829"/>
              <a:gd name="connsiteY24" fmla="*/ 2619327 h 13716000"/>
              <a:gd name="connsiteX25" fmla="*/ 6844380 w 14557829"/>
              <a:gd name="connsiteY25" fmla="*/ 2541813 h 13716000"/>
              <a:gd name="connsiteX26" fmla="*/ 0 w 14557829"/>
              <a:gd name="connsiteY26" fmla="*/ 0 h 13716000"/>
              <a:gd name="connsiteX27" fmla="*/ 14557829 w 14557829"/>
              <a:gd name="connsiteY27" fmla="*/ 0 h 13716000"/>
              <a:gd name="connsiteX28" fmla="*/ 14557829 w 14557829"/>
              <a:gd name="connsiteY28" fmla="*/ 13716000 h 13716000"/>
              <a:gd name="connsiteX29" fmla="*/ 0 w 14557829"/>
              <a:gd name="connsiteY29"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557829" h="13716000">
                <a:moveTo>
                  <a:pt x="6844380" y="2541813"/>
                </a:moveTo>
                <a:cubicBezTo>
                  <a:pt x="6283371" y="2541940"/>
                  <a:pt x="5750348" y="2768044"/>
                  <a:pt x="5361045" y="3157671"/>
                </a:cubicBezTo>
                <a:cubicBezTo>
                  <a:pt x="5231950" y="3284182"/>
                  <a:pt x="5046376" y="3335325"/>
                  <a:pt x="4874249" y="3284182"/>
                </a:cubicBezTo>
                <a:cubicBezTo>
                  <a:pt x="4868870" y="3281490"/>
                  <a:pt x="4863491" y="3281490"/>
                  <a:pt x="4858112" y="3278798"/>
                </a:cubicBezTo>
                <a:cubicBezTo>
                  <a:pt x="4024372" y="3044619"/>
                  <a:pt x="3161047" y="3523745"/>
                  <a:pt x="2918994" y="4358179"/>
                </a:cubicBezTo>
                <a:cubicBezTo>
                  <a:pt x="2811414" y="4732328"/>
                  <a:pt x="2846378" y="5111862"/>
                  <a:pt x="2994299" y="5440251"/>
                </a:cubicBezTo>
                <a:cubicBezTo>
                  <a:pt x="3115326" y="5712115"/>
                  <a:pt x="3083052" y="6024355"/>
                  <a:pt x="2921683" y="6271993"/>
                </a:cubicBezTo>
                <a:cubicBezTo>
                  <a:pt x="2840999" y="6395812"/>
                  <a:pt x="2773762" y="6538473"/>
                  <a:pt x="2730730" y="6689210"/>
                </a:cubicBezTo>
                <a:cubicBezTo>
                  <a:pt x="2488676" y="7515569"/>
                  <a:pt x="2945889" y="8374228"/>
                  <a:pt x="3766181" y="8635324"/>
                </a:cubicBezTo>
                <a:cubicBezTo>
                  <a:pt x="3795766" y="8643400"/>
                  <a:pt x="3825350" y="8651475"/>
                  <a:pt x="3854934" y="8659550"/>
                </a:cubicBezTo>
                <a:cubicBezTo>
                  <a:pt x="4032440" y="8705310"/>
                  <a:pt x="4183051" y="8818362"/>
                  <a:pt x="4274494" y="8977173"/>
                </a:cubicBezTo>
                <a:cubicBezTo>
                  <a:pt x="4538063" y="9440150"/>
                  <a:pt x="4976449" y="9800840"/>
                  <a:pt x="5530483" y="9956960"/>
                </a:cubicBezTo>
                <a:cubicBezTo>
                  <a:pt x="6022658" y="10094238"/>
                  <a:pt x="6522902" y="10043095"/>
                  <a:pt x="6955909" y="9849291"/>
                </a:cubicBezTo>
                <a:cubicBezTo>
                  <a:pt x="7111900" y="9779306"/>
                  <a:pt x="7292095" y="9784690"/>
                  <a:pt x="7442706" y="9868133"/>
                </a:cubicBezTo>
                <a:cubicBezTo>
                  <a:pt x="7542217" y="9921968"/>
                  <a:pt x="7649796" y="9965035"/>
                  <a:pt x="7765444" y="9997336"/>
                </a:cubicBezTo>
                <a:cubicBezTo>
                  <a:pt x="8182314" y="10115772"/>
                  <a:pt x="8607252" y="10051170"/>
                  <a:pt x="8954196" y="9854674"/>
                </a:cubicBezTo>
                <a:cubicBezTo>
                  <a:pt x="9059086" y="9795456"/>
                  <a:pt x="9182802" y="9781998"/>
                  <a:pt x="9298450" y="9816990"/>
                </a:cubicBezTo>
                <a:cubicBezTo>
                  <a:pt x="9333413" y="9830449"/>
                  <a:pt x="9368376" y="9841216"/>
                  <a:pt x="9403340" y="9851983"/>
                </a:cubicBezTo>
                <a:cubicBezTo>
                  <a:pt x="10713118" y="10218057"/>
                  <a:pt x="12071308" y="9453608"/>
                  <a:pt x="12437078" y="8142740"/>
                </a:cubicBezTo>
                <a:cubicBezTo>
                  <a:pt x="12593068" y="7588245"/>
                  <a:pt x="12544657" y="7025675"/>
                  <a:pt x="12340256" y="6533090"/>
                </a:cubicBezTo>
                <a:cubicBezTo>
                  <a:pt x="12264951" y="6352745"/>
                  <a:pt x="12221919" y="6161632"/>
                  <a:pt x="12216540" y="5965137"/>
                </a:cubicBezTo>
                <a:cubicBezTo>
                  <a:pt x="12186956" y="4915365"/>
                  <a:pt x="11485001" y="3959804"/>
                  <a:pt x="10419965" y="3661023"/>
                </a:cubicBezTo>
                <a:cubicBezTo>
                  <a:pt x="10129500" y="3580271"/>
                  <a:pt x="9839036" y="3556046"/>
                  <a:pt x="9556640" y="3577580"/>
                </a:cubicBezTo>
                <a:cubicBezTo>
                  <a:pt x="9096738" y="3615264"/>
                  <a:pt x="8639526" y="3459144"/>
                  <a:pt x="8311409" y="3138829"/>
                </a:cubicBezTo>
                <a:cubicBezTo>
                  <a:pt x="8066666" y="2899266"/>
                  <a:pt x="7762755" y="2718920"/>
                  <a:pt x="7410432" y="2619327"/>
                </a:cubicBezTo>
                <a:cubicBezTo>
                  <a:pt x="7221496" y="2566838"/>
                  <a:pt x="7031383" y="2541771"/>
                  <a:pt x="6844380" y="2541813"/>
                </a:cubicBezTo>
                <a:close/>
                <a:moveTo>
                  <a:pt x="0" y="0"/>
                </a:moveTo>
                <a:lnTo>
                  <a:pt x="14557829" y="0"/>
                </a:lnTo>
                <a:lnTo>
                  <a:pt x="14557829" y="13716000"/>
                </a:lnTo>
                <a:lnTo>
                  <a:pt x="0" y="13716000"/>
                </a:lnTo>
                <a:close/>
              </a:path>
            </a:pathLst>
          </a:custGeom>
          <a:solidFill>
            <a:srgbClr val="F3F8FF"/>
          </a:solidFill>
          <a:ln>
            <a:noFill/>
          </a:ln>
          <a:effectLst>
            <a:outerShdw blurRad="419100" dist="165100" dir="10320000" sx="99000" sy="99000" algn="tl" rotWithShape="0">
              <a:srgbClr val="8FBAF9">
                <a:alpha val="40000"/>
              </a:srgb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0" name="Freeform 5">
            <a:extLst>
              <a:ext uri="{FF2B5EF4-FFF2-40B4-BE49-F238E27FC236}">
                <a16:creationId xmlns:a16="http://schemas.microsoft.com/office/drawing/2014/main" id="{B679E049-28B1-4204-83B0-91DFB2C22273}"/>
              </a:ext>
            </a:extLst>
          </p:cNvPr>
          <p:cNvSpPr>
            <a:spLocks/>
          </p:cNvSpPr>
          <p:nvPr/>
        </p:nvSpPr>
        <p:spPr bwMode="auto">
          <a:xfrm>
            <a:off x="3027763" y="1190519"/>
            <a:ext cx="1376977" cy="524601"/>
          </a:xfrm>
          <a:custGeom>
            <a:avLst/>
            <a:gdLst>
              <a:gd name="T0" fmla="*/ 1106 w 1187"/>
              <a:gd name="T1" fmla="*/ 255 h 452"/>
              <a:gd name="T2" fmla="*/ 1073 w 1187"/>
              <a:gd name="T3" fmla="*/ 236 h 452"/>
              <a:gd name="T4" fmla="*/ 975 w 1187"/>
              <a:gd name="T5" fmla="*/ 191 h 452"/>
              <a:gd name="T6" fmla="*/ 895 w 1187"/>
              <a:gd name="T7" fmla="*/ 218 h 452"/>
              <a:gd name="T8" fmla="*/ 876 w 1187"/>
              <a:gd name="T9" fmla="*/ 215 h 452"/>
              <a:gd name="T10" fmla="*/ 695 w 1187"/>
              <a:gd name="T11" fmla="*/ 77 h 452"/>
              <a:gd name="T12" fmla="*/ 687 w 1187"/>
              <a:gd name="T13" fmla="*/ 78 h 452"/>
              <a:gd name="T14" fmla="*/ 644 w 1187"/>
              <a:gd name="T15" fmla="*/ 62 h 452"/>
              <a:gd name="T16" fmla="*/ 489 w 1187"/>
              <a:gd name="T17" fmla="*/ 0 h 452"/>
              <a:gd name="T18" fmla="*/ 316 w 1187"/>
              <a:gd name="T19" fmla="*/ 82 h 452"/>
              <a:gd name="T20" fmla="*/ 270 w 1187"/>
              <a:gd name="T21" fmla="*/ 103 h 452"/>
              <a:gd name="T22" fmla="*/ 269 w 1187"/>
              <a:gd name="T23" fmla="*/ 103 h 452"/>
              <a:gd name="T24" fmla="*/ 127 w 1187"/>
              <a:gd name="T25" fmla="*/ 178 h 452"/>
              <a:gd name="T26" fmla="*/ 97 w 1187"/>
              <a:gd name="T27" fmla="*/ 199 h 452"/>
              <a:gd name="T28" fmla="*/ 6 w 1187"/>
              <a:gd name="T29" fmla="*/ 335 h 452"/>
              <a:gd name="T30" fmla="*/ 123 w 1187"/>
              <a:gd name="T31" fmla="*/ 450 h 452"/>
              <a:gd name="T32" fmla="*/ 162 w 1187"/>
              <a:gd name="T33" fmla="*/ 448 h 452"/>
              <a:gd name="T34" fmla="*/ 232 w 1187"/>
              <a:gd name="T35" fmla="*/ 447 h 452"/>
              <a:gd name="T36" fmla="*/ 269 w 1187"/>
              <a:gd name="T37" fmla="*/ 451 h 452"/>
              <a:gd name="T38" fmla="*/ 329 w 1187"/>
              <a:gd name="T39" fmla="*/ 440 h 452"/>
              <a:gd name="T40" fmla="*/ 420 w 1187"/>
              <a:gd name="T41" fmla="*/ 440 h 452"/>
              <a:gd name="T42" fmla="*/ 489 w 1187"/>
              <a:gd name="T43" fmla="*/ 451 h 452"/>
              <a:gd name="T44" fmla="*/ 554 w 1187"/>
              <a:gd name="T45" fmla="*/ 441 h 452"/>
              <a:gd name="T46" fmla="*/ 641 w 1187"/>
              <a:gd name="T47" fmla="*/ 443 h 452"/>
              <a:gd name="T48" fmla="*/ 695 w 1187"/>
              <a:gd name="T49" fmla="*/ 451 h 452"/>
              <a:gd name="T50" fmla="*/ 747 w 1187"/>
              <a:gd name="T51" fmla="*/ 444 h 452"/>
              <a:gd name="T52" fmla="*/ 833 w 1187"/>
              <a:gd name="T53" fmla="*/ 445 h 452"/>
              <a:gd name="T54" fmla="*/ 869 w 1187"/>
              <a:gd name="T55" fmla="*/ 451 h 452"/>
              <a:gd name="T56" fmla="*/ 893 w 1187"/>
              <a:gd name="T57" fmla="*/ 449 h 452"/>
              <a:gd name="T58" fmla="*/ 949 w 1187"/>
              <a:gd name="T59" fmla="*/ 448 h 452"/>
              <a:gd name="T60" fmla="*/ 975 w 1187"/>
              <a:gd name="T61" fmla="*/ 451 h 452"/>
              <a:gd name="T62" fmla="*/ 1001 w 1187"/>
              <a:gd name="T63" fmla="*/ 448 h 452"/>
              <a:gd name="T64" fmla="*/ 1064 w 1187"/>
              <a:gd name="T65" fmla="*/ 448 h 452"/>
              <a:gd name="T66" fmla="*/ 1087 w 1187"/>
              <a:gd name="T67" fmla="*/ 451 h 452"/>
              <a:gd name="T68" fmla="*/ 1185 w 1187"/>
              <a:gd name="T69" fmla="*/ 349 h 452"/>
              <a:gd name="T70" fmla="*/ 1106 w 1187"/>
              <a:gd name="T71"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7" h="452">
                <a:moveTo>
                  <a:pt x="1106" y="255"/>
                </a:moveTo>
                <a:cubicBezTo>
                  <a:pt x="1093" y="253"/>
                  <a:pt x="1082" y="246"/>
                  <a:pt x="1073" y="236"/>
                </a:cubicBezTo>
                <a:cubicBezTo>
                  <a:pt x="1050" y="208"/>
                  <a:pt x="1014" y="191"/>
                  <a:pt x="975" y="191"/>
                </a:cubicBezTo>
                <a:cubicBezTo>
                  <a:pt x="945" y="191"/>
                  <a:pt x="917" y="201"/>
                  <a:pt x="895" y="218"/>
                </a:cubicBezTo>
                <a:cubicBezTo>
                  <a:pt x="889" y="216"/>
                  <a:pt x="882" y="215"/>
                  <a:pt x="876" y="215"/>
                </a:cubicBezTo>
                <a:cubicBezTo>
                  <a:pt x="854" y="136"/>
                  <a:pt x="782" y="77"/>
                  <a:pt x="695" y="77"/>
                </a:cubicBezTo>
                <a:cubicBezTo>
                  <a:pt x="693" y="77"/>
                  <a:pt x="690" y="77"/>
                  <a:pt x="687" y="78"/>
                </a:cubicBezTo>
                <a:cubicBezTo>
                  <a:pt x="671" y="78"/>
                  <a:pt x="656" y="73"/>
                  <a:pt x="644" y="62"/>
                </a:cubicBezTo>
                <a:cubicBezTo>
                  <a:pt x="604" y="24"/>
                  <a:pt x="550" y="0"/>
                  <a:pt x="489" y="0"/>
                </a:cubicBezTo>
                <a:cubicBezTo>
                  <a:pt x="420" y="0"/>
                  <a:pt x="358" y="32"/>
                  <a:pt x="316" y="82"/>
                </a:cubicBezTo>
                <a:cubicBezTo>
                  <a:pt x="305" y="95"/>
                  <a:pt x="288" y="103"/>
                  <a:pt x="270" y="103"/>
                </a:cubicBezTo>
                <a:cubicBezTo>
                  <a:pt x="270" y="103"/>
                  <a:pt x="270" y="103"/>
                  <a:pt x="269" y="103"/>
                </a:cubicBezTo>
                <a:cubicBezTo>
                  <a:pt x="210" y="103"/>
                  <a:pt x="158" y="132"/>
                  <a:pt x="127" y="178"/>
                </a:cubicBezTo>
                <a:cubicBezTo>
                  <a:pt x="119" y="188"/>
                  <a:pt x="109" y="195"/>
                  <a:pt x="97" y="199"/>
                </a:cubicBezTo>
                <a:cubicBezTo>
                  <a:pt x="40" y="216"/>
                  <a:pt x="0" y="272"/>
                  <a:pt x="6" y="335"/>
                </a:cubicBezTo>
                <a:cubicBezTo>
                  <a:pt x="12" y="396"/>
                  <a:pt x="62" y="445"/>
                  <a:pt x="123" y="450"/>
                </a:cubicBezTo>
                <a:cubicBezTo>
                  <a:pt x="136" y="452"/>
                  <a:pt x="150" y="451"/>
                  <a:pt x="162" y="448"/>
                </a:cubicBezTo>
                <a:cubicBezTo>
                  <a:pt x="185" y="443"/>
                  <a:pt x="209" y="442"/>
                  <a:pt x="232" y="447"/>
                </a:cubicBezTo>
                <a:cubicBezTo>
                  <a:pt x="244" y="449"/>
                  <a:pt x="256" y="451"/>
                  <a:pt x="269" y="451"/>
                </a:cubicBezTo>
                <a:cubicBezTo>
                  <a:pt x="290" y="451"/>
                  <a:pt x="311" y="447"/>
                  <a:pt x="329" y="440"/>
                </a:cubicBezTo>
                <a:cubicBezTo>
                  <a:pt x="358" y="430"/>
                  <a:pt x="390" y="430"/>
                  <a:pt x="420" y="440"/>
                </a:cubicBezTo>
                <a:cubicBezTo>
                  <a:pt x="442" y="447"/>
                  <a:pt x="465" y="451"/>
                  <a:pt x="489" y="451"/>
                </a:cubicBezTo>
                <a:cubicBezTo>
                  <a:pt x="512" y="451"/>
                  <a:pt x="534" y="448"/>
                  <a:pt x="554" y="441"/>
                </a:cubicBezTo>
                <a:cubicBezTo>
                  <a:pt x="582" y="433"/>
                  <a:pt x="613" y="434"/>
                  <a:pt x="641" y="443"/>
                </a:cubicBezTo>
                <a:cubicBezTo>
                  <a:pt x="658" y="448"/>
                  <a:pt x="676" y="451"/>
                  <a:pt x="695" y="451"/>
                </a:cubicBezTo>
                <a:cubicBezTo>
                  <a:pt x="713" y="451"/>
                  <a:pt x="731" y="448"/>
                  <a:pt x="747" y="444"/>
                </a:cubicBezTo>
                <a:cubicBezTo>
                  <a:pt x="775" y="435"/>
                  <a:pt x="805" y="436"/>
                  <a:pt x="833" y="445"/>
                </a:cubicBezTo>
                <a:cubicBezTo>
                  <a:pt x="844" y="449"/>
                  <a:pt x="857" y="451"/>
                  <a:pt x="869" y="451"/>
                </a:cubicBezTo>
                <a:cubicBezTo>
                  <a:pt x="877" y="451"/>
                  <a:pt x="885" y="450"/>
                  <a:pt x="893" y="449"/>
                </a:cubicBezTo>
                <a:cubicBezTo>
                  <a:pt x="911" y="445"/>
                  <a:pt x="931" y="445"/>
                  <a:pt x="949" y="448"/>
                </a:cubicBezTo>
                <a:cubicBezTo>
                  <a:pt x="957" y="450"/>
                  <a:pt x="966" y="451"/>
                  <a:pt x="975" y="451"/>
                </a:cubicBezTo>
                <a:cubicBezTo>
                  <a:pt x="984" y="451"/>
                  <a:pt x="993" y="450"/>
                  <a:pt x="1001" y="448"/>
                </a:cubicBezTo>
                <a:cubicBezTo>
                  <a:pt x="1022" y="444"/>
                  <a:pt x="1043" y="443"/>
                  <a:pt x="1064" y="448"/>
                </a:cubicBezTo>
                <a:cubicBezTo>
                  <a:pt x="1071" y="450"/>
                  <a:pt x="1079" y="451"/>
                  <a:pt x="1087" y="451"/>
                </a:cubicBezTo>
                <a:cubicBezTo>
                  <a:pt x="1142" y="450"/>
                  <a:pt x="1187" y="404"/>
                  <a:pt x="1185" y="349"/>
                </a:cubicBezTo>
                <a:cubicBezTo>
                  <a:pt x="1183" y="303"/>
                  <a:pt x="1150" y="264"/>
                  <a:pt x="1106" y="255"/>
                </a:cubicBezTo>
                <a:close/>
              </a:path>
            </a:pathLst>
          </a:custGeom>
          <a:solidFill>
            <a:srgbClr val="FFFFFF"/>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1" name="Freeform 6">
            <a:extLst>
              <a:ext uri="{FF2B5EF4-FFF2-40B4-BE49-F238E27FC236}">
                <a16:creationId xmlns:a16="http://schemas.microsoft.com/office/drawing/2014/main" id="{F5A29B91-BBD1-47AF-9A97-9C244ED0B4CE}"/>
              </a:ext>
            </a:extLst>
          </p:cNvPr>
          <p:cNvSpPr>
            <a:spLocks/>
          </p:cNvSpPr>
          <p:nvPr/>
        </p:nvSpPr>
        <p:spPr bwMode="auto">
          <a:xfrm>
            <a:off x="3631728" y="1252821"/>
            <a:ext cx="1009519" cy="384125"/>
          </a:xfrm>
          <a:custGeom>
            <a:avLst/>
            <a:gdLst>
              <a:gd name="T0" fmla="*/ 811 w 870"/>
              <a:gd name="T1" fmla="*/ 188 h 331"/>
              <a:gd name="T2" fmla="*/ 787 w 870"/>
              <a:gd name="T3" fmla="*/ 173 h 331"/>
              <a:gd name="T4" fmla="*/ 715 w 870"/>
              <a:gd name="T5" fmla="*/ 140 h 331"/>
              <a:gd name="T6" fmla="*/ 657 w 870"/>
              <a:gd name="T7" fmla="*/ 160 h 331"/>
              <a:gd name="T8" fmla="*/ 642 w 870"/>
              <a:gd name="T9" fmla="*/ 158 h 331"/>
              <a:gd name="T10" fmla="*/ 510 w 870"/>
              <a:gd name="T11" fmla="*/ 57 h 331"/>
              <a:gd name="T12" fmla="*/ 504 w 870"/>
              <a:gd name="T13" fmla="*/ 57 h 331"/>
              <a:gd name="T14" fmla="*/ 472 w 870"/>
              <a:gd name="T15" fmla="*/ 46 h 331"/>
              <a:gd name="T16" fmla="*/ 359 w 870"/>
              <a:gd name="T17" fmla="*/ 0 h 331"/>
              <a:gd name="T18" fmla="*/ 232 w 870"/>
              <a:gd name="T19" fmla="*/ 60 h 331"/>
              <a:gd name="T20" fmla="*/ 198 w 870"/>
              <a:gd name="T21" fmla="*/ 76 h 331"/>
              <a:gd name="T22" fmla="*/ 197 w 870"/>
              <a:gd name="T23" fmla="*/ 76 h 331"/>
              <a:gd name="T24" fmla="*/ 92 w 870"/>
              <a:gd name="T25" fmla="*/ 130 h 331"/>
              <a:gd name="T26" fmla="*/ 70 w 870"/>
              <a:gd name="T27" fmla="*/ 146 h 331"/>
              <a:gd name="T28" fmla="*/ 4 w 870"/>
              <a:gd name="T29" fmla="*/ 246 h 331"/>
              <a:gd name="T30" fmla="*/ 90 w 870"/>
              <a:gd name="T31" fmla="*/ 330 h 331"/>
              <a:gd name="T32" fmla="*/ 119 w 870"/>
              <a:gd name="T33" fmla="*/ 329 h 331"/>
              <a:gd name="T34" fmla="*/ 169 w 870"/>
              <a:gd name="T35" fmla="*/ 328 h 331"/>
              <a:gd name="T36" fmla="*/ 197 w 870"/>
              <a:gd name="T37" fmla="*/ 331 h 331"/>
              <a:gd name="T38" fmla="*/ 241 w 870"/>
              <a:gd name="T39" fmla="*/ 323 h 331"/>
              <a:gd name="T40" fmla="*/ 308 w 870"/>
              <a:gd name="T41" fmla="*/ 323 h 331"/>
              <a:gd name="T42" fmla="*/ 359 w 870"/>
              <a:gd name="T43" fmla="*/ 331 h 331"/>
              <a:gd name="T44" fmla="*/ 406 w 870"/>
              <a:gd name="T45" fmla="*/ 324 h 331"/>
              <a:gd name="T46" fmla="*/ 470 w 870"/>
              <a:gd name="T47" fmla="*/ 325 h 331"/>
              <a:gd name="T48" fmla="*/ 510 w 870"/>
              <a:gd name="T49" fmla="*/ 331 h 331"/>
              <a:gd name="T50" fmla="*/ 548 w 870"/>
              <a:gd name="T51" fmla="*/ 325 h 331"/>
              <a:gd name="T52" fmla="*/ 611 w 870"/>
              <a:gd name="T53" fmla="*/ 327 h 331"/>
              <a:gd name="T54" fmla="*/ 637 w 870"/>
              <a:gd name="T55" fmla="*/ 331 h 331"/>
              <a:gd name="T56" fmla="*/ 655 w 870"/>
              <a:gd name="T57" fmla="*/ 329 h 331"/>
              <a:gd name="T58" fmla="*/ 696 w 870"/>
              <a:gd name="T59" fmla="*/ 329 h 331"/>
              <a:gd name="T60" fmla="*/ 715 w 870"/>
              <a:gd name="T61" fmla="*/ 331 h 331"/>
              <a:gd name="T62" fmla="*/ 734 w 870"/>
              <a:gd name="T63" fmla="*/ 329 h 331"/>
              <a:gd name="T64" fmla="*/ 780 w 870"/>
              <a:gd name="T65" fmla="*/ 329 h 331"/>
              <a:gd name="T66" fmla="*/ 797 w 870"/>
              <a:gd name="T67" fmla="*/ 331 h 331"/>
              <a:gd name="T68" fmla="*/ 869 w 870"/>
              <a:gd name="T69" fmla="*/ 256 h 331"/>
              <a:gd name="T70" fmla="*/ 811 w 870"/>
              <a:gd name="T71" fmla="*/ 18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0" h="331">
                <a:moveTo>
                  <a:pt x="811" y="188"/>
                </a:moveTo>
                <a:cubicBezTo>
                  <a:pt x="801" y="186"/>
                  <a:pt x="793" y="180"/>
                  <a:pt x="787" y="173"/>
                </a:cubicBezTo>
                <a:cubicBezTo>
                  <a:pt x="770" y="153"/>
                  <a:pt x="744" y="140"/>
                  <a:pt x="715" y="140"/>
                </a:cubicBezTo>
                <a:cubicBezTo>
                  <a:pt x="693" y="140"/>
                  <a:pt x="673" y="147"/>
                  <a:pt x="657" y="160"/>
                </a:cubicBezTo>
                <a:cubicBezTo>
                  <a:pt x="652" y="159"/>
                  <a:pt x="647" y="158"/>
                  <a:pt x="642" y="158"/>
                </a:cubicBezTo>
                <a:cubicBezTo>
                  <a:pt x="626" y="100"/>
                  <a:pt x="573" y="57"/>
                  <a:pt x="510" y="57"/>
                </a:cubicBezTo>
                <a:cubicBezTo>
                  <a:pt x="508" y="57"/>
                  <a:pt x="506" y="57"/>
                  <a:pt x="504" y="57"/>
                </a:cubicBezTo>
                <a:cubicBezTo>
                  <a:pt x="492" y="58"/>
                  <a:pt x="481" y="54"/>
                  <a:pt x="472" y="46"/>
                </a:cubicBezTo>
                <a:cubicBezTo>
                  <a:pt x="443" y="18"/>
                  <a:pt x="403" y="0"/>
                  <a:pt x="359" y="0"/>
                </a:cubicBezTo>
                <a:cubicBezTo>
                  <a:pt x="308" y="0"/>
                  <a:pt x="262" y="24"/>
                  <a:pt x="232" y="60"/>
                </a:cubicBezTo>
                <a:cubicBezTo>
                  <a:pt x="223" y="70"/>
                  <a:pt x="211" y="76"/>
                  <a:pt x="198" y="76"/>
                </a:cubicBezTo>
                <a:cubicBezTo>
                  <a:pt x="198" y="76"/>
                  <a:pt x="197" y="76"/>
                  <a:pt x="197" y="76"/>
                </a:cubicBezTo>
                <a:cubicBezTo>
                  <a:pt x="154" y="76"/>
                  <a:pt x="115" y="97"/>
                  <a:pt x="92" y="130"/>
                </a:cubicBezTo>
                <a:cubicBezTo>
                  <a:pt x="87" y="138"/>
                  <a:pt x="79" y="143"/>
                  <a:pt x="70" y="146"/>
                </a:cubicBezTo>
                <a:cubicBezTo>
                  <a:pt x="29" y="159"/>
                  <a:pt x="0" y="199"/>
                  <a:pt x="4" y="246"/>
                </a:cubicBezTo>
                <a:cubicBezTo>
                  <a:pt x="9" y="291"/>
                  <a:pt x="45" y="327"/>
                  <a:pt x="90" y="330"/>
                </a:cubicBezTo>
                <a:cubicBezTo>
                  <a:pt x="100" y="331"/>
                  <a:pt x="109" y="331"/>
                  <a:pt x="119" y="329"/>
                </a:cubicBezTo>
                <a:cubicBezTo>
                  <a:pt x="135" y="325"/>
                  <a:pt x="153" y="324"/>
                  <a:pt x="169" y="328"/>
                </a:cubicBezTo>
                <a:cubicBezTo>
                  <a:pt x="178" y="330"/>
                  <a:pt x="188" y="331"/>
                  <a:pt x="197" y="331"/>
                </a:cubicBezTo>
                <a:cubicBezTo>
                  <a:pt x="213" y="331"/>
                  <a:pt x="227" y="328"/>
                  <a:pt x="241" y="323"/>
                </a:cubicBezTo>
                <a:cubicBezTo>
                  <a:pt x="263" y="315"/>
                  <a:pt x="286" y="316"/>
                  <a:pt x="308" y="323"/>
                </a:cubicBezTo>
                <a:cubicBezTo>
                  <a:pt x="324" y="328"/>
                  <a:pt x="341" y="331"/>
                  <a:pt x="359" y="331"/>
                </a:cubicBezTo>
                <a:cubicBezTo>
                  <a:pt x="375" y="331"/>
                  <a:pt x="391" y="328"/>
                  <a:pt x="406" y="324"/>
                </a:cubicBezTo>
                <a:cubicBezTo>
                  <a:pt x="427" y="318"/>
                  <a:pt x="449" y="319"/>
                  <a:pt x="470" y="325"/>
                </a:cubicBezTo>
                <a:cubicBezTo>
                  <a:pt x="482" y="329"/>
                  <a:pt x="496" y="331"/>
                  <a:pt x="510" y="331"/>
                </a:cubicBezTo>
                <a:cubicBezTo>
                  <a:pt x="523" y="331"/>
                  <a:pt x="536" y="329"/>
                  <a:pt x="548" y="325"/>
                </a:cubicBezTo>
                <a:cubicBezTo>
                  <a:pt x="568" y="320"/>
                  <a:pt x="590" y="320"/>
                  <a:pt x="611" y="327"/>
                </a:cubicBezTo>
                <a:cubicBezTo>
                  <a:pt x="619" y="329"/>
                  <a:pt x="628" y="331"/>
                  <a:pt x="637" y="331"/>
                </a:cubicBezTo>
                <a:cubicBezTo>
                  <a:pt x="643" y="331"/>
                  <a:pt x="649" y="330"/>
                  <a:pt x="655" y="329"/>
                </a:cubicBezTo>
                <a:cubicBezTo>
                  <a:pt x="668" y="326"/>
                  <a:pt x="682" y="326"/>
                  <a:pt x="696" y="329"/>
                </a:cubicBezTo>
                <a:cubicBezTo>
                  <a:pt x="702" y="330"/>
                  <a:pt x="708" y="331"/>
                  <a:pt x="715" y="331"/>
                </a:cubicBezTo>
                <a:cubicBezTo>
                  <a:pt x="721" y="331"/>
                  <a:pt x="728" y="330"/>
                  <a:pt x="734" y="329"/>
                </a:cubicBezTo>
                <a:cubicBezTo>
                  <a:pt x="749" y="326"/>
                  <a:pt x="765" y="325"/>
                  <a:pt x="780" y="329"/>
                </a:cubicBezTo>
                <a:cubicBezTo>
                  <a:pt x="785" y="330"/>
                  <a:pt x="791" y="331"/>
                  <a:pt x="797" y="331"/>
                </a:cubicBezTo>
                <a:cubicBezTo>
                  <a:pt x="837" y="330"/>
                  <a:pt x="870" y="296"/>
                  <a:pt x="869" y="256"/>
                </a:cubicBezTo>
                <a:cubicBezTo>
                  <a:pt x="868" y="222"/>
                  <a:pt x="843" y="194"/>
                  <a:pt x="811" y="188"/>
                </a:cubicBezTo>
                <a:close/>
              </a:path>
            </a:pathLst>
          </a:custGeom>
          <a:solidFill>
            <a:srgbClr val="D7E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2" name="Freeform 7">
            <a:extLst>
              <a:ext uri="{FF2B5EF4-FFF2-40B4-BE49-F238E27FC236}">
                <a16:creationId xmlns:a16="http://schemas.microsoft.com/office/drawing/2014/main" id="{DB27407F-A51E-40BA-96E5-EB93934DC2C1}"/>
              </a:ext>
            </a:extLst>
          </p:cNvPr>
          <p:cNvSpPr>
            <a:spLocks/>
          </p:cNvSpPr>
          <p:nvPr/>
        </p:nvSpPr>
        <p:spPr bwMode="auto">
          <a:xfrm>
            <a:off x="4326963" y="2010753"/>
            <a:ext cx="830948" cy="317459"/>
          </a:xfrm>
          <a:custGeom>
            <a:avLst/>
            <a:gdLst>
              <a:gd name="T0" fmla="*/ 667 w 716"/>
              <a:gd name="T1" fmla="*/ 154 h 273"/>
              <a:gd name="T2" fmla="*/ 648 w 716"/>
              <a:gd name="T3" fmla="*/ 142 h 273"/>
              <a:gd name="T4" fmla="*/ 588 w 716"/>
              <a:gd name="T5" fmla="*/ 115 h 273"/>
              <a:gd name="T6" fmla="*/ 540 w 716"/>
              <a:gd name="T7" fmla="*/ 132 h 273"/>
              <a:gd name="T8" fmla="*/ 528 w 716"/>
              <a:gd name="T9" fmla="*/ 130 h 273"/>
              <a:gd name="T10" fmla="*/ 420 w 716"/>
              <a:gd name="T11" fmla="*/ 47 h 273"/>
              <a:gd name="T12" fmla="*/ 415 w 716"/>
              <a:gd name="T13" fmla="*/ 47 h 273"/>
              <a:gd name="T14" fmla="*/ 389 w 716"/>
              <a:gd name="T15" fmla="*/ 38 h 273"/>
              <a:gd name="T16" fmla="*/ 296 w 716"/>
              <a:gd name="T17" fmla="*/ 0 h 273"/>
              <a:gd name="T18" fmla="*/ 191 w 716"/>
              <a:gd name="T19" fmla="*/ 49 h 273"/>
              <a:gd name="T20" fmla="*/ 163 w 716"/>
              <a:gd name="T21" fmla="*/ 62 h 273"/>
              <a:gd name="T22" fmla="*/ 163 w 716"/>
              <a:gd name="T23" fmla="*/ 62 h 273"/>
              <a:gd name="T24" fmla="*/ 77 w 716"/>
              <a:gd name="T25" fmla="*/ 107 h 273"/>
              <a:gd name="T26" fmla="*/ 59 w 716"/>
              <a:gd name="T27" fmla="*/ 120 h 273"/>
              <a:gd name="T28" fmla="*/ 4 w 716"/>
              <a:gd name="T29" fmla="*/ 203 h 273"/>
              <a:gd name="T30" fmla="*/ 74 w 716"/>
              <a:gd name="T31" fmla="*/ 272 h 273"/>
              <a:gd name="T32" fmla="*/ 98 w 716"/>
              <a:gd name="T33" fmla="*/ 270 h 273"/>
              <a:gd name="T34" fmla="*/ 140 w 716"/>
              <a:gd name="T35" fmla="*/ 270 h 273"/>
              <a:gd name="T36" fmla="*/ 163 w 716"/>
              <a:gd name="T37" fmla="*/ 272 h 273"/>
              <a:gd name="T38" fmla="*/ 199 w 716"/>
              <a:gd name="T39" fmla="*/ 266 h 273"/>
              <a:gd name="T40" fmla="*/ 254 w 716"/>
              <a:gd name="T41" fmla="*/ 266 h 273"/>
              <a:gd name="T42" fmla="*/ 296 w 716"/>
              <a:gd name="T43" fmla="*/ 272 h 273"/>
              <a:gd name="T44" fmla="*/ 334 w 716"/>
              <a:gd name="T45" fmla="*/ 267 h 273"/>
              <a:gd name="T46" fmla="*/ 387 w 716"/>
              <a:gd name="T47" fmla="*/ 267 h 273"/>
              <a:gd name="T48" fmla="*/ 420 w 716"/>
              <a:gd name="T49" fmla="*/ 272 h 273"/>
              <a:gd name="T50" fmla="*/ 451 w 716"/>
              <a:gd name="T51" fmla="*/ 268 h 273"/>
              <a:gd name="T52" fmla="*/ 503 w 716"/>
              <a:gd name="T53" fmla="*/ 269 h 273"/>
              <a:gd name="T54" fmla="*/ 525 w 716"/>
              <a:gd name="T55" fmla="*/ 272 h 273"/>
              <a:gd name="T56" fmla="*/ 539 w 716"/>
              <a:gd name="T57" fmla="*/ 271 h 273"/>
              <a:gd name="T58" fmla="*/ 573 w 716"/>
              <a:gd name="T59" fmla="*/ 271 h 273"/>
              <a:gd name="T60" fmla="*/ 588 w 716"/>
              <a:gd name="T61" fmla="*/ 272 h 273"/>
              <a:gd name="T62" fmla="*/ 604 w 716"/>
              <a:gd name="T63" fmla="*/ 271 h 273"/>
              <a:gd name="T64" fmla="*/ 642 w 716"/>
              <a:gd name="T65" fmla="*/ 271 h 273"/>
              <a:gd name="T66" fmla="*/ 656 w 716"/>
              <a:gd name="T67" fmla="*/ 272 h 273"/>
              <a:gd name="T68" fmla="*/ 715 w 716"/>
              <a:gd name="T69" fmla="*/ 211 h 273"/>
              <a:gd name="T70" fmla="*/ 667 w 716"/>
              <a:gd name="T71" fmla="*/ 15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273">
                <a:moveTo>
                  <a:pt x="667" y="154"/>
                </a:moveTo>
                <a:cubicBezTo>
                  <a:pt x="660" y="153"/>
                  <a:pt x="653" y="148"/>
                  <a:pt x="648" y="142"/>
                </a:cubicBezTo>
                <a:cubicBezTo>
                  <a:pt x="633" y="126"/>
                  <a:pt x="612" y="115"/>
                  <a:pt x="588" y="115"/>
                </a:cubicBezTo>
                <a:cubicBezTo>
                  <a:pt x="570" y="115"/>
                  <a:pt x="554" y="121"/>
                  <a:pt x="540" y="132"/>
                </a:cubicBezTo>
                <a:cubicBezTo>
                  <a:pt x="537" y="131"/>
                  <a:pt x="533" y="130"/>
                  <a:pt x="528" y="130"/>
                </a:cubicBezTo>
                <a:cubicBezTo>
                  <a:pt x="515" y="82"/>
                  <a:pt x="472" y="47"/>
                  <a:pt x="420" y="47"/>
                </a:cubicBezTo>
                <a:cubicBezTo>
                  <a:pt x="418" y="47"/>
                  <a:pt x="416" y="47"/>
                  <a:pt x="415" y="47"/>
                </a:cubicBezTo>
                <a:cubicBezTo>
                  <a:pt x="405" y="47"/>
                  <a:pt x="396" y="44"/>
                  <a:pt x="389" y="38"/>
                </a:cubicBezTo>
                <a:cubicBezTo>
                  <a:pt x="365" y="15"/>
                  <a:pt x="332" y="0"/>
                  <a:pt x="296" y="0"/>
                </a:cubicBezTo>
                <a:cubicBezTo>
                  <a:pt x="254" y="0"/>
                  <a:pt x="216" y="20"/>
                  <a:pt x="191" y="49"/>
                </a:cubicBezTo>
                <a:cubicBezTo>
                  <a:pt x="184" y="58"/>
                  <a:pt x="174" y="62"/>
                  <a:pt x="163" y="62"/>
                </a:cubicBezTo>
                <a:cubicBezTo>
                  <a:pt x="163" y="62"/>
                  <a:pt x="163" y="62"/>
                  <a:pt x="163" y="62"/>
                </a:cubicBezTo>
                <a:cubicBezTo>
                  <a:pt x="127" y="62"/>
                  <a:pt x="96" y="80"/>
                  <a:pt x="77" y="107"/>
                </a:cubicBezTo>
                <a:cubicBezTo>
                  <a:pt x="72" y="114"/>
                  <a:pt x="66" y="118"/>
                  <a:pt x="59" y="120"/>
                </a:cubicBezTo>
                <a:cubicBezTo>
                  <a:pt x="24" y="131"/>
                  <a:pt x="0" y="164"/>
                  <a:pt x="4" y="203"/>
                </a:cubicBezTo>
                <a:cubicBezTo>
                  <a:pt x="8" y="239"/>
                  <a:pt x="38" y="269"/>
                  <a:pt x="74" y="272"/>
                </a:cubicBezTo>
                <a:cubicBezTo>
                  <a:pt x="83" y="273"/>
                  <a:pt x="91" y="272"/>
                  <a:pt x="98" y="270"/>
                </a:cubicBezTo>
                <a:cubicBezTo>
                  <a:pt x="112" y="267"/>
                  <a:pt x="126" y="267"/>
                  <a:pt x="140" y="270"/>
                </a:cubicBezTo>
                <a:cubicBezTo>
                  <a:pt x="147" y="271"/>
                  <a:pt x="155" y="272"/>
                  <a:pt x="163" y="272"/>
                </a:cubicBezTo>
                <a:cubicBezTo>
                  <a:pt x="176" y="272"/>
                  <a:pt x="188" y="270"/>
                  <a:pt x="199" y="266"/>
                </a:cubicBezTo>
                <a:cubicBezTo>
                  <a:pt x="217" y="259"/>
                  <a:pt x="236" y="260"/>
                  <a:pt x="254" y="266"/>
                </a:cubicBezTo>
                <a:cubicBezTo>
                  <a:pt x="267" y="270"/>
                  <a:pt x="281" y="272"/>
                  <a:pt x="296" y="272"/>
                </a:cubicBezTo>
                <a:cubicBezTo>
                  <a:pt x="309" y="272"/>
                  <a:pt x="322" y="270"/>
                  <a:pt x="334" y="267"/>
                </a:cubicBezTo>
                <a:cubicBezTo>
                  <a:pt x="352" y="261"/>
                  <a:pt x="370" y="262"/>
                  <a:pt x="387" y="267"/>
                </a:cubicBezTo>
                <a:cubicBezTo>
                  <a:pt x="397" y="270"/>
                  <a:pt x="408" y="272"/>
                  <a:pt x="420" y="272"/>
                </a:cubicBezTo>
                <a:cubicBezTo>
                  <a:pt x="431" y="272"/>
                  <a:pt x="441" y="271"/>
                  <a:pt x="451" y="268"/>
                </a:cubicBezTo>
                <a:cubicBezTo>
                  <a:pt x="468" y="263"/>
                  <a:pt x="486" y="263"/>
                  <a:pt x="503" y="269"/>
                </a:cubicBezTo>
                <a:cubicBezTo>
                  <a:pt x="510" y="271"/>
                  <a:pt x="517" y="272"/>
                  <a:pt x="525" y="272"/>
                </a:cubicBezTo>
                <a:cubicBezTo>
                  <a:pt x="530" y="272"/>
                  <a:pt x="534" y="272"/>
                  <a:pt x="539" y="271"/>
                </a:cubicBezTo>
                <a:cubicBezTo>
                  <a:pt x="550" y="269"/>
                  <a:pt x="562" y="268"/>
                  <a:pt x="573" y="271"/>
                </a:cubicBezTo>
                <a:cubicBezTo>
                  <a:pt x="578" y="272"/>
                  <a:pt x="583" y="272"/>
                  <a:pt x="588" y="272"/>
                </a:cubicBezTo>
                <a:cubicBezTo>
                  <a:pt x="594" y="272"/>
                  <a:pt x="599" y="272"/>
                  <a:pt x="604" y="271"/>
                </a:cubicBezTo>
                <a:cubicBezTo>
                  <a:pt x="617" y="268"/>
                  <a:pt x="629" y="268"/>
                  <a:pt x="642" y="271"/>
                </a:cubicBezTo>
                <a:cubicBezTo>
                  <a:pt x="646" y="272"/>
                  <a:pt x="651" y="272"/>
                  <a:pt x="656" y="272"/>
                </a:cubicBezTo>
                <a:cubicBezTo>
                  <a:pt x="689" y="272"/>
                  <a:pt x="716" y="244"/>
                  <a:pt x="715" y="211"/>
                </a:cubicBezTo>
                <a:cubicBezTo>
                  <a:pt x="714" y="183"/>
                  <a:pt x="694" y="160"/>
                  <a:pt x="667" y="154"/>
                </a:cubicBezTo>
                <a:close/>
              </a:path>
            </a:pathLst>
          </a:custGeom>
          <a:solidFill>
            <a:srgbClr val="FFFFFF"/>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3" name="Freeform 8">
            <a:extLst>
              <a:ext uri="{FF2B5EF4-FFF2-40B4-BE49-F238E27FC236}">
                <a16:creationId xmlns:a16="http://schemas.microsoft.com/office/drawing/2014/main" id="{19EF5AAF-A3EB-40FA-A879-58BA1555F5A3}"/>
              </a:ext>
            </a:extLst>
          </p:cNvPr>
          <p:cNvSpPr>
            <a:spLocks/>
          </p:cNvSpPr>
          <p:nvPr/>
        </p:nvSpPr>
        <p:spPr bwMode="auto">
          <a:xfrm>
            <a:off x="2274592" y="1957579"/>
            <a:ext cx="830948" cy="315871"/>
          </a:xfrm>
          <a:custGeom>
            <a:avLst/>
            <a:gdLst>
              <a:gd name="T0" fmla="*/ 667 w 716"/>
              <a:gd name="T1" fmla="*/ 154 h 272"/>
              <a:gd name="T2" fmla="*/ 648 w 716"/>
              <a:gd name="T3" fmla="*/ 142 h 272"/>
              <a:gd name="T4" fmla="*/ 588 w 716"/>
              <a:gd name="T5" fmla="*/ 115 h 272"/>
              <a:gd name="T6" fmla="*/ 540 w 716"/>
              <a:gd name="T7" fmla="*/ 131 h 272"/>
              <a:gd name="T8" fmla="*/ 529 w 716"/>
              <a:gd name="T9" fmla="*/ 130 h 272"/>
              <a:gd name="T10" fmla="*/ 420 w 716"/>
              <a:gd name="T11" fmla="*/ 47 h 272"/>
              <a:gd name="T12" fmla="*/ 415 w 716"/>
              <a:gd name="T13" fmla="*/ 47 h 272"/>
              <a:gd name="T14" fmla="*/ 389 w 716"/>
              <a:gd name="T15" fmla="*/ 37 h 272"/>
              <a:gd name="T16" fmla="*/ 296 w 716"/>
              <a:gd name="T17" fmla="*/ 0 h 272"/>
              <a:gd name="T18" fmla="*/ 191 w 716"/>
              <a:gd name="T19" fmla="*/ 49 h 272"/>
              <a:gd name="T20" fmla="*/ 163 w 716"/>
              <a:gd name="T21" fmla="*/ 62 h 272"/>
              <a:gd name="T22" fmla="*/ 163 w 716"/>
              <a:gd name="T23" fmla="*/ 62 h 272"/>
              <a:gd name="T24" fmla="*/ 77 w 716"/>
              <a:gd name="T25" fmla="*/ 107 h 272"/>
              <a:gd name="T26" fmla="*/ 59 w 716"/>
              <a:gd name="T27" fmla="*/ 120 h 272"/>
              <a:gd name="T28" fmla="*/ 4 w 716"/>
              <a:gd name="T29" fmla="*/ 202 h 272"/>
              <a:gd name="T30" fmla="*/ 74 w 716"/>
              <a:gd name="T31" fmla="*/ 272 h 272"/>
              <a:gd name="T32" fmla="*/ 98 w 716"/>
              <a:gd name="T33" fmla="*/ 270 h 272"/>
              <a:gd name="T34" fmla="*/ 140 w 716"/>
              <a:gd name="T35" fmla="*/ 269 h 272"/>
              <a:gd name="T36" fmla="*/ 163 w 716"/>
              <a:gd name="T37" fmla="*/ 272 h 272"/>
              <a:gd name="T38" fmla="*/ 199 w 716"/>
              <a:gd name="T39" fmla="*/ 265 h 272"/>
              <a:gd name="T40" fmla="*/ 254 w 716"/>
              <a:gd name="T41" fmla="*/ 265 h 272"/>
              <a:gd name="T42" fmla="*/ 296 w 716"/>
              <a:gd name="T43" fmla="*/ 272 h 272"/>
              <a:gd name="T44" fmla="*/ 334 w 716"/>
              <a:gd name="T45" fmla="*/ 266 h 272"/>
              <a:gd name="T46" fmla="*/ 387 w 716"/>
              <a:gd name="T47" fmla="*/ 267 h 272"/>
              <a:gd name="T48" fmla="*/ 420 w 716"/>
              <a:gd name="T49" fmla="*/ 272 h 272"/>
              <a:gd name="T50" fmla="*/ 451 w 716"/>
              <a:gd name="T51" fmla="*/ 267 h 272"/>
              <a:gd name="T52" fmla="*/ 503 w 716"/>
              <a:gd name="T53" fmla="*/ 268 h 272"/>
              <a:gd name="T54" fmla="*/ 525 w 716"/>
              <a:gd name="T55" fmla="*/ 272 h 272"/>
              <a:gd name="T56" fmla="*/ 539 w 716"/>
              <a:gd name="T57" fmla="*/ 270 h 272"/>
              <a:gd name="T58" fmla="*/ 573 w 716"/>
              <a:gd name="T59" fmla="*/ 270 h 272"/>
              <a:gd name="T60" fmla="*/ 588 w 716"/>
              <a:gd name="T61" fmla="*/ 272 h 272"/>
              <a:gd name="T62" fmla="*/ 604 w 716"/>
              <a:gd name="T63" fmla="*/ 270 h 272"/>
              <a:gd name="T64" fmla="*/ 642 w 716"/>
              <a:gd name="T65" fmla="*/ 270 h 272"/>
              <a:gd name="T66" fmla="*/ 656 w 716"/>
              <a:gd name="T67" fmla="*/ 272 h 272"/>
              <a:gd name="T68" fmla="*/ 715 w 716"/>
              <a:gd name="T69" fmla="*/ 210 h 272"/>
              <a:gd name="T70" fmla="*/ 667 w 716"/>
              <a:gd name="T71" fmla="*/ 15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272">
                <a:moveTo>
                  <a:pt x="667" y="154"/>
                </a:moveTo>
                <a:cubicBezTo>
                  <a:pt x="660" y="152"/>
                  <a:pt x="653" y="148"/>
                  <a:pt x="648" y="142"/>
                </a:cubicBezTo>
                <a:cubicBezTo>
                  <a:pt x="633" y="125"/>
                  <a:pt x="612" y="115"/>
                  <a:pt x="588" y="115"/>
                </a:cubicBezTo>
                <a:cubicBezTo>
                  <a:pt x="570" y="115"/>
                  <a:pt x="554" y="121"/>
                  <a:pt x="540" y="131"/>
                </a:cubicBezTo>
                <a:cubicBezTo>
                  <a:pt x="537" y="130"/>
                  <a:pt x="533" y="130"/>
                  <a:pt x="529" y="130"/>
                </a:cubicBezTo>
                <a:cubicBezTo>
                  <a:pt x="515" y="82"/>
                  <a:pt x="472" y="47"/>
                  <a:pt x="420" y="47"/>
                </a:cubicBezTo>
                <a:cubicBezTo>
                  <a:pt x="418" y="47"/>
                  <a:pt x="416" y="47"/>
                  <a:pt x="415" y="47"/>
                </a:cubicBezTo>
                <a:cubicBezTo>
                  <a:pt x="405" y="47"/>
                  <a:pt x="396" y="44"/>
                  <a:pt x="389" y="37"/>
                </a:cubicBezTo>
                <a:cubicBezTo>
                  <a:pt x="365" y="14"/>
                  <a:pt x="332" y="0"/>
                  <a:pt x="296" y="0"/>
                </a:cubicBezTo>
                <a:cubicBezTo>
                  <a:pt x="254" y="0"/>
                  <a:pt x="216" y="19"/>
                  <a:pt x="191" y="49"/>
                </a:cubicBezTo>
                <a:cubicBezTo>
                  <a:pt x="184" y="57"/>
                  <a:pt x="174" y="62"/>
                  <a:pt x="163" y="62"/>
                </a:cubicBezTo>
                <a:cubicBezTo>
                  <a:pt x="163" y="62"/>
                  <a:pt x="163" y="62"/>
                  <a:pt x="163" y="62"/>
                </a:cubicBezTo>
                <a:cubicBezTo>
                  <a:pt x="127" y="62"/>
                  <a:pt x="96" y="80"/>
                  <a:pt x="77" y="107"/>
                </a:cubicBezTo>
                <a:cubicBezTo>
                  <a:pt x="72" y="113"/>
                  <a:pt x="66" y="118"/>
                  <a:pt x="59" y="120"/>
                </a:cubicBezTo>
                <a:cubicBezTo>
                  <a:pt x="24" y="130"/>
                  <a:pt x="0" y="164"/>
                  <a:pt x="4" y="202"/>
                </a:cubicBezTo>
                <a:cubicBezTo>
                  <a:pt x="8" y="239"/>
                  <a:pt x="38" y="268"/>
                  <a:pt x="74" y="272"/>
                </a:cubicBezTo>
                <a:cubicBezTo>
                  <a:pt x="83" y="272"/>
                  <a:pt x="91" y="272"/>
                  <a:pt x="98" y="270"/>
                </a:cubicBezTo>
                <a:cubicBezTo>
                  <a:pt x="112" y="267"/>
                  <a:pt x="126" y="266"/>
                  <a:pt x="140" y="269"/>
                </a:cubicBezTo>
                <a:cubicBezTo>
                  <a:pt x="147" y="271"/>
                  <a:pt x="155" y="272"/>
                  <a:pt x="163" y="272"/>
                </a:cubicBezTo>
                <a:cubicBezTo>
                  <a:pt x="176" y="272"/>
                  <a:pt x="188" y="270"/>
                  <a:pt x="199" y="265"/>
                </a:cubicBezTo>
                <a:cubicBezTo>
                  <a:pt x="217" y="259"/>
                  <a:pt x="236" y="259"/>
                  <a:pt x="254" y="265"/>
                </a:cubicBezTo>
                <a:cubicBezTo>
                  <a:pt x="267" y="270"/>
                  <a:pt x="281" y="272"/>
                  <a:pt x="296" y="272"/>
                </a:cubicBezTo>
                <a:cubicBezTo>
                  <a:pt x="309" y="272"/>
                  <a:pt x="322" y="270"/>
                  <a:pt x="334" y="266"/>
                </a:cubicBezTo>
                <a:cubicBezTo>
                  <a:pt x="352" y="261"/>
                  <a:pt x="370" y="262"/>
                  <a:pt x="387" y="267"/>
                </a:cubicBezTo>
                <a:cubicBezTo>
                  <a:pt x="397" y="270"/>
                  <a:pt x="408" y="272"/>
                  <a:pt x="420" y="272"/>
                </a:cubicBezTo>
                <a:cubicBezTo>
                  <a:pt x="431" y="272"/>
                  <a:pt x="441" y="270"/>
                  <a:pt x="451" y="267"/>
                </a:cubicBezTo>
                <a:cubicBezTo>
                  <a:pt x="468" y="263"/>
                  <a:pt x="486" y="263"/>
                  <a:pt x="503" y="268"/>
                </a:cubicBezTo>
                <a:cubicBezTo>
                  <a:pt x="510" y="271"/>
                  <a:pt x="517" y="272"/>
                  <a:pt x="525" y="272"/>
                </a:cubicBezTo>
                <a:cubicBezTo>
                  <a:pt x="530" y="272"/>
                  <a:pt x="534" y="271"/>
                  <a:pt x="539" y="270"/>
                </a:cubicBezTo>
                <a:cubicBezTo>
                  <a:pt x="550" y="268"/>
                  <a:pt x="562" y="268"/>
                  <a:pt x="573" y="270"/>
                </a:cubicBezTo>
                <a:cubicBezTo>
                  <a:pt x="578" y="271"/>
                  <a:pt x="583" y="272"/>
                  <a:pt x="588" y="272"/>
                </a:cubicBezTo>
                <a:cubicBezTo>
                  <a:pt x="594" y="272"/>
                  <a:pt x="599" y="271"/>
                  <a:pt x="604" y="270"/>
                </a:cubicBezTo>
                <a:cubicBezTo>
                  <a:pt x="617" y="268"/>
                  <a:pt x="629" y="267"/>
                  <a:pt x="642" y="270"/>
                </a:cubicBezTo>
                <a:cubicBezTo>
                  <a:pt x="646" y="271"/>
                  <a:pt x="651" y="272"/>
                  <a:pt x="656" y="272"/>
                </a:cubicBezTo>
                <a:cubicBezTo>
                  <a:pt x="689" y="271"/>
                  <a:pt x="716" y="243"/>
                  <a:pt x="715" y="210"/>
                </a:cubicBezTo>
                <a:cubicBezTo>
                  <a:pt x="714" y="182"/>
                  <a:pt x="694" y="159"/>
                  <a:pt x="667" y="154"/>
                </a:cubicBezTo>
                <a:close/>
              </a:path>
            </a:pathLst>
          </a:custGeom>
          <a:solidFill>
            <a:srgbClr val="FFFFFF"/>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244" name="Group 243">
            <a:extLst>
              <a:ext uri="{FF2B5EF4-FFF2-40B4-BE49-F238E27FC236}">
                <a16:creationId xmlns:a16="http://schemas.microsoft.com/office/drawing/2014/main" id="{73780BC6-CA37-42D3-9BFE-FAEC1ECEBB44}"/>
              </a:ext>
            </a:extLst>
          </p:cNvPr>
          <p:cNvGrpSpPr/>
          <p:nvPr/>
        </p:nvGrpSpPr>
        <p:grpSpPr>
          <a:xfrm>
            <a:off x="5405925" y="2621068"/>
            <a:ext cx="1043645" cy="2235703"/>
            <a:chOff x="20883564" y="4746625"/>
            <a:chExt cx="2087562" cy="4471988"/>
          </a:xfrm>
        </p:grpSpPr>
        <p:sp>
          <p:nvSpPr>
            <p:cNvPr id="71" name="Freeform 36">
              <a:extLst>
                <a:ext uri="{FF2B5EF4-FFF2-40B4-BE49-F238E27FC236}">
                  <a16:creationId xmlns:a16="http://schemas.microsoft.com/office/drawing/2014/main" id="{8C1657ED-3663-4F5E-B447-882673E5A2C1}"/>
                </a:ext>
              </a:extLst>
            </p:cNvPr>
            <p:cNvSpPr>
              <a:spLocks/>
            </p:cNvSpPr>
            <p:nvPr/>
          </p:nvSpPr>
          <p:spPr bwMode="auto">
            <a:xfrm>
              <a:off x="20883564" y="4746625"/>
              <a:ext cx="1995488" cy="4005263"/>
            </a:xfrm>
            <a:custGeom>
              <a:avLst/>
              <a:gdLst>
                <a:gd name="T0" fmla="*/ 562 w 860"/>
                <a:gd name="T1" fmla="*/ 825 h 1725"/>
                <a:gd name="T2" fmla="*/ 626 w 860"/>
                <a:gd name="T3" fmla="*/ 602 h 1725"/>
                <a:gd name="T4" fmla="*/ 506 w 860"/>
                <a:gd name="T5" fmla="*/ 346 h 1725"/>
                <a:gd name="T6" fmla="*/ 570 w 860"/>
                <a:gd name="T7" fmla="*/ 208 h 1725"/>
                <a:gd name="T8" fmla="*/ 400 w 860"/>
                <a:gd name="T9" fmla="*/ 8 h 1725"/>
                <a:gd name="T10" fmla="*/ 200 w 860"/>
                <a:gd name="T11" fmla="*/ 178 h 1725"/>
                <a:gd name="T12" fmla="*/ 222 w 860"/>
                <a:gd name="T13" fmla="*/ 282 h 1725"/>
                <a:gd name="T14" fmla="*/ 32 w 860"/>
                <a:gd name="T15" fmla="*/ 551 h 1725"/>
                <a:gd name="T16" fmla="*/ 151 w 860"/>
                <a:gd name="T17" fmla="*/ 874 h 1725"/>
                <a:gd name="T18" fmla="*/ 2 w 860"/>
                <a:gd name="T19" fmla="*/ 1209 h 1725"/>
                <a:gd name="T20" fmla="*/ 483 w 860"/>
                <a:gd name="T21" fmla="*/ 1688 h 1725"/>
                <a:gd name="T22" fmla="*/ 822 w 860"/>
                <a:gd name="T23" fmla="*/ 1151 h 1725"/>
                <a:gd name="T24" fmla="*/ 562 w 860"/>
                <a:gd name="T25" fmla="*/ 825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0" h="1725">
                  <a:moveTo>
                    <a:pt x="562" y="825"/>
                  </a:moveTo>
                  <a:cubicBezTo>
                    <a:pt x="551" y="708"/>
                    <a:pt x="627" y="741"/>
                    <a:pt x="626" y="602"/>
                  </a:cubicBezTo>
                  <a:cubicBezTo>
                    <a:pt x="626" y="479"/>
                    <a:pt x="507" y="412"/>
                    <a:pt x="506" y="346"/>
                  </a:cubicBezTo>
                  <a:cubicBezTo>
                    <a:pt x="504" y="279"/>
                    <a:pt x="567" y="245"/>
                    <a:pt x="570" y="208"/>
                  </a:cubicBezTo>
                  <a:cubicBezTo>
                    <a:pt x="578" y="106"/>
                    <a:pt x="502" y="16"/>
                    <a:pt x="400" y="8"/>
                  </a:cubicBezTo>
                  <a:cubicBezTo>
                    <a:pt x="298" y="0"/>
                    <a:pt x="208" y="76"/>
                    <a:pt x="200" y="178"/>
                  </a:cubicBezTo>
                  <a:cubicBezTo>
                    <a:pt x="197" y="216"/>
                    <a:pt x="221" y="224"/>
                    <a:pt x="222" y="282"/>
                  </a:cubicBezTo>
                  <a:cubicBezTo>
                    <a:pt x="224" y="340"/>
                    <a:pt x="14" y="430"/>
                    <a:pt x="32" y="551"/>
                  </a:cubicBezTo>
                  <a:cubicBezTo>
                    <a:pt x="51" y="672"/>
                    <a:pt x="158" y="728"/>
                    <a:pt x="151" y="874"/>
                  </a:cubicBezTo>
                  <a:cubicBezTo>
                    <a:pt x="146" y="983"/>
                    <a:pt x="0" y="1030"/>
                    <a:pt x="2" y="1209"/>
                  </a:cubicBezTo>
                  <a:cubicBezTo>
                    <a:pt x="5" y="1502"/>
                    <a:pt x="215" y="1725"/>
                    <a:pt x="483" y="1688"/>
                  </a:cubicBezTo>
                  <a:cubicBezTo>
                    <a:pt x="751" y="1650"/>
                    <a:pt x="860" y="1419"/>
                    <a:pt x="822" y="1151"/>
                  </a:cubicBezTo>
                  <a:cubicBezTo>
                    <a:pt x="798" y="973"/>
                    <a:pt x="572" y="942"/>
                    <a:pt x="562" y="8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2" name="Freeform 37">
              <a:extLst>
                <a:ext uri="{FF2B5EF4-FFF2-40B4-BE49-F238E27FC236}">
                  <a16:creationId xmlns:a16="http://schemas.microsoft.com/office/drawing/2014/main" id="{9D974672-BFC8-47D8-999E-603897E5763D}"/>
                </a:ext>
              </a:extLst>
            </p:cNvPr>
            <p:cNvSpPr>
              <a:spLocks/>
            </p:cNvSpPr>
            <p:nvPr/>
          </p:nvSpPr>
          <p:spPr bwMode="auto">
            <a:xfrm>
              <a:off x="21648739" y="5165725"/>
              <a:ext cx="296863" cy="3116263"/>
            </a:xfrm>
            <a:custGeom>
              <a:avLst/>
              <a:gdLst>
                <a:gd name="T0" fmla="*/ 40 w 128"/>
                <a:gd name="T1" fmla="*/ 0 h 1342"/>
                <a:gd name="T2" fmla="*/ 23 w 128"/>
                <a:gd name="T3" fmla="*/ 169 h 1342"/>
                <a:gd name="T4" fmla="*/ 12 w 128"/>
                <a:gd name="T5" fmla="*/ 338 h 1342"/>
                <a:gd name="T6" fmla="*/ 8 w 128"/>
                <a:gd name="T7" fmla="*/ 508 h 1342"/>
                <a:gd name="T8" fmla="*/ 12 w 128"/>
                <a:gd name="T9" fmla="*/ 677 h 1342"/>
                <a:gd name="T10" fmla="*/ 23 w 128"/>
                <a:gd name="T11" fmla="*/ 846 h 1342"/>
                <a:gd name="T12" fmla="*/ 45 w 128"/>
                <a:gd name="T13" fmla="*/ 1014 h 1342"/>
                <a:gd name="T14" fmla="*/ 79 w 128"/>
                <a:gd name="T15" fmla="*/ 1180 h 1342"/>
                <a:gd name="T16" fmla="*/ 128 w 128"/>
                <a:gd name="T17" fmla="*/ 1342 h 1342"/>
                <a:gd name="T18" fmla="*/ 75 w 128"/>
                <a:gd name="T19" fmla="*/ 1181 h 1342"/>
                <a:gd name="T20" fmla="*/ 39 w 128"/>
                <a:gd name="T21" fmla="*/ 1015 h 1342"/>
                <a:gd name="T22" fmla="*/ 17 w 128"/>
                <a:gd name="T23" fmla="*/ 847 h 1342"/>
                <a:gd name="T24" fmla="*/ 5 w 128"/>
                <a:gd name="T25" fmla="*/ 677 h 1342"/>
                <a:gd name="T26" fmla="*/ 7 w 128"/>
                <a:gd name="T27" fmla="*/ 338 h 1342"/>
                <a:gd name="T28" fmla="*/ 40 w 128"/>
                <a:gd name="T29" fmla="*/ 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342">
                  <a:moveTo>
                    <a:pt x="40" y="0"/>
                  </a:moveTo>
                  <a:cubicBezTo>
                    <a:pt x="33" y="56"/>
                    <a:pt x="27" y="113"/>
                    <a:pt x="23" y="169"/>
                  </a:cubicBezTo>
                  <a:cubicBezTo>
                    <a:pt x="18" y="225"/>
                    <a:pt x="15" y="282"/>
                    <a:pt x="12" y="338"/>
                  </a:cubicBezTo>
                  <a:cubicBezTo>
                    <a:pt x="10" y="395"/>
                    <a:pt x="8" y="451"/>
                    <a:pt x="8" y="508"/>
                  </a:cubicBezTo>
                  <a:cubicBezTo>
                    <a:pt x="8" y="564"/>
                    <a:pt x="10" y="621"/>
                    <a:pt x="12" y="677"/>
                  </a:cubicBezTo>
                  <a:cubicBezTo>
                    <a:pt x="14" y="734"/>
                    <a:pt x="18" y="790"/>
                    <a:pt x="23" y="846"/>
                  </a:cubicBezTo>
                  <a:cubicBezTo>
                    <a:pt x="29" y="902"/>
                    <a:pt x="36" y="958"/>
                    <a:pt x="45" y="1014"/>
                  </a:cubicBezTo>
                  <a:cubicBezTo>
                    <a:pt x="54" y="1070"/>
                    <a:pt x="65" y="1125"/>
                    <a:pt x="79" y="1180"/>
                  </a:cubicBezTo>
                  <a:cubicBezTo>
                    <a:pt x="92" y="1235"/>
                    <a:pt x="109" y="1289"/>
                    <a:pt x="128" y="1342"/>
                  </a:cubicBezTo>
                  <a:cubicBezTo>
                    <a:pt x="107" y="1290"/>
                    <a:pt x="90" y="1236"/>
                    <a:pt x="75" y="1181"/>
                  </a:cubicBezTo>
                  <a:cubicBezTo>
                    <a:pt x="61" y="1126"/>
                    <a:pt x="49" y="1071"/>
                    <a:pt x="39" y="1015"/>
                  </a:cubicBezTo>
                  <a:cubicBezTo>
                    <a:pt x="30" y="959"/>
                    <a:pt x="23" y="903"/>
                    <a:pt x="17" y="847"/>
                  </a:cubicBezTo>
                  <a:cubicBezTo>
                    <a:pt x="11" y="790"/>
                    <a:pt x="7" y="734"/>
                    <a:pt x="5" y="677"/>
                  </a:cubicBezTo>
                  <a:cubicBezTo>
                    <a:pt x="0" y="564"/>
                    <a:pt x="1" y="451"/>
                    <a:pt x="7" y="338"/>
                  </a:cubicBezTo>
                  <a:cubicBezTo>
                    <a:pt x="13" y="225"/>
                    <a:pt x="23" y="112"/>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3" name="Freeform 38">
              <a:extLst>
                <a:ext uri="{FF2B5EF4-FFF2-40B4-BE49-F238E27FC236}">
                  <a16:creationId xmlns:a16="http://schemas.microsoft.com/office/drawing/2014/main" id="{3D95CBB9-6085-4553-90AB-C920E9D37E29}"/>
                </a:ext>
              </a:extLst>
            </p:cNvPr>
            <p:cNvSpPr>
              <a:spLocks/>
            </p:cNvSpPr>
            <p:nvPr/>
          </p:nvSpPr>
          <p:spPr bwMode="auto">
            <a:xfrm>
              <a:off x="21680489" y="5473700"/>
              <a:ext cx="309563"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5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8" y="59"/>
                    <a:pt x="78" y="59"/>
                    <a:pt x="78" y="59"/>
                  </a:cubicBezTo>
                  <a:cubicBezTo>
                    <a:pt x="87" y="51"/>
                    <a:pt x="87" y="51"/>
                    <a:pt x="87" y="51"/>
                  </a:cubicBezTo>
                  <a:cubicBezTo>
                    <a:pt x="92" y="46"/>
                    <a:pt x="97" y="40"/>
                    <a:pt x="103" y="35"/>
                  </a:cubicBezTo>
                  <a:cubicBezTo>
                    <a:pt x="113" y="23"/>
                    <a:pt x="123" y="12"/>
                    <a:pt x="133" y="0"/>
                  </a:cubicBezTo>
                  <a:cubicBezTo>
                    <a:pt x="126" y="13"/>
                    <a:pt x="117" y="26"/>
                    <a:pt x="107" y="38"/>
                  </a:cubicBezTo>
                  <a:cubicBezTo>
                    <a:pt x="97" y="50"/>
                    <a:pt x="86" y="61"/>
                    <a:pt x="75" y="72"/>
                  </a:cubicBezTo>
                  <a:cubicBezTo>
                    <a:pt x="63" y="83"/>
                    <a:pt x="52" y="93"/>
                    <a:pt x="39" y="102"/>
                  </a:cubicBezTo>
                  <a:cubicBezTo>
                    <a:pt x="27" y="111"/>
                    <a:pt x="14" y="120"/>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4" name="Freeform 39">
              <a:extLst>
                <a:ext uri="{FF2B5EF4-FFF2-40B4-BE49-F238E27FC236}">
                  <a16:creationId xmlns:a16="http://schemas.microsoft.com/office/drawing/2014/main" id="{ECC8363E-6AC9-46BC-8226-7E1FF0761E3D}"/>
                </a:ext>
              </a:extLst>
            </p:cNvPr>
            <p:cNvSpPr>
              <a:spLocks/>
            </p:cNvSpPr>
            <p:nvPr/>
          </p:nvSpPr>
          <p:spPr bwMode="auto">
            <a:xfrm>
              <a:off x="21669376" y="5611813"/>
              <a:ext cx="307975" cy="295275"/>
            </a:xfrm>
            <a:custGeom>
              <a:avLst/>
              <a:gdLst>
                <a:gd name="T0" fmla="*/ 0 w 133"/>
                <a:gd name="T1" fmla="*/ 127 h 127"/>
                <a:gd name="T2" fmla="*/ 70 w 133"/>
                <a:gd name="T3" fmla="*/ 67 h 127"/>
                <a:gd name="T4" fmla="*/ 79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9" y="59"/>
                    <a:pt x="79" y="59"/>
                    <a:pt x="79" y="59"/>
                  </a:cubicBezTo>
                  <a:cubicBezTo>
                    <a:pt x="87" y="51"/>
                    <a:pt x="87" y="51"/>
                    <a:pt x="87" y="51"/>
                  </a:cubicBezTo>
                  <a:cubicBezTo>
                    <a:pt x="92" y="45"/>
                    <a:pt x="97" y="40"/>
                    <a:pt x="103" y="34"/>
                  </a:cubicBezTo>
                  <a:cubicBezTo>
                    <a:pt x="113" y="23"/>
                    <a:pt x="123" y="11"/>
                    <a:pt x="133" y="0"/>
                  </a:cubicBezTo>
                  <a:cubicBezTo>
                    <a:pt x="126" y="13"/>
                    <a:pt x="117" y="26"/>
                    <a:pt x="107" y="38"/>
                  </a:cubicBezTo>
                  <a:cubicBezTo>
                    <a:pt x="97" y="50"/>
                    <a:pt x="86" y="61"/>
                    <a:pt x="75" y="72"/>
                  </a:cubicBezTo>
                  <a:cubicBezTo>
                    <a:pt x="64" y="82"/>
                    <a:pt x="52" y="92"/>
                    <a:pt x="39" y="102"/>
                  </a:cubicBezTo>
                  <a:cubicBezTo>
                    <a:pt x="27" y="111"/>
                    <a:pt x="14" y="119"/>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5" name="Freeform 40">
              <a:extLst>
                <a:ext uri="{FF2B5EF4-FFF2-40B4-BE49-F238E27FC236}">
                  <a16:creationId xmlns:a16="http://schemas.microsoft.com/office/drawing/2014/main" id="{707F9EA8-AD0E-4DDF-AADE-E369F524893A}"/>
                </a:ext>
              </a:extLst>
            </p:cNvPr>
            <p:cNvSpPr>
              <a:spLocks/>
            </p:cNvSpPr>
            <p:nvPr/>
          </p:nvSpPr>
          <p:spPr bwMode="auto">
            <a:xfrm>
              <a:off x="21667789" y="6437313"/>
              <a:ext cx="307975"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2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8"/>
                    <a:pt x="70" y="67"/>
                  </a:cubicBezTo>
                  <a:cubicBezTo>
                    <a:pt x="78" y="59"/>
                    <a:pt x="78" y="59"/>
                    <a:pt x="78" y="59"/>
                  </a:cubicBezTo>
                  <a:cubicBezTo>
                    <a:pt x="87" y="51"/>
                    <a:pt x="87" y="51"/>
                    <a:pt x="87" y="51"/>
                  </a:cubicBezTo>
                  <a:cubicBezTo>
                    <a:pt x="92" y="45"/>
                    <a:pt x="97" y="40"/>
                    <a:pt x="103" y="34"/>
                  </a:cubicBezTo>
                  <a:cubicBezTo>
                    <a:pt x="113" y="23"/>
                    <a:pt x="123" y="12"/>
                    <a:pt x="133" y="0"/>
                  </a:cubicBezTo>
                  <a:cubicBezTo>
                    <a:pt x="126" y="13"/>
                    <a:pt x="117" y="26"/>
                    <a:pt x="107" y="38"/>
                  </a:cubicBezTo>
                  <a:cubicBezTo>
                    <a:pt x="97" y="50"/>
                    <a:pt x="86" y="61"/>
                    <a:pt x="75" y="72"/>
                  </a:cubicBezTo>
                  <a:cubicBezTo>
                    <a:pt x="63" y="82"/>
                    <a:pt x="52" y="92"/>
                    <a:pt x="39" y="102"/>
                  </a:cubicBezTo>
                  <a:cubicBezTo>
                    <a:pt x="27" y="111"/>
                    <a:pt x="14" y="120"/>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6" name="Freeform 41">
              <a:extLst>
                <a:ext uri="{FF2B5EF4-FFF2-40B4-BE49-F238E27FC236}">
                  <a16:creationId xmlns:a16="http://schemas.microsoft.com/office/drawing/2014/main" id="{33426402-174E-42B8-B46E-EAABD6F4A71E}"/>
                </a:ext>
              </a:extLst>
            </p:cNvPr>
            <p:cNvSpPr>
              <a:spLocks/>
            </p:cNvSpPr>
            <p:nvPr/>
          </p:nvSpPr>
          <p:spPr bwMode="auto">
            <a:xfrm>
              <a:off x="21674139" y="6562725"/>
              <a:ext cx="307975" cy="293688"/>
            </a:xfrm>
            <a:custGeom>
              <a:avLst/>
              <a:gdLst>
                <a:gd name="T0" fmla="*/ 0 w 133"/>
                <a:gd name="T1" fmla="*/ 127 h 127"/>
                <a:gd name="T2" fmla="*/ 70 w 133"/>
                <a:gd name="T3" fmla="*/ 67 h 127"/>
                <a:gd name="T4" fmla="*/ 78 w 133"/>
                <a:gd name="T5" fmla="*/ 59 h 127"/>
                <a:gd name="T6" fmla="*/ 87 w 133"/>
                <a:gd name="T7" fmla="*/ 51 h 127"/>
                <a:gd name="T8" fmla="*/ 103 w 133"/>
                <a:gd name="T9" fmla="*/ 34 h 127"/>
                <a:gd name="T10" fmla="*/ 133 w 133"/>
                <a:gd name="T11" fmla="*/ 0 h 127"/>
                <a:gd name="T12" fmla="*/ 107 w 133"/>
                <a:gd name="T13" fmla="*/ 38 h 127"/>
                <a:gd name="T14" fmla="*/ 75 w 133"/>
                <a:gd name="T15" fmla="*/ 72 h 127"/>
                <a:gd name="T16" fmla="*/ 39 w 133"/>
                <a:gd name="T17" fmla="*/ 101 h 127"/>
                <a:gd name="T18" fmla="*/ 0 w 133"/>
                <a:gd name="T19"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27">
                  <a:moveTo>
                    <a:pt x="0" y="127"/>
                  </a:moveTo>
                  <a:cubicBezTo>
                    <a:pt x="24" y="107"/>
                    <a:pt x="48" y="87"/>
                    <a:pt x="70" y="67"/>
                  </a:cubicBezTo>
                  <a:cubicBezTo>
                    <a:pt x="78" y="59"/>
                    <a:pt x="78" y="59"/>
                    <a:pt x="78" y="59"/>
                  </a:cubicBezTo>
                  <a:cubicBezTo>
                    <a:pt x="87" y="51"/>
                    <a:pt x="87" y="51"/>
                    <a:pt x="87" y="51"/>
                  </a:cubicBezTo>
                  <a:cubicBezTo>
                    <a:pt x="92" y="45"/>
                    <a:pt x="97" y="40"/>
                    <a:pt x="103" y="34"/>
                  </a:cubicBezTo>
                  <a:cubicBezTo>
                    <a:pt x="113" y="23"/>
                    <a:pt x="123" y="11"/>
                    <a:pt x="133" y="0"/>
                  </a:cubicBezTo>
                  <a:cubicBezTo>
                    <a:pt x="126" y="13"/>
                    <a:pt x="117" y="26"/>
                    <a:pt x="107" y="38"/>
                  </a:cubicBezTo>
                  <a:cubicBezTo>
                    <a:pt x="97" y="50"/>
                    <a:pt x="86" y="61"/>
                    <a:pt x="75" y="72"/>
                  </a:cubicBezTo>
                  <a:cubicBezTo>
                    <a:pt x="63" y="82"/>
                    <a:pt x="52" y="92"/>
                    <a:pt x="39" y="101"/>
                  </a:cubicBezTo>
                  <a:cubicBezTo>
                    <a:pt x="27" y="111"/>
                    <a:pt x="14" y="119"/>
                    <a:pt x="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7" name="Freeform 42">
              <a:extLst>
                <a:ext uri="{FF2B5EF4-FFF2-40B4-BE49-F238E27FC236}">
                  <a16:creationId xmlns:a16="http://schemas.microsoft.com/office/drawing/2014/main" id="{803C993E-32AB-414F-B467-183791BD8B83}"/>
                </a:ext>
              </a:extLst>
            </p:cNvPr>
            <p:cNvSpPr>
              <a:spLocks/>
            </p:cNvSpPr>
            <p:nvPr/>
          </p:nvSpPr>
          <p:spPr bwMode="auto">
            <a:xfrm>
              <a:off x="21172489" y="5976938"/>
              <a:ext cx="487363" cy="300038"/>
            </a:xfrm>
            <a:custGeom>
              <a:avLst/>
              <a:gdLst>
                <a:gd name="T0" fmla="*/ 0 w 210"/>
                <a:gd name="T1" fmla="*/ 0 h 129"/>
                <a:gd name="T2" fmla="*/ 48 w 210"/>
                <a:gd name="T3" fmla="*/ 39 h 129"/>
                <a:gd name="T4" fmla="*/ 100 w 210"/>
                <a:gd name="T5" fmla="*/ 73 h 129"/>
                <a:gd name="T6" fmla="*/ 126 w 210"/>
                <a:gd name="T7" fmla="*/ 89 h 129"/>
                <a:gd name="T8" fmla="*/ 140 w 210"/>
                <a:gd name="T9" fmla="*/ 97 h 129"/>
                <a:gd name="T10" fmla="*/ 147 w 210"/>
                <a:gd name="T11" fmla="*/ 100 h 129"/>
                <a:gd name="T12" fmla="*/ 154 w 210"/>
                <a:gd name="T13" fmla="*/ 104 h 129"/>
                <a:gd name="T14" fmla="*/ 168 w 210"/>
                <a:gd name="T15" fmla="*/ 111 h 129"/>
                <a:gd name="T16" fmla="*/ 182 w 210"/>
                <a:gd name="T17" fmla="*/ 117 h 129"/>
                <a:gd name="T18" fmla="*/ 189 w 210"/>
                <a:gd name="T19" fmla="*/ 120 h 129"/>
                <a:gd name="T20" fmla="*/ 196 w 210"/>
                <a:gd name="T21" fmla="*/ 123 h 129"/>
                <a:gd name="T22" fmla="*/ 210 w 210"/>
                <a:gd name="T23" fmla="*/ 129 h 129"/>
                <a:gd name="T24" fmla="*/ 151 w 210"/>
                <a:gd name="T25" fmla="*/ 109 h 129"/>
                <a:gd name="T26" fmla="*/ 144 w 210"/>
                <a:gd name="T27" fmla="*/ 106 h 129"/>
                <a:gd name="T28" fmla="*/ 137 w 210"/>
                <a:gd name="T29" fmla="*/ 102 h 129"/>
                <a:gd name="T30" fmla="*/ 123 w 210"/>
                <a:gd name="T31" fmla="*/ 95 h 129"/>
                <a:gd name="T32" fmla="*/ 96 w 210"/>
                <a:gd name="T33" fmla="*/ 80 h 129"/>
                <a:gd name="T34" fmla="*/ 45 w 210"/>
                <a:gd name="T35" fmla="*/ 43 h 129"/>
                <a:gd name="T36" fmla="*/ 0 w 210"/>
                <a:gd name="T3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29">
                  <a:moveTo>
                    <a:pt x="0" y="0"/>
                  </a:moveTo>
                  <a:cubicBezTo>
                    <a:pt x="15" y="14"/>
                    <a:pt x="32" y="26"/>
                    <a:pt x="48" y="39"/>
                  </a:cubicBezTo>
                  <a:cubicBezTo>
                    <a:pt x="65" y="51"/>
                    <a:pt x="82" y="63"/>
                    <a:pt x="100" y="73"/>
                  </a:cubicBezTo>
                  <a:cubicBezTo>
                    <a:pt x="108" y="79"/>
                    <a:pt x="117" y="84"/>
                    <a:pt x="126" y="89"/>
                  </a:cubicBezTo>
                  <a:cubicBezTo>
                    <a:pt x="140" y="97"/>
                    <a:pt x="140" y="97"/>
                    <a:pt x="140" y="97"/>
                  </a:cubicBezTo>
                  <a:cubicBezTo>
                    <a:pt x="147" y="100"/>
                    <a:pt x="147" y="100"/>
                    <a:pt x="147" y="100"/>
                  </a:cubicBezTo>
                  <a:cubicBezTo>
                    <a:pt x="154" y="104"/>
                    <a:pt x="154" y="104"/>
                    <a:pt x="154" y="104"/>
                  </a:cubicBezTo>
                  <a:cubicBezTo>
                    <a:pt x="168" y="111"/>
                    <a:pt x="168" y="111"/>
                    <a:pt x="168" y="111"/>
                  </a:cubicBezTo>
                  <a:cubicBezTo>
                    <a:pt x="182" y="117"/>
                    <a:pt x="182" y="117"/>
                    <a:pt x="182" y="117"/>
                  </a:cubicBezTo>
                  <a:cubicBezTo>
                    <a:pt x="184" y="118"/>
                    <a:pt x="186" y="119"/>
                    <a:pt x="189" y="120"/>
                  </a:cubicBezTo>
                  <a:cubicBezTo>
                    <a:pt x="196" y="123"/>
                    <a:pt x="196" y="123"/>
                    <a:pt x="196" y="123"/>
                  </a:cubicBezTo>
                  <a:cubicBezTo>
                    <a:pt x="201" y="125"/>
                    <a:pt x="206" y="127"/>
                    <a:pt x="210" y="129"/>
                  </a:cubicBezTo>
                  <a:cubicBezTo>
                    <a:pt x="190" y="124"/>
                    <a:pt x="170" y="117"/>
                    <a:pt x="151" y="109"/>
                  </a:cubicBezTo>
                  <a:cubicBezTo>
                    <a:pt x="144" y="106"/>
                    <a:pt x="144" y="106"/>
                    <a:pt x="144" y="106"/>
                  </a:cubicBezTo>
                  <a:cubicBezTo>
                    <a:pt x="137" y="102"/>
                    <a:pt x="137" y="102"/>
                    <a:pt x="137" y="102"/>
                  </a:cubicBezTo>
                  <a:cubicBezTo>
                    <a:pt x="123" y="95"/>
                    <a:pt x="123" y="95"/>
                    <a:pt x="123" y="95"/>
                  </a:cubicBezTo>
                  <a:cubicBezTo>
                    <a:pt x="114" y="90"/>
                    <a:pt x="105" y="85"/>
                    <a:pt x="96" y="80"/>
                  </a:cubicBezTo>
                  <a:cubicBezTo>
                    <a:pt x="78" y="68"/>
                    <a:pt x="61" y="56"/>
                    <a:pt x="45" y="43"/>
                  </a:cubicBezTo>
                  <a:cubicBezTo>
                    <a:pt x="29" y="30"/>
                    <a:pt x="14"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Freeform 43">
              <a:extLst>
                <a:ext uri="{FF2B5EF4-FFF2-40B4-BE49-F238E27FC236}">
                  <a16:creationId xmlns:a16="http://schemas.microsoft.com/office/drawing/2014/main" id="{E760193E-33B9-4FDE-ABED-DC5737116EEF}"/>
                </a:ext>
              </a:extLst>
            </p:cNvPr>
            <p:cNvSpPr>
              <a:spLocks/>
            </p:cNvSpPr>
            <p:nvPr/>
          </p:nvSpPr>
          <p:spPr bwMode="auto">
            <a:xfrm>
              <a:off x="21034376" y="5953125"/>
              <a:ext cx="625475" cy="409575"/>
            </a:xfrm>
            <a:custGeom>
              <a:avLst/>
              <a:gdLst>
                <a:gd name="T0" fmla="*/ 0 w 270"/>
                <a:gd name="T1" fmla="*/ 0 h 176"/>
                <a:gd name="T2" fmla="*/ 31 w 270"/>
                <a:gd name="T3" fmla="*/ 26 h 176"/>
                <a:gd name="T4" fmla="*/ 47 w 270"/>
                <a:gd name="T5" fmla="*/ 38 h 176"/>
                <a:gd name="T6" fmla="*/ 63 w 270"/>
                <a:gd name="T7" fmla="*/ 51 h 176"/>
                <a:gd name="T8" fmla="*/ 80 w 270"/>
                <a:gd name="T9" fmla="*/ 63 h 176"/>
                <a:gd name="T10" fmla="*/ 96 w 270"/>
                <a:gd name="T11" fmla="*/ 75 h 176"/>
                <a:gd name="T12" fmla="*/ 112 w 270"/>
                <a:gd name="T13" fmla="*/ 87 h 176"/>
                <a:gd name="T14" fmla="*/ 129 w 270"/>
                <a:gd name="T15" fmla="*/ 98 h 176"/>
                <a:gd name="T16" fmla="*/ 146 w 270"/>
                <a:gd name="T17" fmla="*/ 110 h 176"/>
                <a:gd name="T18" fmla="*/ 154 w 270"/>
                <a:gd name="T19" fmla="*/ 115 h 176"/>
                <a:gd name="T20" fmla="*/ 163 w 270"/>
                <a:gd name="T21" fmla="*/ 120 h 176"/>
                <a:gd name="T22" fmla="*/ 180 w 270"/>
                <a:gd name="T23" fmla="*/ 131 h 176"/>
                <a:gd name="T24" fmla="*/ 197 w 270"/>
                <a:gd name="T25" fmla="*/ 141 h 176"/>
                <a:gd name="T26" fmla="*/ 270 w 270"/>
                <a:gd name="T27" fmla="*/ 176 h 176"/>
                <a:gd name="T28" fmla="*/ 195 w 270"/>
                <a:gd name="T29" fmla="*/ 146 h 176"/>
                <a:gd name="T30" fmla="*/ 125 w 270"/>
                <a:gd name="T31" fmla="*/ 104 h 176"/>
                <a:gd name="T32" fmla="*/ 60 w 270"/>
                <a:gd name="T33" fmla="*/ 55 h 176"/>
                <a:gd name="T34" fmla="*/ 0 w 270"/>
                <a:gd name="T3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76">
                  <a:moveTo>
                    <a:pt x="0" y="0"/>
                  </a:moveTo>
                  <a:cubicBezTo>
                    <a:pt x="10" y="9"/>
                    <a:pt x="21" y="17"/>
                    <a:pt x="31" y="26"/>
                  </a:cubicBezTo>
                  <a:cubicBezTo>
                    <a:pt x="37" y="30"/>
                    <a:pt x="42" y="34"/>
                    <a:pt x="47" y="38"/>
                  </a:cubicBezTo>
                  <a:cubicBezTo>
                    <a:pt x="53" y="42"/>
                    <a:pt x="58" y="47"/>
                    <a:pt x="63" y="51"/>
                  </a:cubicBezTo>
                  <a:cubicBezTo>
                    <a:pt x="69" y="55"/>
                    <a:pt x="74" y="59"/>
                    <a:pt x="80" y="63"/>
                  </a:cubicBezTo>
                  <a:cubicBezTo>
                    <a:pt x="85" y="67"/>
                    <a:pt x="90" y="71"/>
                    <a:pt x="96" y="75"/>
                  </a:cubicBezTo>
                  <a:cubicBezTo>
                    <a:pt x="112" y="87"/>
                    <a:pt x="112" y="87"/>
                    <a:pt x="112" y="87"/>
                  </a:cubicBezTo>
                  <a:cubicBezTo>
                    <a:pt x="129" y="98"/>
                    <a:pt x="129" y="98"/>
                    <a:pt x="129" y="98"/>
                  </a:cubicBezTo>
                  <a:cubicBezTo>
                    <a:pt x="134" y="102"/>
                    <a:pt x="140" y="106"/>
                    <a:pt x="146" y="110"/>
                  </a:cubicBezTo>
                  <a:cubicBezTo>
                    <a:pt x="154" y="115"/>
                    <a:pt x="154" y="115"/>
                    <a:pt x="154" y="115"/>
                  </a:cubicBezTo>
                  <a:cubicBezTo>
                    <a:pt x="163" y="120"/>
                    <a:pt x="163" y="120"/>
                    <a:pt x="163" y="120"/>
                  </a:cubicBezTo>
                  <a:cubicBezTo>
                    <a:pt x="168" y="124"/>
                    <a:pt x="174" y="128"/>
                    <a:pt x="180" y="131"/>
                  </a:cubicBezTo>
                  <a:cubicBezTo>
                    <a:pt x="197" y="141"/>
                    <a:pt x="197" y="141"/>
                    <a:pt x="197" y="141"/>
                  </a:cubicBezTo>
                  <a:cubicBezTo>
                    <a:pt x="221" y="154"/>
                    <a:pt x="245" y="166"/>
                    <a:pt x="270" y="176"/>
                  </a:cubicBezTo>
                  <a:cubicBezTo>
                    <a:pt x="244" y="169"/>
                    <a:pt x="219" y="159"/>
                    <a:pt x="195" y="146"/>
                  </a:cubicBezTo>
                  <a:cubicBezTo>
                    <a:pt x="170" y="134"/>
                    <a:pt x="147" y="119"/>
                    <a:pt x="125" y="104"/>
                  </a:cubicBezTo>
                  <a:cubicBezTo>
                    <a:pt x="102" y="89"/>
                    <a:pt x="81" y="72"/>
                    <a:pt x="60" y="55"/>
                  </a:cubicBezTo>
                  <a:cubicBezTo>
                    <a:pt x="39" y="38"/>
                    <a:pt x="1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9" name="Freeform 44">
              <a:extLst>
                <a:ext uri="{FF2B5EF4-FFF2-40B4-BE49-F238E27FC236}">
                  <a16:creationId xmlns:a16="http://schemas.microsoft.com/office/drawing/2014/main" id="{863E38AC-BD4D-489E-9816-8B02AC2A09C3}"/>
                </a:ext>
              </a:extLst>
            </p:cNvPr>
            <p:cNvSpPr>
              <a:spLocks/>
            </p:cNvSpPr>
            <p:nvPr/>
          </p:nvSpPr>
          <p:spPr bwMode="auto">
            <a:xfrm>
              <a:off x="21170901" y="7165975"/>
              <a:ext cx="569913" cy="327025"/>
            </a:xfrm>
            <a:custGeom>
              <a:avLst/>
              <a:gdLst>
                <a:gd name="T0" fmla="*/ 0 w 246"/>
                <a:gd name="T1" fmla="*/ 0 h 141"/>
                <a:gd name="T2" fmla="*/ 50 w 246"/>
                <a:gd name="T3" fmla="*/ 52 h 141"/>
                <a:gd name="T4" fmla="*/ 57 w 246"/>
                <a:gd name="T5" fmla="*/ 58 h 141"/>
                <a:gd name="T6" fmla="*/ 64 w 246"/>
                <a:gd name="T7" fmla="*/ 64 h 141"/>
                <a:gd name="T8" fmla="*/ 79 w 246"/>
                <a:gd name="T9" fmla="*/ 74 h 141"/>
                <a:gd name="T10" fmla="*/ 94 w 246"/>
                <a:gd name="T11" fmla="*/ 84 h 141"/>
                <a:gd name="T12" fmla="*/ 109 w 246"/>
                <a:gd name="T13" fmla="*/ 93 h 141"/>
                <a:gd name="T14" fmla="*/ 126 w 246"/>
                <a:gd name="T15" fmla="*/ 101 h 141"/>
                <a:gd name="T16" fmla="*/ 134 w 246"/>
                <a:gd name="T17" fmla="*/ 106 h 141"/>
                <a:gd name="T18" fmla="*/ 142 w 246"/>
                <a:gd name="T19" fmla="*/ 109 h 141"/>
                <a:gd name="T20" fmla="*/ 159 w 246"/>
                <a:gd name="T21" fmla="*/ 116 h 141"/>
                <a:gd name="T22" fmla="*/ 176 w 246"/>
                <a:gd name="T23" fmla="*/ 122 h 141"/>
                <a:gd name="T24" fmla="*/ 184 w 246"/>
                <a:gd name="T25" fmla="*/ 125 h 141"/>
                <a:gd name="T26" fmla="*/ 193 w 246"/>
                <a:gd name="T27" fmla="*/ 128 h 141"/>
                <a:gd name="T28" fmla="*/ 210 w 246"/>
                <a:gd name="T29" fmla="*/ 133 h 141"/>
                <a:gd name="T30" fmla="*/ 246 w 246"/>
                <a:gd name="T31" fmla="*/ 141 h 141"/>
                <a:gd name="T32" fmla="*/ 228 w 246"/>
                <a:gd name="T33" fmla="*/ 139 h 141"/>
                <a:gd name="T34" fmla="*/ 218 w 246"/>
                <a:gd name="T35" fmla="*/ 138 h 141"/>
                <a:gd name="T36" fmla="*/ 209 w 246"/>
                <a:gd name="T37" fmla="*/ 136 h 141"/>
                <a:gd name="T38" fmla="*/ 192 w 246"/>
                <a:gd name="T39" fmla="*/ 132 h 141"/>
                <a:gd name="T40" fmla="*/ 183 w 246"/>
                <a:gd name="T41" fmla="*/ 130 h 141"/>
                <a:gd name="T42" fmla="*/ 174 w 246"/>
                <a:gd name="T43" fmla="*/ 128 h 141"/>
                <a:gd name="T44" fmla="*/ 156 w 246"/>
                <a:gd name="T45" fmla="*/ 122 h 141"/>
                <a:gd name="T46" fmla="*/ 139 w 246"/>
                <a:gd name="T47" fmla="*/ 115 h 141"/>
                <a:gd name="T48" fmla="*/ 131 w 246"/>
                <a:gd name="T49" fmla="*/ 112 h 141"/>
                <a:gd name="T50" fmla="*/ 122 w 246"/>
                <a:gd name="T51" fmla="*/ 108 h 141"/>
                <a:gd name="T52" fmla="*/ 106 w 246"/>
                <a:gd name="T53" fmla="*/ 99 h 141"/>
                <a:gd name="T54" fmla="*/ 46 w 246"/>
                <a:gd name="T55" fmla="*/ 57 h 141"/>
                <a:gd name="T56" fmla="*/ 0 w 246"/>
                <a:gd name="T5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6" h="141">
                  <a:moveTo>
                    <a:pt x="0" y="0"/>
                  </a:moveTo>
                  <a:cubicBezTo>
                    <a:pt x="14" y="20"/>
                    <a:pt x="32" y="37"/>
                    <a:pt x="50" y="52"/>
                  </a:cubicBezTo>
                  <a:cubicBezTo>
                    <a:pt x="57" y="58"/>
                    <a:pt x="57" y="58"/>
                    <a:pt x="57" y="58"/>
                  </a:cubicBezTo>
                  <a:cubicBezTo>
                    <a:pt x="59" y="60"/>
                    <a:pt x="62" y="62"/>
                    <a:pt x="64" y="64"/>
                  </a:cubicBezTo>
                  <a:cubicBezTo>
                    <a:pt x="69" y="67"/>
                    <a:pt x="74" y="71"/>
                    <a:pt x="79" y="74"/>
                  </a:cubicBezTo>
                  <a:cubicBezTo>
                    <a:pt x="84" y="77"/>
                    <a:pt x="89" y="81"/>
                    <a:pt x="94" y="84"/>
                  </a:cubicBezTo>
                  <a:cubicBezTo>
                    <a:pt x="109" y="93"/>
                    <a:pt x="109" y="93"/>
                    <a:pt x="109" y="93"/>
                  </a:cubicBezTo>
                  <a:cubicBezTo>
                    <a:pt x="115" y="96"/>
                    <a:pt x="120" y="99"/>
                    <a:pt x="126" y="101"/>
                  </a:cubicBezTo>
                  <a:cubicBezTo>
                    <a:pt x="134" y="106"/>
                    <a:pt x="134" y="106"/>
                    <a:pt x="134" y="106"/>
                  </a:cubicBezTo>
                  <a:cubicBezTo>
                    <a:pt x="142" y="109"/>
                    <a:pt x="142" y="109"/>
                    <a:pt x="142" y="109"/>
                  </a:cubicBezTo>
                  <a:cubicBezTo>
                    <a:pt x="147" y="111"/>
                    <a:pt x="153" y="114"/>
                    <a:pt x="159" y="116"/>
                  </a:cubicBezTo>
                  <a:cubicBezTo>
                    <a:pt x="176" y="122"/>
                    <a:pt x="176" y="122"/>
                    <a:pt x="176" y="122"/>
                  </a:cubicBezTo>
                  <a:cubicBezTo>
                    <a:pt x="184" y="125"/>
                    <a:pt x="184" y="125"/>
                    <a:pt x="184" y="125"/>
                  </a:cubicBezTo>
                  <a:cubicBezTo>
                    <a:pt x="193" y="128"/>
                    <a:pt x="193" y="128"/>
                    <a:pt x="193" y="128"/>
                  </a:cubicBezTo>
                  <a:cubicBezTo>
                    <a:pt x="210" y="133"/>
                    <a:pt x="210" y="133"/>
                    <a:pt x="210" y="133"/>
                  </a:cubicBezTo>
                  <a:cubicBezTo>
                    <a:pt x="222" y="136"/>
                    <a:pt x="234" y="138"/>
                    <a:pt x="246" y="141"/>
                  </a:cubicBezTo>
                  <a:cubicBezTo>
                    <a:pt x="240" y="141"/>
                    <a:pt x="234" y="140"/>
                    <a:pt x="228" y="139"/>
                  </a:cubicBezTo>
                  <a:cubicBezTo>
                    <a:pt x="218" y="138"/>
                    <a:pt x="218" y="138"/>
                    <a:pt x="218" y="138"/>
                  </a:cubicBezTo>
                  <a:cubicBezTo>
                    <a:pt x="215" y="138"/>
                    <a:pt x="212" y="137"/>
                    <a:pt x="209" y="136"/>
                  </a:cubicBezTo>
                  <a:cubicBezTo>
                    <a:pt x="192" y="132"/>
                    <a:pt x="192" y="132"/>
                    <a:pt x="192" y="132"/>
                  </a:cubicBezTo>
                  <a:cubicBezTo>
                    <a:pt x="189" y="132"/>
                    <a:pt x="186" y="131"/>
                    <a:pt x="183" y="130"/>
                  </a:cubicBezTo>
                  <a:cubicBezTo>
                    <a:pt x="174" y="128"/>
                    <a:pt x="174" y="128"/>
                    <a:pt x="174" y="128"/>
                  </a:cubicBezTo>
                  <a:cubicBezTo>
                    <a:pt x="156" y="122"/>
                    <a:pt x="156" y="122"/>
                    <a:pt x="156" y="122"/>
                  </a:cubicBezTo>
                  <a:cubicBezTo>
                    <a:pt x="151" y="120"/>
                    <a:pt x="145" y="118"/>
                    <a:pt x="139" y="115"/>
                  </a:cubicBezTo>
                  <a:cubicBezTo>
                    <a:pt x="131" y="112"/>
                    <a:pt x="131" y="112"/>
                    <a:pt x="131" y="112"/>
                  </a:cubicBezTo>
                  <a:cubicBezTo>
                    <a:pt x="122" y="108"/>
                    <a:pt x="122" y="108"/>
                    <a:pt x="122" y="108"/>
                  </a:cubicBezTo>
                  <a:cubicBezTo>
                    <a:pt x="117" y="105"/>
                    <a:pt x="111" y="102"/>
                    <a:pt x="106" y="99"/>
                  </a:cubicBezTo>
                  <a:cubicBezTo>
                    <a:pt x="85" y="87"/>
                    <a:pt x="64" y="73"/>
                    <a:pt x="46" y="57"/>
                  </a:cubicBezTo>
                  <a:cubicBezTo>
                    <a:pt x="28" y="40"/>
                    <a:pt x="12" y="2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0" name="Freeform 45">
              <a:extLst>
                <a:ext uri="{FF2B5EF4-FFF2-40B4-BE49-F238E27FC236}">
                  <a16:creationId xmlns:a16="http://schemas.microsoft.com/office/drawing/2014/main" id="{0AB93A90-E9A9-4160-A78F-88E56197666D}"/>
                </a:ext>
              </a:extLst>
            </p:cNvPr>
            <p:cNvSpPr>
              <a:spLocks/>
            </p:cNvSpPr>
            <p:nvPr/>
          </p:nvSpPr>
          <p:spPr bwMode="auto">
            <a:xfrm>
              <a:off x="21167726" y="7442200"/>
              <a:ext cx="612775" cy="266700"/>
            </a:xfrm>
            <a:custGeom>
              <a:avLst/>
              <a:gdLst>
                <a:gd name="T0" fmla="*/ 0 w 264"/>
                <a:gd name="T1" fmla="*/ 0 h 115"/>
                <a:gd name="T2" fmla="*/ 58 w 264"/>
                <a:gd name="T3" fmla="*/ 46 h 115"/>
                <a:gd name="T4" fmla="*/ 122 w 264"/>
                <a:gd name="T5" fmla="*/ 80 h 115"/>
                <a:gd name="T6" fmla="*/ 192 w 264"/>
                <a:gd name="T7" fmla="*/ 103 h 115"/>
                <a:gd name="T8" fmla="*/ 228 w 264"/>
                <a:gd name="T9" fmla="*/ 110 h 115"/>
                <a:gd name="T10" fmla="*/ 246 w 264"/>
                <a:gd name="T11" fmla="*/ 112 h 115"/>
                <a:gd name="T12" fmla="*/ 264 w 264"/>
                <a:gd name="T13" fmla="*/ 115 h 115"/>
                <a:gd name="T14" fmla="*/ 246 w 264"/>
                <a:gd name="T15" fmla="*/ 114 h 115"/>
                <a:gd name="T16" fmla="*/ 227 w 264"/>
                <a:gd name="T17" fmla="*/ 114 h 115"/>
                <a:gd name="T18" fmla="*/ 209 w 264"/>
                <a:gd name="T19" fmla="*/ 112 h 115"/>
                <a:gd name="T20" fmla="*/ 199 w 264"/>
                <a:gd name="T21" fmla="*/ 110 h 115"/>
                <a:gd name="T22" fmla="*/ 190 w 264"/>
                <a:gd name="T23" fmla="*/ 108 h 115"/>
                <a:gd name="T24" fmla="*/ 172 w 264"/>
                <a:gd name="T25" fmla="*/ 104 h 115"/>
                <a:gd name="T26" fmla="*/ 154 w 264"/>
                <a:gd name="T27" fmla="*/ 99 h 115"/>
                <a:gd name="T28" fmla="*/ 150 w 264"/>
                <a:gd name="T29" fmla="*/ 98 h 115"/>
                <a:gd name="T30" fmla="*/ 145 w 264"/>
                <a:gd name="T31" fmla="*/ 97 h 115"/>
                <a:gd name="T32" fmla="*/ 137 w 264"/>
                <a:gd name="T33" fmla="*/ 93 h 115"/>
                <a:gd name="T34" fmla="*/ 119 w 264"/>
                <a:gd name="T35" fmla="*/ 87 h 115"/>
                <a:gd name="T36" fmla="*/ 54 w 264"/>
                <a:gd name="T37" fmla="*/ 50 h 115"/>
                <a:gd name="T38" fmla="*/ 47 w 264"/>
                <a:gd name="T39" fmla="*/ 45 h 115"/>
                <a:gd name="T40" fmla="*/ 40 w 264"/>
                <a:gd name="T41" fmla="*/ 39 h 115"/>
                <a:gd name="T42" fmla="*/ 25 w 264"/>
                <a:gd name="T43" fmla="*/ 27 h 115"/>
                <a:gd name="T44" fmla="*/ 0 w 26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4" h="115">
                  <a:moveTo>
                    <a:pt x="0" y="0"/>
                  </a:moveTo>
                  <a:cubicBezTo>
                    <a:pt x="17" y="17"/>
                    <a:pt x="37" y="32"/>
                    <a:pt x="58" y="46"/>
                  </a:cubicBezTo>
                  <a:cubicBezTo>
                    <a:pt x="78" y="59"/>
                    <a:pt x="100" y="71"/>
                    <a:pt x="122" y="80"/>
                  </a:cubicBezTo>
                  <a:cubicBezTo>
                    <a:pt x="145" y="90"/>
                    <a:pt x="168" y="98"/>
                    <a:pt x="192" y="103"/>
                  </a:cubicBezTo>
                  <a:cubicBezTo>
                    <a:pt x="203" y="106"/>
                    <a:pt x="215" y="108"/>
                    <a:pt x="228" y="110"/>
                  </a:cubicBezTo>
                  <a:cubicBezTo>
                    <a:pt x="234" y="111"/>
                    <a:pt x="240" y="112"/>
                    <a:pt x="246" y="112"/>
                  </a:cubicBezTo>
                  <a:cubicBezTo>
                    <a:pt x="252" y="113"/>
                    <a:pt x="258" y="114"/>
                    <a:pt x="264" y="115"/>
                  </a:cubicBezTo>
                  <a:cubicBezTo>
                    <a:pt x="258" y="115"/>
                    <a:pt x="252" y="115"/>
                    <a:pt x="246" y="114"/>
                  </a:cubicBezTo>
                  <a:cubicBezTo>
                    <a:pt x="239" y="114"/>
                    <a:pt x="233" y="114"/>
                    <a:pt x="227" y="114"/>
                  </a:cubicBezTo>
                  <a:cubicBezTo>
                    <a:pt x="209" y="112"/>
                    <a:pt x="209" y="112"/>
                    <a:pt x="209" y="112"/>
                  </a:cubicBezTo>
                  <a:cubicBezTo>
                    <a:pt x="206" y="111"/>
                    <a:pt x="203" y="111"/>
                    <a:pt x="199" y="110"/>
                  </a:cubicBezTo>
                  <a:cubicBezTo>
                    <a:pt x="190" y="108"/>
                    <a:pt x="190" y="108"/>
                    <a:pt x="190" y="108"/>
                  </a:cubicBezTo>
                  <a:cubicBezTo>
                    <a:pt x="184" y="107"/>
                    <a:pt x="178" y="106"/>
                    <a:pt x="172" y="104"/>
                  </a:cubicBezTo>
                  <a:cubicBezTo>
                    <a:pt x="154" y="99"/>
                    <a:pt x="154" y="99"/>
                    <a:pt x="154" y="99"/>
                  </a:cubicBezTo>
                  <a:cubicBezTo>
                    <a:pt x="150" y="98"/>
                    <a:pt x="150" y="98"/>
                    <a:pt x="150" y="98"/>
                  </a:cubicBezTo>
                  <a:cubicBezTo>
                    <a:pt x="145" y="97"/>
                    <a:pt x="145" y="97"/>
                    <a:pt x="145" y="97"/>
                  </a:cubicBezTo>
                  <a:cubicBezTo>
                    <a:pt x="137" y="93"/>
                    <a:pt x="137" y="93"/>
                    <a:pt x="137" y="93"/>
                  </a:cubicBezTo>
                  <a:cubicBezTo>
                    <a:pt x="131" y="91"/>
                    <a:pt x="125" y="89"/>
                    <a:pt x="119" y="87"/>
                  </a:cubicBezTo>
                  <a:cubicBezTo>
                    <a:pt x="96" y="77"/>
                    <a:pt x="75" y="65"/>
                    <a:pt x="54" y="50"/>
                  </a:cubicBezTo>
                  <a:cubicBezTo>
                    <a:pt x="52" y="48"/>
                    <a:pt x="49" y="47"/>
                    <a:pt x="47" y="45"/>
                  </a:cubicBezTo>
                  <a:cubicBezTo>
                    <a:pt x="40" y="39"/>
                    <a:pt x="40" y="39"/>
                    <a:pt x="40" y="39"/>
                  </a:cubicBezTo>
                  <a:cubicBezTo>
                    <a:pt x="35" y="35"/>
                    <a:pt x="30" y="31"/>
                    <a:pt x="25" y="27"/>
                  </a:cubicBezTo>
                  <a:cubicBezTo>
                    <a:pt x="16" y="19"/>
                    <a:pt x="7"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Freeform 46">
              <a:extLst>
                <a:ext uri="{FF2B5EF4-FFF2-40B4-BE49-F238E27FC236}">
                  <a16:creationId xmlns:a16="http://schemas.microsoft.com/office/drawing/2014/main" id="{EA156628-102D-4014-898A-03BBB6162247}"/>
                </a:ext>
              </a:extLst>
            </p:cNvPr>
            <p:cNvSpPr>
              <a:spLocks/>
            </p:cNvSpPr>
            <p:nvPr/>
          </p:nvSpPr>
          <p:spPr bwMode="auto">
            <a:xfrm>
              <a:off x="21177251" y="6719888"/>
              <a:ext cx="1149350" cy="1985963"/>
            </a:xfrm>
            <a:custGeom>
              <a:avLst/>
              <a:gdLst>
                <a:gd name="T0" fmla="*/ 396 w 495"/>
                <a:gd name="T1" fmla="*/ 365 h 855"/>
                <a:gd name="T2" fmla="*/ 413 w 495"/>
                <a:gd name="T3" fmla="*/ 821 h 855"/>
                <a:gd name="T4" fmla="*/ 99 w 495"/>
                <a:gd name="T5" fmla="*/ 490 h 855"/>
                <a:gd name="T6" fmla="*/ 82 w 495"/>
                <a:gd name="T7" fmla="*/ 34 h 855"/>
                <a:gd name="T8" fmla="*/ 396 w 495"/>
                <a:gd name="T9" fmla="*/ 365 h 855"/>
              </a:gdLst>
              <a:ahLst/>
              <a:cxnLst>
                <a:cxn ang="0">
                  <a:pos x="T0" y="T1"/>
                </a:cxn>
                <a:cxn ang="0">
                  <a:pos x="T2" y="T3"/>
                </a:cxn>
                <a:cxn ang="0">
                  <a:pos x="T4" y="T5"/>
                </a:cxn>
                <a:cxn ang="0">
                  <a:pos x="T6" y="T7"/>
                </a:cxn>
                <a:cxn ang="0">
                  <a:pos x="T8" y="T9"/>
                </a:cxn>
              </a:cxnLst>
              <a:rect l="0" t="0" r="r" b="b"/>
              <a:pathLst>
                <a:path w="495" h="855">
                  <a:moveTo>
                    <a:pt x="396" y="365"/>
                  </a:moveTo>
                  <a:cubicBezTo>
                    <a:pt x="488" y="582"/>
                    <a:pt x="495" y="786"/>
                    <a:pt x="413" y="821"/>
                  </a:cubicBezTo>
                  <a:cubicBezTo>
                    <a:pt x="331" y="855"/>
                    <a:pt x="190" y="707"/>
                    <a:pt x="99" y="490"/>
                  </a:cubicBezTo>
                  <a:cubicBezTo>
                    <a:pt x="8" y="273"/>
                    <a:pt x="0" y="69"/>
                    <a:pt x="82" y="34"/>
                  </a:cubicBezTo>
                  <a:cubicBezTo>
                    <a:pt x="164" y="0"/>
                    <a:pt x="305" y="148"/>
                    <a:pt x="396" y="365"/>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2" name="Freeform 47">
              <a:extLst>
                <a:ext uri="{FF2B5EF4-FFF2-40B4-BE49-F238E27FC236}">
                  <a16:creationId xmlns:a16="http://schemas.microsoft.com/office/drawing/2014/main" id="{33512D95-2E29-4597-8CFC-661B6D91C355}"/>
                </a:ext>
              </a:extLst>
            </p:cNvPr>
            <p:cNvSpPr>
              <a:spLocks/>
            </p:cNvSpPr>
            <p:nvPr/>
          </p:nvSpPr>
          <p:spPr bwMode="auto">
            <a:xfrm>
              <a:off x="21669376" y="6103938"/>
              <a:ext cx="1301750" cy="2617788"/>
            </a:xfrm>
            <a:custGeom>
              <a:avLst/>
              <a:gdLst>
                <a:gd name="T0" fmla="*/ 482 w 561"/>
                <a:gd name="T1" fmla="*/ 617 h 1127"/>
                <a:gd name="T2" fmla="*/ 138 w 561"/>
                <a:gd name="T3" fmla="*/ 1097 h 1127"/>
                <a:gd name="T4" fmla="*/ 79 w 561"/>
                <a:gd name="T5" fmla="*/ 510 h 1127"/>
                <a:gd name="T6" fmla="*/ 422 w 561"/>
                <a:gd name="T7" fmla="*/ 30 h 1127"/>
                <a:gd name="T8" fmla="*/ 482 w 561"/>
                <a:gd name="T9" fmla="*/ 617 h 1127"/>
              </a:gdLst>
              <a:ahLst/>
              <a:cxnLst>
                <a:cxn ang="0">
                  <a:pos x="T0" y="T1"/>
                </a:cxn>
                <a:cxn ang="0">
                  <a:pos x="T2" y="T3"/>
                </a:cxn>
                <a:cxn ang="0">
                  <a:pos x="T4" y="T5"/>
                </a:cxn>
                <a:cxn ang="0">
                  <a:pos x="T6" y="T7"/>
                </a:cxn>
                <a:cxn ang="0">
                  <a:pos x="T8" y="T9"/>
                </a:cxn>
              </a:cxnLst>
              <a:rect l="0" t="0" r="r" b="b"/>
              <a:pathLst>
                <a:path w="561" h="1127">
                  <a:moveTo>
                    <a:pt x="482" y="617"/>
                  </a:moveTo>
                  <a:cubicBezTo>
                    <a:pt x="404" y="912"/>
                    <a:pt x="250" y="1127"/>
                    <a:pt x="138" y="1097"/>
                  </a:cubicBezTo>
                  <a:cubicBezTo>
                    <a:pt x="27" y="1067"/>
                    <a:pt x="0" y="804"/>
                    <a:pt x="79" y="510"/>
                  </a:cubicBezTo>
                  <a:cubicBezTo>
                    <a:pt x="157" y="215"/>
                    <a:pt x="311" y="0"/>
                    <a:pt x="422" y="30"/>
                  </a:cubicBezTo>
                  <a:cubicBezTo>
                    <a:pt x="534" y="60"/>
                    <a:pt x="561" y="322"/>
                    <a:pt x="482" y="61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3" name="Freeform 48">
              <a:extLst>
                <a:ext uri="{FF2B5EF4-FFF2-40B4-BE49-F238E27FC236}">
                  <a16:creationId xmlns:a16="http://schemas.microsoft.com/office/drawing/2014/main" id="{9F0ED3DC-ED26-4B74-BEF9-B864DFD6E78E}"/>
                </a:ext>
              </a:extLst>
            </p:cNvPr>
            <p:cNvSpPr>
              <a:spLocks/>
            </p:cNvSpPr>
            <p:nvPr/>
          </p:nvSpPr>
          <p:spPr bwMode="auto">
            <a:xfrm>
              <a:off x="21428076" y="6302375"/>
              <a:ext cx="1174750" cy="2165350"/>
            </a:xfrm>
            <a:custGeom>
              <a:avLst/>
              <a:gdLst>
                <a:gd name="T0" fmla="*/ 0 w 506"/>
                <a:gd name="T1" fmla="*/ 296 h 933"/>
                <a:gd name="T2" fmla="*/ 72 w 506"/>
                <a:gd name="T3" fmla="*/ 452 h 933"/>
                <a:gd name="T4" fmla="*/ 143 w 506"/>
                <a:gd name="T5" fmla="*/ 609 h 933"/>
                <a:gd name="T6" fmla="*/ 215 w 506"/>
                <a:gd name="T7" fmla="*/ 765 h 933"/>
                <a:gd name="T8" fmla="*/ 285 w 506"/>
                <a:gd name="T9" fmla="*/ 922 h 933"/>
                <a:gd name="T10" fmla="*/ 279 w 506"/>
                <a:gd name="T11" fmla="*/ 922 h 933"/>
                <a:gd name="T12" fmla="*/ 307 w 506"/>
                <a:gd name="T13" fmla="*/ 807 h 933"/>
                <a:gd name="T14" fmla="*/ 335 w 506"/>
                <a:gd name="T15" fmla="*/ 691 h 933"/>
                <a:gd name="T16" fmla="*/ 391 w 506"/>
                <a:gd name="T17" fmla="*/ 461 h 933"/>
                <a:gd name="T18" fmla="*/ 448 w 506"/>
                <a:gd name="T19" fmla="*/ 230 h 933"/>
                <a:gd name="T20" fmla="*/ 506 w 506"/>
                <a:gd name="T21" fmla="*/ 0 h 933"/>
                <a:gd name="T22" fmla="*/ 452 w 506"/>
                <a:gd name="T23" fmla="*/ 231 h 933"/>
                <a:gd name="T24" fmla="*/ 397 w 506"/>
                <a:gd name="T25" fmla="*/ 462 h 933"/>
                <a:gd name="T26" fmla="*/ 341 w 506"/>
                <a:gd name="T27" fmla="*/ 693 h 933"/>
                <a:gd name="T28" fmla="*/ 314 w 506"/>
                <a:gd name="T29" fmla="*/ 808 h 933"/>
                <a:gd name="T30" fmla="*/ 285 w 506"/>
                <a:gd name="T31" fmla="*/ 924 h 933"/>
                <a:gd name="T32" fmla="*/ 283 w 506"/>
                <a:gd name="T33" fmla="*/ 933 h 933"/>
                <a:gd name="T34" fmla="*/ 279 w 506"/>
                <a:gd name="T35" fmla="*/ 924 h 933"/>
                <a:gd name="T36" fmla="*/ 209 w 506"/>
                <a:gd name="T37" fmla="*/ 768 h 933"/>
                <a:gd name="T38" fmla="*/ 139 w 506"/>
                <a:gd name="T39" fmla="*/ 611 h 933"/>
                <a:gd name="T40" fmla="*/ 69 w 506"/>
                <a:gd name="T41" fmla="*/ 454 h 933"/>
                <a:gd name="T42" fmla="*/ 0 w 506"/>
                <a:gd name="T43" fmla="*/ 296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6" h="933">
                  <a:moveTo>
                    <a:pt x="0" y="296"/>
                  </a:moveTo>
                  <a:cubicBezTo>
                    <a:pt x="72" y="452"/>
                    <a:pt x="72" y="452"/>
                    <a:pt x="72" y="452"/>
                  </a:cubicBezTo>
                  <a:cubicBezTo>
                    <a:pt x="96" y="504"/>
                    <a:pt x="120" y="557"/>
                    <a:pt x="143" y="609"/>
                  </a:cubicBezTo>
                  <a:cubicBezTo>
                    <a:pt x="215" y="765"/>
                    <a:pt x="215" y="765"/>
                    <a:pt x="215" y="765"/>
                  </a:cubicBezTo>
                  <a:cubicBezTo>
                    <a:pt x="285" y="922"/>
                    <a:pt x="285" y="922"/>
                    <a:pt x="285" y="922"/>
                  </a:cubicBezTo>
                  <a:cubicBezTo>
                    <a:pt x="279" y="922"/>
                    <a:pt x="279" y="922"/>
                    <a:pt x="279" y="922"/>
                  </a:cubicBezTo>
                  <a:cubicBezTo>
                    <a:pt x="307" y="807"/>
                    <a:pt x="307" y="807"/>
                    <a:pt x="307" y="807"/>
                  </a:cubicBezTo>
                  <a:cubicBezTo>
                    <a:pt x="335" y="691"/>
                    <a:pt x="335" y="691"/>
                    <a:pt x="335" y="691"/>
                  </a:cubicBezTo>
                  <a:cubicBezTo>
                    <a:pt x="391" y="461"/>
                    <a:pt x="391" y="461"/>
                    <a:pt x="391" y="461"/>
                  </a:cubicBezTo>
                  <a:cubicBezTo>
                    <a:pt x="448" y="230"/>
                    <a:pt x="448" y="230"/>
                    <a:pt x="448" y="230"/>
                  </a:cubicBezTo>
                  <a:cubicBezTo>
                    <a:pt x="506" y="0"/>
                    <a:pt x="506" y="0"/>
                    <a:pt x="506" y="0"/>
                  </a:cubicBezTo>
                  <a:cubicBezTo>
                    <a:pt x="452" y="231"/>
                    <a:pt x="452" y="231"/>
                    <a:pt x="452" y="231"/>
                  </a:cubicBezTo>
                  <a:cubicBezTo>
                    <a:pt x="397" y="462"/>
                    <a:pt x="397" y="462"/>
                    <a:pt x="397" y="462"/>
                  </a:cubicBezTo>
                  <a:cubicBezTo>
                    <a:pt x="341" y="693"/>
                    <a:pt x="341" y="693"/>
                    <a:pt x="341" y="693"/>
                  </a:cubicBezTo>
                  <a:cubicBezTo>
                    <a:pt x="314" y="808"/>
                    <a:pt x="314" y="808"/>
                    <a:pt x="314" y="808"/>
                  </a:cubicBezTo>
                  <a:cubicBezTo>
                    <a:pt x="285" y="924"/>
                    <a:pt x="285" y="924"/>
                    <a:pt x="285" y="924"/>
                  </a:cubicBezTo>
                  <a:cubicBezTo>
                    <a:pt x="283" y="933"/>
                    <a:pt x="283" y="933"/>
                    <a:pt x="283" y="933"/>
                  </a:cubicBezTo>
                  <a:cubicBezTo>
                    <a:pt x="279" y="924"/>
                    <a:pt x="279" y="924"/>
                    <a:pt x="279" y="924"/>
                  </a:cubicBezTo>
                  <a:cubicBezTo>
                    <a:pt x="209" y="768"/>
                    <a:pt x="209" y="768"/>
                    <a:pt x="209" y="768"/>
                  </a:cubicBezTo>
                  <a:cubicBezTo>
                    <a:pt x="139" y="611"/>
                    <a:pt x="139" y="611"/>
                    <a:pt x="139" y="611"/>
                  </a:cubicBezTo>
                  <a:cubicBezTo>
                    <a:pt x="116" y="558"/>
                    <a:pt x="92" y="506"/>
                    <a:pt x="69" y="454"/>
                  </a:cubicBezTo>
                  <a:lnTo>
                    <a:pt x="0" y="2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Freeform 49">
              <a:extLst>
                <a:ext uri="{FF2B5EF4-FFF2-40B4-BE49-F238E27FC236}">
                  <a16:creationId xmlns:a16="http://schemas.microsoft.com/office/drawing/2014/main" id="{55CF0B7E-53AA-48F6-A084-13958C3850E3}"/>
                </a:ext>
              </a:extLst>
            </p:cNvPr>
            <p:cNvSpPr>
              <a:spLocks/>
            </p:cNvSpPr>
            <p:nvPr/>
          </p:nvSpPr>
          <p:spPr bwMode="auto">
            <a:xfrm>
              <a:off x="21996401" y="7458075"/>
              <a:ext cx="204788" cy="504825"/>
            </a:xfrm>
            <a:custGeom>
              <a:avLst/>
              <a:gdLst>
                <a:gd name="T0" fmla="*/ 0 w 88"/>
                <a:gd name="T1" fmla="*/ 0 h 217"/>
                <a:gd name="T2" fmla="*/ 18 w 88"/>
                <a:gd name="T3" fmla="*/ 56 h 217"/>
                <a:gd name="T4" fmla="*/ 37 w 88"/>
                <a:gd name="T5" fmla="*/ 112 h 217"/>
                <a:gd name="T6" fmla="*/ 58 w 88"/>
                <a:gd name="T7" fmla="*/ 167 h 217"/>
                <a:gd name="T8" fmla="*/ 88 w 88"/>
                <a:gd name="T9" fmla="*/ 217 h 217"/>
                <a:gd name="T10" fmla="*/ 53 w 88"/>
                <a:gd name="T11" fmla="*/ 169 h 217"/>
                <a:gd name="T12" fmla="*/ 30 w 88"/>
                <a:gd name="T13" fmla="*/ 114 h 217"/>
                <a:gd name="T14" fmla="*/ 13 w 88"/>
                <a:gd name="T15" fmla="*/ 58 h 217"/>
                <a:gd name="T16" fmla="*/ 0 w 88"/>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17">
                  <a:moveTo>
                    <a:pt x="0" y="0"/>
                  </a:moveTo>
                  <a:cubicBezTo>
                    <a:pt x="6" y="19"/>
                    <a:pt x="12" y="37"/>
                    <a:pt x="18" y="56"/>
                  </a:cubicBezTo>
                  <a:cubicBezTo>
                    <a:pt x="24" y="75"/>
                    <a:pt x="30" y="93"/>
                    <a:pt x="37" y="112"/>
                  </a:cubicBezTo>
                  <a:cubicBezTo>
                    <a:pt x="43" y="130"/>
                    <a:pt x="50" y="149"/>
                    <a:pt x="58" y="167"/>
                  </a:cubicBezTo>
                  <a:cubicBezTo>
                    <a:pt x="66" y="184"/>
                    <a:pt x="75" y="202"/>
                    <a:pt x="88" y="217"/>
                  </a:cubicBezTo>
                  <a:cubicBezTo>
                    <a:pt x="73" y="204"/>
                    <a:pt x="62" y="187"/>
                    <a:pt x="53" y="169"/>
                  </a:cubicBezTo>
                  <a:cubicBezTo>
                    <a:pt x="44" y="151"/>
                    <a:pt x="37" y="133"/>
                    <a:pt x="30" y="114"/>
                  </a:cubicBezTo>
                  <a:cubicBezTo>
                    <a:pt x="24" y="96"/>
                    <a:pt x="18" y="77"/>
                    <a:pt x="13" y="58"/>
                  </a:cubicBezTo>
                  <a:cubicBezTo>
                    <a:pt x="8" y="39"/>
                    <a:pt x="3"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5" name="Freeform 50">
              <a:extLst>
                <a:ext uri="{FF2B5EF4-FFF2-40B4-BE49-F238E27FC236}">
                  <a16:creationId xmlns:a16="http://schemas.microsoft.com/office/drawing/2014/main" id="{8A8F89B0-0F9A-4922-9BCE-614EDF8175B3}"/>
                </a:ext>
              </a:extLst>
            </p:cNvPr>
            <p:cNvSpPr>
              <a:spLocks/>
            </p:cNvSpPr>
            <p:nvPr/>
          </p:nvSpPr>
          <p:spPr bwMode="auto">
            <a:xfrm>
              <a:off x="22077364" y="7232650"/>
              <a:ext cx="179388" cy="496888"/>
            </a:xfrm>
            <a:custGeom>
              <a:avLst/>
              <a:gdLst>
                <a:gd name="T0" fmla="*/ 0 w 77"/>
                <a:gd name="T1" fmla="*/ 0 h 214"/>
                <a:gd name="T2" fmla="*/ 17 w 77"/>
                <a:gd name="T3" fmla="*/ 55 h 214"/>
                <a:gd name="T4" fmla="*/ 34 w 77"/>
                <a:gd name="T5" fmla="*/ 109 h 214"/>
                <a:gd name="T6" fmla="*/ 52 w 77"/>
                <a:gd name="T7" fmla="*/ 163 h 214"/>
                <a:gd name="T8" fmla="*/ 77 w 77"/>
                <a:gd name="T9" fmla="*/ 214 h 214"/>
                <a:gd name="T10" fmla="*/ 47 w 77"/>
                <a:gd name="T11" fmla="*/ 165 h 214"/>
                <a:gd name="T12" fmla="*/ 27 w 77"/>
                <a:gd name="T13" fmla="*/ 111 h 214"/>
                <a:gd name="T14" fmla="*/ 12 w 77"/>
                <a:gd name="T15" fmla="*/ 56 h 214"/>
                <a:gd name="T16" fmla="*/ 0 w 77"/>
                <a:gd name="T1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214">
                  <a:moveTo>
                    <a:pt x="0" y="0"/>
                  </a:moveTo>
                  <a:cubicBezTo>
                    <a:pt x="6" y="18"/>
                    <a:pt x="11" y="36"/>
                    <a:pt x="17" y="55"/>
                  </a:cubicBezTo>
                  <a:cubicBezTo>
                    <a:pt x="23" y="73"/>
                    <a:pt x="28" y="91"/>
                    <a:pt x="34" y="109"/>
                  </a:cubicBezTo>
                  <a:cubicBezTo>
                    <a:pt x="40" y="127"/>
                    <a:pt x="46" y="145"/>
                    <a:pt x="52" y="163"/>
                  </a:cubicBezTo>
                  <a:cubicBezTo>
                    <a:pt x="59" y="180"/>
                    <a:pt x="67" y="198"/>
                    <a:pt x="77" y="214"/>
                  </a:cubicBezTo>
                  <a:cubicBezTo>
                    <a:pt x="64" y="199"/>
                    <a:pt x="55" y="182"/>
                    <a:pt x="47" y="165"/>
                  </a:cubicBezTo>
                  <a:cubicBezTo>
                    <a:pt x="39" y="147"/>
                    <a:pt x="33" y="129"/>
                    <a:pt x="27" y="111"/>
                  </a:cubicBezTo>
                  <a:cubicBezTo>
                    <a:pt x="21" y="93"/>
                    <a:pt x="16" y="75"/>
                    <a:pt x="12" y="56"/>
                  </a:cubicBezTo>
                  <a:cubicBezTo>
                    <a:pt x="7" y="38"/>
                    <a:pt x="3"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6" name="Freeform 51">
              <a:extLst>
                <a:ext uri="{FF2B5EF4-FFF2-40B4-BE49-F238E27FC236}">
                  <a16:creationId xmlns:a16="http://schemas.microsoft.com/office/drawing/2014/main" id="{540D68A5-DE8F-4872-BB32-5456C6502D24}"/>
                </a:ext>
              </a:extLst>
            </p:cNvPr>
            <p:cNvSpPr>
              <a:spLocks/>
            </p:cNvSpPr>
            <p:nvPr/>
          </p:nvSpPr>
          <p:spPr bwMode="auto">
            <a:xfrm>
              <a:off x="22163089" y="6745288"/>
              <a:ext cx="203200" cy="530225"/>
            </a:xfrm>
            <a:custGeom>
              <a:avLst/>
              <a:gdLst>
                <a:gd name="T0" fmla="*/ 0 w 87"/>
                <a:gd name="T1" fmla="*/ 0 h 228"/>
                <a:gd name="T2" fmla="*/ 18 w 87"/>
                <a:gd name="T3" fmla="*/ 58 h 228"/>
                <a:gd name="T4" fmla="*/ 37 w 87"/>
                <a:gd name="T5" fmla="*/ 117 h 228"/>
                <a:gd name="T6" fmla="*/ 58 w 87"/>
                <a:gd name="T7" fmla="*/ 174 h 228"/>
                <a:gd name="T8" fmla="*/ 64 w 87"/>
                <a:gd name="T9" fmla="*/ 188 h 228"/>
                <a:gd name="T10" fmla="*/ 71 w 87"/>
                <a:gd name="T11" fmla="*/ 202 h 228"/>
                <a:gd name="T12" fmla="*/ 87 w 87"/>
                <a:gd name="T13" fmla="*/ 228 h 228"/>
                <a:gd name="T14" fmla="*/ 53 w 87"/>
                <a:gd name="T15" fmla="*/ 177 h 228"/>
                <a:gd name="T16" fmla="*/ 30 w 87"/>
                <a:gd name="T17" fmla="*/ 119 h 228"/>
                <a:gd name="T18" fmla="*/ 13 w 87"/>
                <a:gd name="T19" fmla="*/ 60 h 228"/>
                <a:gd name="T20" fmla="*/ 0 w 8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228">
                  <a:moveTo>
                    <a:pt x="0" y="0"/>
                  </a:moveTo>
                  <a:cubicBezTo>
                    <a:pt x="6" y="19"/>
                    <a:pt x="12" y="39"/>
                    <a:pt x="18" y="58"/>
                  </a:cubicBezTo>
                  <a:cubicBezTo>
                    <a:pt x="24" y="78"/>
                    <a:pt x="30" y="97"/>
                    <a:pt x="37" y="117"/>
                  </a:cubicBezTo>
                  <a:cubicBezTo>
                    <a:pt x="43" y="136"/>
                    <a:pt x="50" y="155"/>
                    <a:pt x="58" y="174"/>
                  </a:cubicBezTo>
                  <a:cubicBezTo>
                    <a:pt x="60" y="179"/>
                    <a:pt x="62" y="184"/>
                    <a:pt x="64" y="188"/>
                  </a:cubicBezTo>
                  <a:cubicBezTo>
                    <a:pt x="67" y="193"/>
                    <a:pt x="69" y="197"/>
                    <a:pt x="71" y="202"/>
                  </a:cubicBezTo>
                  <a:cubicBezTo>
                    <a:pt x="76" y="211"/>
                    <a:pt x="81" y="220"/>
                    <a:pt x="87" y="228"/>
                  </a:cubicBezTo>
                  <a:cubicBezTo>
                    <a:pt x="73" y="213"/>
                    <a:pt x="62" y="195"/>
                    <a:pt x="53" y="177"/>
                  </a:cubicBezTo>
                  <a:cubicBezTo>
                    <a:pt x="44" y="158"/>
                    <a:pt x="37" y="139"/>
                    <a:pt x="30" y="119"/>
                  </a:cubicBezTo>
                  <a:cubicBezTo>
                    <a:pt x="24" y="100"/>
                    <a:pt x="18" y="80"/>
                    <a:pt x="13" y="60"/>
                  </a:cubicBezTo>
                  <a:cubicBezTo>
                    <a:pt x="8" y="40"/>
                    <a:pt x="4" y="2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7" name="Freeform 52">
              <a:extLst>
                <a:ext uri="{FF2B5EF4-FFF2-40B4-BE49-F238E27FC236}">
                  <a16:creationId xmlns:a16="http://schemas.microsoft.com/office/drawing/2014/main" id="{71E35BC0-42E3-4F5E-88CC-93B4350CA903}"/>
                </a:ext>
              </a:extLst>
            </p:cNvPr>
            <p:cNvSpPr>
              <a:spLocks/>
            </p:cNvSpPr>
            <p:nvPr/>
          </p:nvSpPr>
          <p:spPr bwMode="auto">
            <a:xfrm>
              <a:off x="22426614" y="6675438"/>
              <a:ext cx="368300" cy="354013"/>
            </a:xfrm>
            <a:custGeom>
              <a:avLst/>
              <a:gdLst>
                <a:gd name="T0" fmla="*/ 0 w 159"/>
                <a:gd name="T1" fmla="*/ 152 h 152"/>
                <a:gd name="T2" fmla="*/ 43 w 159"/>
                <a:gd name="T3" fmla="*/ 117 h 152"/>
                <a:gd name="T4" fmla="*/ 82 w 159"/>
                <a:gd name="T5" fmla="*/ 79 h 152"/>
                <a:gd name="T6" fmla="*/ 120 w 159"/>
                <a:gd name="T7" fmla="*/ 39 h 152"/>
                <a:gd name="T8" fmla="*/ 159 w 159"/>
                <a:gd name="T9" fmla="*/ 0 h 152"/>
                <a:gd name="T10" fmla="*/ 124 w 159"/>
                <a:gd name="T11" fmla="*/ 43 h 152"/>
                <a:gd name="T12" fmla="*/ 87 w 159"/>
                <a:gd name="T13" fmla="*/ 84 h 152"/>
                <a:gd name="T14" fmla="*/ 46 w 159"/>
                <a:gd name="T15" fmla="*/ 121 h 152"/>
                <a:gd name="T16" fmla="*/ 0 w 15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2">
                  <a:moveTo>
                    <a:pt x="0" y="152"/>
                  </a:moveTo>
                  <a:cubicBezTo>
                    <a:pt x="15" y="141"/>
                    <a:pt x="29" y="130"/>
                    <a:pt x="43" y="117"/>
                  </a:cubicBezTo>
                  <a:cubicBezTo>
                    <a:pt x="56" y="105"/>
                    <a:pt x="69" y="92"/>
                    <a:pt x="82" y="79"/>
                  </a:cubicBezTo>
                  <a:cubicBezTo>
                    <a:pt x="95" y="66"/>
                    <a:pt x="107" y="53"/>
                    <a:pt x="120" y="39"/>
                  </a:cubicBezTo>
                  <a:cubicBezTo>
                    <a:pt x="133" y="26"/>
                    <a:pt x="146" y="13"/>
                    <a:pt x="159" y="0"/>
                  </a:cubicBezTo>
                  <a:cubicBezTo>
                    <a:pt x="148" y="15"/>
                    <a:pt x="136" y="29"/>
                    <a:pt x="124" y="43"/>
                  </a:cubicBezTo>
                  <a:cubicBezTo>
                    <a:pt x="112" y="57"/>
                    <a:pt x="100" y="71"/>
                    <a:pt x="87" y="84"/>
                  </a:cubicBezTo>
                  <a:cubicBezTo>
                    <a:pt x="74" y="97"/>
                    <a:pt x="61" y="110"/>
                    <a:pt x="46" y="121"/>
                  </a:cubicBezTo>
                  <a:cubicBezTo>
                    <a:pt x="32" y="133"/>
                    <a:pt x="17" y="144"/>
                    <a:pt x="0"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Freeform 53">
              <a:extLst>
                <a:ext uri="{FF2B5EF4-FFF2-40B4-BE49-F238E27FC236}">
                  <a16:creationId xmlns:a16="http://schemas.microsoft.com/office/drawing/2014/main" id="{55964501-1E96-4B04-917E-DC68C2DDE689}"/>
                </a:ext>
              </a:extLst>
            </p:cNvPr>
            <p:cNvSpPr>
              <a:spLocks/>
            </p:cNvSpPr>
            <p:nvPr/>
          </p:nvSpPr>
          <p:spPr bwMode="auto">
            <a:xfrm>
              <a:off x="22305964" y="7253288"/>
              <a:ext cx="444500" cy="276225"/>
            </a:xfrm>
            <a:custGeom>
              <a:avLst/>
              <a:gdLst>
                <a:gd name="T0" fmla="*/ 0 w 192"/>
                <a:gd name="T1" fmla="*/ 119 h 119"/>
                <a:gd name="T2" fmla="*/ 50 w 192"/>
                <a:gd name="T3" fmla="*/ 93 h 119"/>
                <a:gd name="T4" fmla="*/ 97 w 192"/>
                <a:gd name="T5" fmla="*/ 62 h 119"/>
                <a:gd name="T6" fmla="*/ 144 w 192"/>
                <a:gd name="T7" fmla="*/ 31 h 119"/>
                <a:gd name="T8" fmla="*/ 192 w 192"/>
                <a:gd name="T9" fmla="*/ 0 h 119"/>
                <a:gd name="T10" fmla="*/ 147 w 192"/>
                <a:gd name="T11" fmla="*/ 35 h 119"/>
                <a:gd name="T12" fmla="*/ 101 w 192"/>
                <a:gd name="T13" fmla="*/ 68 h 119"/>
                <a:gd name="T14" fmla="*/ 53 w 192"/>
                <a:gd name="T15" fmla="*/ 98 h 119"/>
                <a:gd name="T16" fmla="*/ 0 w 1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19">
                  <a:moveTo>
                    <a:pt x="0" y="119"/>
                  </a:moveTo>
                  <a:cubicBezTo>
                    <a:pt x="17" y="112"/>
                    <a:pt x="34" y="103"/>
                    <a:pt x="50" y="93"/>
                  </a:cubicBezTo>
                  <a:cubicBezTo>
                    <a:pt x="66" y="83"/>
                    <a:pt x="82" y="73"/>
                    <a:pt x="97" y="62"/>
                  </a:cubicBezTo>
                  <a:cubicBezTo>
                    <a:pt x="144" y="31"/>
                    <a:pt x="144" y="31"/>
                    <a:pt x="144" y="31"/>
                  </a:cubicBezTo>
                  <a:cubicBezTo>
                    <a:pt x="160" y="20"/>
                    <a:pt x="175" y="10"/>
                    <a:pt x="192" y="0"/>
                  </a:cubicBezTo>
                  <a:cubicBezTo>
                    <a:pt x="177" y="12"/>
                    <a:pt x="162" y="24"/>
                    <a:pt x="147" y="35"/>
                  </a:cubicBezTo>
                  <a:cubicBezTo>
                    <a:pt x="132" y="47"/>
                    <a:pt x="117" y="58"/>
                    <a:pt x="101" y="68"/>
                  </a:cubicBezTo>
                  <a:cubicBezTo>
                    <a:pt x="85" y="79"/>
                    <a:pt x="69" y="89"/>
                    <a:pt x="53" y="98"/>
                  </a:cubicBezTo>
                  <a:cubicBezTo>
                    <a:pt x="36" y="107"/>
                    <a:pt x="18" y="115"/>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9" name="Freeform 54">
              <a:extLst>
                <a:ext uri="{FF2B5EF4-FFF2-40B4-BE49-F238E27FC236}">
                  <a16:creationId xmlns:a16="http://schemas.microsoft.com/office/drawing/2014/main" id="{78B1BAC8-C405-4A7E-A889-5BDAF00087CB}"/>
                </a:ext>
              </a:extLst>
            </p:cNvPr>
            <p:cNvSpPr>
              <a:spLocks/>
            </p:cNvSpPr>
            <p:nvPr/>
          </p:nvSpPr>
          <p:spPr bwMode="auto">
            <a:xfrm>
              <a:off x="22231351" y="7573963"/>
              <a:ext cx="398463" cy="263525"/>
            </a:xfrm>
            <a:custGeom>
              <a:avLst/>
              <a:gdLst>
                <a:gd name="T0" fmla="*/ 0 w 172"/>
                <a:gd name="T1" fmla="*/ 113 h 113"/>
                <a:gd name="T2" fmla="*/ 23 w 172"/>
                <a:gd name="T3" fmla="*/ 104 h 113"/>
                <a:gd name="T4" fmla="*/ 35 w 172"/>
                <a:gd name="T5" fmla="*/ 97 h 113"/>
                <a:gd name="T6" fmla="*/ 45 w 172"/>
                <a:gd name="T7" fmla="*/ 90 h 113"/>
                <a:gd name="T8" fmla="*/ 88 w 172"/>
                <a:gd name="T9" fmla="*/ 60 h 113"/>
                <a:gd name="T10" fmla="*/ 129 w 172"/>
                <a:gd name="T11" fmla="*/ 30 h 113"/>
                <a:gd name="T12" fmla="*/ 172 w 172"/>
                <a:gd name="T13" fmla="*/ 0 h 113"/>
                <a:gd name="T14" fmla="*/ 133 w 172"/>
                <a:gd name="T15" fmla="*/ 34 h 113"/>
                <a:gd name="T16" fmla="*/ 92 w 172"/>
                <a:gd name="T17" fmla="*/ 66 h 113"/>
                <a:gd name="T18" fmla="*/ 48 w 172"/>
                <a:gd name="T19" fmla="*/ 95 h 113"/>
                <a:gd name="T20" fmla="*/ 37 w 172"/>
                <a:gd name="T21" fmla="*/ 101 h 113"/>
                <a:gd name="T22" fmla="*/ 25 w 172"/>
                <a:gd name="T23" fmla="*/ 107 h 113"/>
                <a:gd name="T24" fmla="*/ 0 w 172"/>
                <a:gd name="T2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13">
                  <a:moveTo>
                    <a:pt x="0" y="113"/>
                  </a:moveTo>
                  <a:cubicBezTo>
                    <a:pt x="8" y="112"/>
                    <a:pt x="16" y="108"/>
                    <a:pt x="23" y="104"/>
                  </a:cubicBezTo>
                  <a:cubicBezTo>
                    <a:pt x="27" y="102"/>
                    <a:pt x="31" y="100"/>
                    <a:pt x="35" y="97"/>
                  </a:cubicBezTo>
                  <a:cubicBezTo>
                    <a:pt x="38" y="95"/>
                    <a:pt x="42" y="93"/>
                    <a:pt x="45" y="90"/>
                  </a:cubicBezTo>
                  <a:cubicBezTo>
                    <a:pt x="60" y="81"/>
                    <a:pt x="74" y="71"/>
                    <a:pt x="88" y="60"/>
                  </a:cubicBezTo>
                  <a:cubicBezTo>
                    <a:pt x="129" y="30"/>
                    <a:pt x="129" y="30"/>
                    <a:pt x="129" y="30"/>
                  </a:cubicBezTo>
                  <a:cubicBezTo>
                    <a:pt x="143" y="19"/>
                    <a:pt x="158" y="9"/>
                    <a:pt x="172" y="0"/>
                  </a:cubicBezTo>
                  <a:cubicBezTo>
                    <a:pt x="159" y="12"/>
                    <a:pt x="146" y="23"/>
                    <a:pt x="133" y="34"/>
                  </a:cubicBezTo>
                  <a:cubicBezTo>
                    <a:pt x="120" y="45"/>
                    <a:pt x="106" y="56"/>
                    <a:pt x="92" y="66"/>
                  </a:cubicBezTo>
                  <a:cubicBezTo>
                    <a:pt x="78" y="76"/>
                    <a:pt x="64" y="86"/>
                    <a:pt x="48" y="95"/>
                  </a:cubicBezTo>
                  <a:cubicBezTo>
                    <a:pt x="45" y="97"/>
                    <a:pt x="41" y="99"/>
                    <a:pt x="37" y="101"/>
                  </a:cubicBezTo>
                  <a:cubicBezTo>
                    <a:pt x="33" y="103"/>
                    <a:pt x="29" y="105"/>
                    <a:pt x="25" y="107"/>
                  </a:cubicBezTo>
                  <a:cubicBezTo>
                    <a:pt x="17" y="110"/>
                    <a:pt x="8" y="113"/>
                    <a:pt x="0"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Freeform 55">
              <a:extLst>
                <a:ext uri="{FF2B5EF4-FFF2-40B4-BE49-F238E27FC236}">
                  <a16:creationId xmlns:a16="http://schemas.microsoft.com/office/drawing/2014/main" id="{1A1415D1-4D32-447C-9331-50C7CBD81442}"/>
                </a:ext>
              </a:extLst>
            </p:cNvPr>
            <p:cNvSpPr>
              <a:spLocks/>
            </p:cNvSpPr>
            <p:nvPr/>
          </p:nvSpPr>
          <p:spPr bwMode="auto">
            <a:xfrm>
              <a:off x="22172614" y="7804150"/>
              <a:ext cx="425450" cy="266700"/>
            </a:xfrm>
            <a:custGeom>
              <a:avLst/>
              <a:gdLst>
                <a:gd name="T0" fmla="*/ 0 w 183"/>
                <a:gd name="T1" fmla="*/ 115 h 115"/>
                <a:gd name="T2" fmla="*/ 50 w 183"/>
                <a:gd name="T3" fmla="*/ 93 h 115"/>
                <a:gd name="T4" fmla="*/ 95 w 183"/>
                <a:gd name="T5" fmla="*/ 64 h 115"/>
                <a:gd name="T6" fmla="*/ 139 w 183"/>
                <a:gd name="T7" fmla="*/ 32 h 115"/>
                <a:gd name="T8" fmla="*/ 183 w 183"/>
                <a:gd name="T9" fmla="*/ 0 h 115"/>
                <a:gd name="T10" fmla="*/ 143 w 183"/>
                <a:gd name="T11" fmla="*/ 37 h 115"/>
                <a:gd name="T12" fmla="*/ 99 w 183"/>
                <a:gd name="T13" fmla="*/ 70 h 115"/>
                <a:gd name="T14" fmla="*/ 52 w 183"/>
                <a:gd name="T15" fmla="*/ 98 h 115"/>
                <a:gd name="T16" fmla="*/ 0 w 183"/>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15">
                  <a:moveTo>
                    <a:pt x="0" y="115"/>
                  </a:moveTo>
                  <a:cubicBezTo>
                    <a:pt x="18" y="110"/>
                    <a:pt x="34" y="102"/>
                    <a:pt x="50" y="93"/>
                  </a:cubicBezTo>
                  <a:cubicBezTo>
                    <a:pt x="65" y="84"/>
                    <a:pt x="81" y="74"/>
                    <a:pt x="95" y="64"/>
                  </a:cubicBezTo>
                  <a:cubicBezTo>
                    <a:pt x="110" y="54"/>
                    <a:pt x="125" y="43"/>
                    <a:pt x="139" y="32"/>
                  </a:cubicBezTo>
                  <a:cubicBezTo>
                    <a:pt x="154" y="21"/>
                    <a:pt x="169" y="10"/>
                    <a:pt x="183" y="0"/>
                  </a:cubicBezTo>
                  <a:cubicBezTo>
                    <a:pt x="170" y="13"/>
                    <a:pt x="157" y="25"/>
                    <a:pt x="143" y="37"/>
                  </a:cubicBezTo>
                  <a:cubicBezTo>
                    <a:pt x="129" y="48"/>
                    <a:pt x="114" y="59"/>
                    <a:pt x="99" y="70"/>
                  </a:cubicBezTo>
                  <a:cubicBezTo>
                    <a:pt x="84" y="80"/>
                    <a:pt x="69" y="90"/>
                    <a:pt x="52" y="98"/>
                  </a:cubicBezTo>
                  <a:cubicBezTo>
                    <a:pt x="36" y="106"/>
                    <a:pt x="18" y="113"/>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1" name="Freeform 56">
              <a:extLst>
                <a:ext uri="{FF2B5EF4-FFF2-40B4-BE49-F238E27FC236}">
                  <a16:creationId xmlns:a16="http://schemas.microsoft.com/office/drawing/2014/main" id="{549867A8-FB85-40E0-A977-3D1F67A9DBEA}"/>
                </a:ext>
              </a:extLst>
            </p:cNvPr>
            <p:cNvSpPr>
              <a:spLocks/>
            </p:cNvSpPr>
            <p:nvPr/>
          </p:nvSpPr>
          <p:spPr bwMode="auto">
            <a:xfrm>
              <a:off x="21397914" y="7265988"/>
              <a:ext cx="212725" cy="131763"/>
            </a:xfrm>
            <a:custGeom>
              <a:avLst/>
              <a:gdLst>
                <a:gd name="T0" fmla="*/ 0 w 92"/>
                <a:gd name="T1" fmla="*/ 0 h 57"/>
                <a:gd name="T2" fmla="*/ 20 w 92"/>
                <a:gd name="T3" fmla="*/ 19 h 57"/>
                <a:gd name="T4" fmla="*/ 42 w 92"/>
                <a:gd name="T5" fmla="*/ 34 h 57"/>
                <a:gd name="T6" fmla="*/ 67 w 92"/>
                <a:gd name="T7" fmla="*/ 46 h 57"/>
                <a:gd name="T8" fmla="*/ 92 w 92"/>
                <a:gd name="T9" fmla="*/ 57 h 57"/>
                <a:gd name="T10" fmla="*/ 65 w 92"/>
                <a:gd name="T11" fmla="*/ 52 h 57"/>
                <a:gd name="T12" fmla="*/ 39 w 92"/>
                <a:gd name="T13" fmla="*/ 40 h 57"/>
                <a:gd name="T14" fmla="*/ 16 w 92"/>
                <a:gd name="T15" fmla="*/ 23 h 57"/>
                <a:gd name="T16" fmla="*/ 0 w 9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57">
                  <a:moveTo>
                    <a:pt x="0" y="0"/>
                  </a:moveTo>
                  <a:cubicBezTo>
                    <a:pt x="6" y="7"/>
                    <a:pt x="13" y="13"/>
                    <a:pt x="20" y="19"/>
                  </a:cubicBezTo>
                  <a:cubicBezTo>
                    <a:pt x="27" y="25"/>
                    <a:pt x="34" y="30"/>
                    <a:pt x="42" y="34"/>
                  </a:cubicBezTo>
                  <a:cubicBezTo>
                    <a:pt x="50" y="39"/>
                    <a:pt x="58" y="43"/>
                    <a:pt x="67" y="46"/>
                  </a:cubicBezTo>
                  <a:cubicBezTo>
                    <a:pt x="75" y="50"/>
                    <a:pt x="84" y="54"/>
                    <a:pt x="92" y="57"/>
                  </a:cubicBezTo>
                  <a:cubicBezTo>
                    <a:pt x="83" y="56"/>
                    <a:pt x="74" y="54"/>
                    <a:pt x="65" y="52"/>
                  </a:cubicBezTo>
                  <a:cubicBezTo>
                    <a:pt x="56" y="49"/>
                    <a:pt x="47" y="45"/>
                    <a:pt x="39" y="40"/>
                  </a:cubicBezTo>
                  <a:cubicBezTo>
                    <a:pt x="30" y="36"/>
                    <a:pt x="23" y="30"/>
                    <a:pt x="16" y="23"/>
                  </a:cubicBezTo>
                  <a:cubicBezTo>
                    <a:pt x="9" y="16"/>
                    <a:pt x="4"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Freeform 57">
              <a:extLst>
                <a:ext uri="{FF2B5EF4-FFF2-40B4-BE49-F238E27FC236}">
                  <a16:creationId xmlns:a16="http://schemas.microsoft.com/office/drawing/2014/main" id="{F93B0D88-EF08-423E-825C-904698F52046}"/>
                </a:ext>
              </a:extLst>
            </p:cNvPr>
            <p:cNvSpPr>
              <a:spLocks/>
            </p:cNvSpPr>
            <p:nvPr/>
          </p:nvSpPr>
          <p:spPr bwMode="auto">
            <a:xfrm>
              <a:off x="21643976" y="7127875"/>
              <a:ext cx="84138" cy="341313"/>
            </a:xfrm>
            <a:custGeom>
              <a:avLst/>
              <a:gdLst>
                <a:gd name="T0" fmla="*/ 0 w 36"/>
                <a:gd name="T1" fmla="*/ 147 h 147"/>
                <a:gd name="T2" fmla="*/ 13 w 36"/>
                <a:gd name="T3" fmla="*/ 111 h 147"/>
                <a:gd name="T4" fmla="*/ 23 w 36"/>
                <a:gd name="T5" fmla="*/ 75 h 147"/>
                <a:gd name="T6" fmla="*/ 30 w 36"/>
                <a:gd name="T7" fmla="*/ 37 h 147"/>
                <a:gd name="T8" fmla="*/ 34 w 36"/>
                <a:gd name="T9" fmla="*/ 0 h 147"/>
                <a:gd name="T10" fmla="*/ 35 w 36"/>
                <a:gd name="T11" fmla="*/ 38 h 147"/>
                <a:gd name="T12" fmla="*/ 30 w 36"/>
                <a:gd name="T13" fmla="*/ 76 h 147"/>
                <a:gd name="T14" fmla="*/ 18 w 36"/>
                <a:gd name="T15" fmla="*/ 113 h 147"/>
                <a:gd name="T16" fmla="*/ 0 w 3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47">
                  <a:moveTo>
                    <a:pt x="0" y="147"/>
                  </a:moveTo>
                  <a:cubicBezTo>
                    <a:pt x="5" y="135"/>
                    <a:pt x="9" y="123"/>
                    <a:pt x="13" y="111"/>
                  </a:cubicBezTo>
                  <a:cubicBezTo>
                    <a:pt x="16" y="99"/>
                    <a:pt x="20" y="87"/>
                    <a:pt x="23" y="75"/>
                  </a:cubicBezTo>
                  <a:cubicBezTo>
                    <a:pt x="26" y="62"/>
                    <a:pt x="28" y="50"/>
                    <a:pt x="30" y="37"/>
                  </a:cubicBezTo>
                  <a:cubicBezTo>
                    <a:pt x="32" y="25"/>
                    <a:pt x="33" y="12"/>
                    <a:pt x="34" y="0"/>
                  </a:cubicBezTo>
                  <a:cubicBezTo>
                    <a:pt x="36" y="12"/>
                    <a:pt x="36" y="25"/>
                    <a:pt x="35" y="38"/>
                  </a:cubicBezTo>
                  <a:cubicBezTo>
                    <a:pt x="35" y="51"/>
                    <a:pt x="33" y="64"/>
                    <a:pt x="30" y="76"/>
                  </a:cubicBezTo>
                  <a:cubicBezTo>
                    <a:pt x="27" y="89"/>
                    <a:pt x="23" y="101"/>
                    <a:pt x="18" y="113"/>
                  </a:cubicBezTo>
                  <a:cubicBezTo>
                    <a:pt x="13" y="125"/>
                    <a:pt x="7" y="137"/>
                    <a:pt x="0"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3" name="Freeform 58">
              <a:extLst>
                <a:ext uri="{FF2B5EF4-FFF2-40B4-BE49-F238E27FC236}">
                  <a16:creationId xmlns:a16="http://schemas.microsoft.com/office/drawing/2014/main" id="{A0EA40E3-16E8-46D9-9E71-EEE90FC02D8E}"/>
                </a:ext>
              </a:extLst>
            </p:cNvPr>
            <p:cNvSpPr>
              <a:spLocks/>
            </p:cNvSpPr>
            <p:nvPr/>
          </p:nvSpPr>
          <p:spPr bwMode="auto">
            <a:xfrm>
              <a:off x="21388389" y="7616825"/>
              <a:ext cx="381000" cy="131763"/>
            </a:xfrm>
            <a:custGeom>
              <a:avLst/>
              <a:gdLst>
                <a:gd name="T0" fmla="*/ 164 w 164"/>
                <a:gd name="T1" fmla="*/ 57 h 57"/>
                <a:gd name="T2" fmla="*/ 120 w 164"/>
                <a:gd name="T3" fmla="*/ 53 h 57"/>
                <a:gd name="T4" fmla="*/ 78 w 164"/>
                <a:gd name="T5" fmla="*/ 42 h 57"/>
                <a:gd name="T6" fmla="*/ 37 w 164"/>
                <a:gd name="T7" fmla="*/ 24 h 57"/>
                <a:gd name="T8" fmla="*/ 0 w 164"/>
                <a:gd name="T9" fmla="*/ 0 h 57"/>
                <a:gd name="T10" fmla="*/ 39 w 164"/>
                <a:gd name="T11" fmla="*/ 19 h 57"/>
                <a:gd name="T12" fmla="*/ 80 w 164"/>
                <a:gd name="T13" fmla="*/ 35 h 57"/>
                <a:gd name="T14" fmla="*/ 122 w 164"/>
                <a:gd name="T15" fmla="*/ 48 h 57"/>
                <a:gd name="T16" fmla="*/ 164 w 164"/>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57">
                  <a:moveTo>
                    <a:pt x="164" y="57"/>
                  </a:moveTo>
                  <a:cubicBezTo>
                    <a:pt x="150" y="57"/>
                    <a:pt x="135" y="56"/>
                    <a:pt x="120" y="53"/>
                  </a:cubicBezTo>
                  <a:cubicBezTo>
                    <a:pt x="106" y="50"/>
                    <a:pt x="92" y="46"/>
                    <a:pt x="78" y="42"/>
                  </a:cubicBezTo>
                  <a:cubicBezTo>
                    <a:pt x="64" y="37"/>
                    <a:pt x="50" y="31"/>
                    <a:pt x="37" y="24"/>
                  </a:cubicBezTo>
                  <a:cubicBezTo>
                    <a:pt x="24" y="17"/>
                    <a:pt x="11" y="9"/>
                    <a:pt x="0" y="0"/>
                  </a:cubicBezTo>
                  <a:cubicBezTo>
                    <a:pt x="13" y="7"/>
                    <a:pt x="26" y="13"/>
                    <a:pt x="39" y="19"/>
                  </a:cubicBezTo>
                  <a:cubicBezTo>
                    <a:pt x="53" y="25"/>
                    <a:pt x="66" y="30"/>
                    <a:pt x="80" y="35"/>
                  </a:cubicBezTo>
                  <a:cubicBezTo>
                    <a:pt x="94" y="40"/>
                    <a:pt x="107" y="44"/>
                    <a:pt x="122" y="48"/>
                  </a:cubicBezTo>
                  <a:cubicBezTo>
                    <a:pt x="136" y="51"/>
                    <a:pt x="150" y="54"/>
                    <a:pt x="16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4" name="Freeform 59">
              <a:extLst>
                <a:ext uri="{FF2B5EF4-FFF2-40B4-BE49-F238E27FC236}">
                  <a16:creationId xmlns:a16="http://schemas.microsoft.com/office/drawing/2014/main" id="{D78D18E9-E489-4A9B-9122-A9E7FDFA3598}"/>
                </a:ext>
              </a:extLst>
            </p:cNvPr>
            <p:cNvSpPr>
              <a:spLocks/>
            </p:cNvSpPr>
            <p:nvPr/>
          </p:nvSpPr>
          <p:spPr bwMode="auto">
            <a:xfrm>
              <a:off x="21826539" y="7427913"/>
              <a:ext cx="74613" cy="450850"/>
            </a:xfrm>
            <a:custGeom>
              <a:avLst/>
              <a:gdLst>
                <a:gd name="T0" fmla="*/ 0 w 32"/>
                <a:gd name="T1" fmla="*/ 194 h 194"/>
                <a:gd name="T2" fmla="*/ 13 w 32"/>
                <a:gd name="T3" fmla="*/ 146 h 194"/>
                <a:gd name="T4" fmla="*/ 21 w 32"/>
                <a:gd name="T5" fmla="*/ 98 h 194"/>
                <a:gd name="T6" fmla="*/ 26 w 32"/>
                <a:gd name="T7" fmla="*/ 49 h 194"/>
                <a:gd name="T8" fmla="*/ 29 w 32"/>
                <a:gd name="T9" fmla="*/ 0 h 194"/>
                <a:gd name="T10" fmla="*/ 32 w 32"/>
                <a:gd name="T11" fmla="*/ 49 h 194"/>
                <a:gd name="T12" fmla="*/ 28 w 32"/>
                <a:gd name="T13" fmla="*/ 99 h 194"/>
                <a:gd name="T14" fmla="*/ 18 w 32"/>
                <a:gd name="T15" fmla="*/ 148 h 194"/>
                <a:gd name="T16" fmla="*/ 0 w 32"/>
                <a:gd name="T17"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94">
                  <a:moveTo>
                    <a:pt x="0" y="194"/>
                  </a:moveTo>
                  <a:cubicBezTo>
                    <a:pt x="5" y="178"/>
                    <a:pt x="9" y="162"/>
                    <a:pt x="13" y="146"/>
                  </a:cubicBezTo>
                  <a:cubicBezTo>
                    <a:pt x="16" y="130"/>
                    <a:pt x="19" y="114"/>
                    <a:pt x="21" y="98"/>
                  </a:cubicBezTo>
                  <a:cubicBezTo>
                    <a:pt x="23" y="82"/>
                    <a:pt x="25" y="65"/>
                    <a:pt x="26" y="49"/>
                  </a:cubicBezTo>
                  <a:cubicBezTo>
                    <a:pt x="27" y="33"/>
                    <a:pt x="28" y="16"/>
                    <a:pt x="29" y="0"/>
                  </a:cubicBezTo>
                  <a:cubicBezTo>
                    <a:pt x="31" y="16"/>
                    <a:pt x="32" y="33"/>
                    <a:pt x="32" y="49"/>
                  </a:cubicBezTo>
                  <a:cubicBezTo>
                    <a:pt x="31" y="66"/>
                    <a:pt x="30" y="82"/>
                    <a:pt x="28" y="99"/>
                  </a:cubicBezTo>
                  <a:cubicBezTo>
                    <a:pt x="26" y="115"/>
                    <a:pt x="23" y="132"/>
                    <a:pt x="18" y="148"/>
                  </a:cubicBezTo>
                  <a:cubicBezTo>
                    <a:pt x="14" y="164"/>
                    <a:pt x="8" y="179"/>
                    <a:pt x="0"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5" name="Freeform 60">
              <a:extLst>
                <a:ext uri="{FF2B5EF4-FFF2-40B4-BE49-F238E27FC236}">
                  <a16:creationId xmlns:a16="http://schemas.microsoft.com/office/drawing/2014/main" id="{8E017761-0353-4633-B19D-D5D6E9CB1607}"/>
                </a:ext>
              </a:extLst>
            </p:cNvPr>
            <p:cNvSpPr>
              <a:spLocks/>
            </p:cNvSpPr>
            <p:nvPr/>
          </p:nvSpPr>
          <p:spPr bwMode="auto">
            <a:xfrm>
              <a:off x="21577301" y="7948613"/>
              <a:ext cx="327025" cy="106363"/>
            </a:xfrm>
            <a:custGeom>
              <a:avLst/>
              <a:gdLst>
                <a:gd name="T0" fmla="*/ 141 w 141"/>
                <a:gd name="T1" fmla="*/ 43 h 46"/>
                <a:gd name="T2" fmla="*/ 104 w 141"/>
                <a:gd name="T3" fmla="*/ 44 h 46"/>
                <a:gd name="T4" fmla="*/ 67 w 141"/>
                <a:gd name="T5" fmla="*/ 35 h 46"/>
                <a:gd name="T6" fmla="*/ 32 w 141"/>
                <a:gd name="T7" fmla="*/ 20 h 46"/>
                <a:gd name="T8" fmla="*/ 0 w 141"/>
                <a:gd name="T9" fmla="*/ 0 h 46"/>
                <a:gd name="T10" fmla="*/ 34 w 141"/>
                <a:gd name="T11" fmla="*/ 15 h 46"/>
                <a:gd name="T12" fmla="*/ 69 w 141"/>
                <a:gd name="T13" fmla="*/ 28 h 46"/>
                <a:gd name="T14" fmla="*/ 105 w 141"/>
                <a:gd name="T15" fmla="*/ 38 h 46"/>
                <a:gd name="T16" fmla="*/ 141 w 141"/>
                <a:gd name="T1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6">
                  <a:moveTo>
                    <a:pt x="141" y="43"/>
                  </a:moveTo>
                  <a:cubicBezTo>
                    <a:pt x="129" y="46"/>
                    <a:pt x="116" y="45"/>
                    <a:pt x="104" y="44"/>
                  </a:cubicBezTo>
                  <a:cubicBezTo>
                    <a:pt x="91" y="42"/>
                    <a:pt x="79" y="39"/>
                    <a:pt x="67" y="35"/>
                  </a:cubicBezTo>
                  <a:cubicBezTo>
                    <a:pt x="55" y="31"/>
                    <a:pt x="43" y="26"/>
                    <a:pt x="32" y="20"/>
                  </a:cubicBezTo>
                  <a:cubicBezTo>
                    <a:pt x="21" y="14"/>
                    <a:pt x="10" y="7"/>
                    <a:pt x="0" y="0"/>
                  </a:cubicBezTo>
                  <a:cubicBezTo>
                    <a:pt x="34" y="15"/>
                    <a:pt x="34" y="15"/>
                    <a:pt x="34" y="15"/>
                  </a:cubicBezTo>
                  <a:cubicBezTo>
                    <a:pt x="46" y="20"/>
                    <a:pt x="57" y="24"/>
                    <a:pt x="69" y="28"/>
                  </a:cubicBezTo>
                  <a:cubicBezTo>
                    <a:pt x="81" y="32"/>
                    <a:pt x="93" y="36"/>
                    <a:pt x="105" y="38"/>
                  </a:cubicBezTo>
                  <a:cubicBezTo>
                    <a:pt x="117" y="41"/>
                    <a:pt x="129" y="43"/>
                    <a:pt x="141"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6" name="Freeform 61">
              <a:extLst>
                <a:ext uri="{FF2B5EF4-FFF2-40B4-BE49-F238E27FC236}">
                  <a16:creationId xmlns:a16="http://schemas.microsoft.com/office/drawing/2014/main" id="{4B09A436-7ED3-47AC-833F-4245302E902B}"/>
                </a:ext>
              </a:extLst>
            </p:cNvPr>
            <p:cNvSpPr>
              <a:spLocks/>
            </p:cNvSpPr>
            <p:nvPr/>
          </p:nvSpPr>
          <p:spPr bwMode="auto">
            <a:xfrm>
              <a:off x="21313776" y="8535988"/>
              <a:ext cx="1214438" cy="682625"/>
            </a:xfrm>
            <a:custGeom>
              <a:avLst/>
              <a:gdLst>
                <a:gd name="T0" fmla="*/ 765 w 765"/>
                <a:gd name="T1" fmla="*/ 0 h 430"/>
                <a:gd name="T2" fmla="*/ 677 w 765"/>
                <a:gd name="T3" fmla="*/ 430 h 430"/>
                <a:gd name="T4" fmla="*/ 119 w 765"/>
                <a:gd name="T5" fmla="*/ 430 h 430"/>
                <a:gd name="T6" fmla="*/ 0 w 765"/>
                <a:gd name="T7" fmla="*/ 0 h 430"/>
                <a:gd name="T8" fmla="*/ 765 w 765"/>
                <a:gd name="T9" fmla="*/ 0 h 430"/>
              </a:gdLst>
              <a:ahLst/>
              <a:cxnLst>
                <a:cxn ang="0">
                  <a:pos x="T0" y="T1"/>
                </a:cxn>
                <a:cxn ang="0">
                  <a:pos x="T2" y="T3"/>
                </a:cxn>
                <a:cxn ang="0">
                  <a:pos x="T4" y="T5"/>
                </a:cxn>
                <a:cxn ang="0">
                  <a:pos x="T6" y="T7"/>
                </a:cxn>
                <a:cxn ang="0">
                  <a:pos x="T8" y="T9"/>
                </a:cxn>
              </a:cxnLst>
              <a:rect l="0" t="0" r="r" b="b"/>
              <a:pathLst>
                <a:path w="765" h="430">
                  <a:moveTo>
                    <a:pt x="765" y="0"/>
                  </a:moveTo>
                  <a:lnTo>
                    <a:pt x="677" y="430"/>
                  </a:lnTo>
                  <a:lnTo>
                    <a:pt x="119" y="430"/>
                  </a:lnTo>
                  <a:lnTo>
                    <a:pt x="0" y="0"/>
                  </a:lnTo>
                  <a:lnTo>
                    <a:pt x="765"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7" name="Freeform 62">
              <a:extLst>
                <a:ext uri="{FF2B5EF4-FFF2-40B4-BE49-F238E27FC236}">
                  <a16:creationId xmlns:a16="http://schemas.microsoft.com/office/drawing/2014/main" id="{AD77655E-E684-4547-9CE7-58D4E4F57F59}"/>
                </a:ext>
              </a:extLst>
            </p:cNvPr>
            <p:cNvSpPr>
              <a:spLocks/>
            </p:cNvSpPr>
            <p:nvPr/>
          </p:nvSpPr>
          <p:spPr bwMode="auto">
            <a:xfrm>
              <a:off x="22318664" y="8535988"/>
              <a:ext cx="209550" cy="682625"/>
            </a:xfrm>
            <a:custGeom>
              <a:avLst/>
              <a:gdLst>
                <a:gd name="T0" fmla="*/ 132 w 132"/>
                <a:gd name="T1" fmla="*/ 0 h 430"/>
                <a:gd name="T2" fmla="*/ 44 w 132"/>
                <a:gd name="T3" fmla="*/ 430 h 430"/>
                <a:gd name="T4" fmla="*/ 0 w 132"/>
                <a:gd name="T5" fmla="*/ 430 h 430"/>
                <a:gd name="T6" fmla="*/ 88 w 132"/>
                <a:gd name="T7" fmla="*/ 0 h 430"/>
                <a:gd name="T8" fmla="*/ 132 w 132"/>
                <a:gd name="T9" fmla="*/ 0 h 430"/>
              </a:gdLst>
              <a:ahLst/>
              <a:cxnLst>
                <a:cxn ang="0">
                  <a:pos x="T0" y="T1"/>
                </a:cxn>
                <a:cxn ang="0">
                  <a:pos x="T2" y="T3"/>
                </a:cxn>
                <a:cxn ang="0">
                  <a:pos x="T4" y="T5"/>
                </a:cxn>
                <a:cxn ang="0">
                  <a:pos x="T6" y="T7"/>
                </a:cxn>
                <a:cxn ang="0">
                  <a:pos x="T8" y="T9"/>
                </a:cxn>
              </a:cxnLst>
              <a:rect l="0" t="0" r="r" b="b"/>
              <a:pathLst>
                <a:path w="132" h="430">
                  <a:moveTo>
                    <a:pt x="132" y="0"/>
                  </a:moveTo>
                  <a:lnTo>
                    <a:pt x="44" y="430"/>
                  </a:lnTo>
                  <a:lnTo>
                    <a:pt x="0" y="430"/>
                  </a:lnTo>
                  <a:lnTo>
                    <a:pt x="88" y="0"/>
                  </a:lnTo>
                  <a:lnTo>
                    <a:pt x="13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43" name="Group 242">
            <a:extLst>
              <a:ext uri="{FF2B5EF4-FFF2-40B4-BE49-F238E27FC236}">
                <a16:creationId xmlns:a16="http://schemas.microsoft.com/office/drawing/2014/main" id="{A7D144FB-7534-4703-8596-7BBC71D2BD45}"/>
              </a:ext>
            </a:extLst>
          </p:cNvPr>
          <p:cNvGrpSpPr/>
          <p:nvPr/>
        </p:nvGrpSpPr>
        <p:grpSpPr>
          <a:xfrm>
            <a:off x="5202355" y="3851220"/>
            <a:ext cx="848408" cy="1073010"/>
            <a:chOff x="16241714" y="7207250"/>
            <a:chExt cx="1697037" cy="2146300"/>
          </a:xfrm>
        </p:grpSpPr>
        <p:sp>
          <p:nvSpPr>
            <p:cNvPr id="136" name="Rectangle 101">
              <a:extLst>
                <a:ext uri="{FF2B5EF4-FFF2-40B4-BE49-F238E27FC236}">
                  <a16:creationId xmlns:a16="http://schemas.microsoft.com/office/drawing/2014/main" id="{8222B9DA-FE49-4E6B-B5A2-04D9E7D89217}"/>
                </a:ext>
              </a:extLst>
            </p:cNvPr>
            <p:cNvSpPr>
              <a:spLocks noChangeArrowheads="1"/>
            </p:cNvSpPr>
            <p:nvPr/>
          </p:nvSpPr>
          <p:spPr bwMode="auto">
            <a:xfrm>
              <a:off x="16759239" y="7688263"/>
              <a:ext cx="139700" cy="190500"/>
            </a:xfrm>
            <a:prstGeom prst="rect">
              <a:avLst/>
            </a:prstGeom>
            <a:solidFill>
              <a:srgbClr val="F7E1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7" name="Freeform 102">
              <a:extLst>
                <a:ext uri="{FF2B5EF4-FFF2-40B4-BE49-F238E27FC236}">
                  <a16:creationId xmlns:a16="http://schemas.microsoft.com/office/drawing/2014/main" id="{07CF48CD-CB55-46E8-BE4E-604D64E7F03E}"/>
                </a:ext>
              </a:extLst>
            </p:cNvPr>
            <p:cNvSpPr>
              <a:spLocks/>
            </p:cNvSpPr>
            <p:nvPr/>
          </p:nvSpPr>
          <p:spPr bwMode="auto">
            <a:xfrm>
              <a:off x="16898939" y="7848600"/>
              <a:ext cx="582613" cy="682625"/>
            </a:xfrm>
            <a:custGeom>
              <a:avLst/>
              <a:gdLst>
                <a:gd name="T0" fmla="*/ 22 w 251"/>
                <a:gd name="T1" fmla="*/ 25 h 294"/>
                <a:gd name="T2" fmla="*/ 66 w 251"/>
                <a:gd name="T3" fmla="*/ 10 h 294"/>
                <a:gd name="T4" fmla="*/ 90 w 251"/>
                <a:gd name="T5" fmla="*/ 44 h 294"/>
                <a:gd name="T6" fmla="*/ 92 w 251"/>
                <a:gd name="T7" fmla="*/ 217 h 294"/>
                <a:gd name="T8" fmla="*/ 251 w 251"/>
                <a:gd name="T9" fmla="*/ 147 h 294"/>
                <a:gd name="T10" fmla="*/ 245 w 251"/>
                <a:gd name="T11" fmla="*/ 190 h 294"/>
                <a:gd name="T12" fmla="*/ 78 w 251"/>
                <a:gd name="T13" fmla="*/ 288 h 294"/>
                <a:gd name="T14" fmla="*/ 50 w 251"/>
                <a:gd name="T15" fmla="*/ 279 h 294"/>
                <a:gd name="T16" fmla="*/ 22 w 251"/>
                <a:gd name="T17" fmla="*/ 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94">
                  <a:moveTo>
                    <a:pt x="22" y="25"/>
                  </a:moveTo>
                  <a:cubicBezTo>
                    <a:pt x="35" y="5"/>
                    <a:pt x="49" y="0"/>
                    <a:pt x="66" y="10"/>
                  </a:cubicBezTo>
                  <a:cubicBezTo>
                    <a:pt x="79" y="18"/>
                    <a:pt x="87" y="30"/>
                    <a:pt x="90" y="44"/>
                  </a:cubicBezTo>
                  <a:cubicBezTo>
                    <a:pt x="97" y="81"/>
                    <a:pt x="97" y="142"/>
                    <a:pt x="92" y="217"/>
                  </a:cubicBezTo>
                  <a:cubicBezTo>
                    <a:pt x="251" y="147"/>
                    <a:pt x="251" y="147"/>
                    <a:pt x="251" y="147"/>
                  </a:cubicBezTo>
                  <a:cubicBezTo>
                    <a:pt x="245" y="190"/>
                    <a:pt x="245" y="190"/>
                    <a:pt x="245" y="190"/>
                  </a:cubicBezTo>
                  <a:cubicBezTo>
                    <a:pt x="78" y="288"/>
                    <a:pt x="78" y="288"/>
                    <a:pt x="78" y="288"/>
                  </a:cubicBezTo>
                  <a:cubicBezTo>
                    <a:pt x="68" y="294"/>
                    <a:pt x="55" y="290"/>
                    <a:pt x="50" y="279"/>
                  </a:cubicBezTo>
                  <a:cubicBezTo>
                    <a:pt x="16" y="201"/>
                    <a:pt x="0" y="118"/>
                    <a:pt x="22" y="25"/>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8" name="Freeform 103">
              <a:extLst>
                <a:ext uri="{FF2B5EF4-FFF2-40B4-BE49-F238E27FC236}">
                  <a16:creationId xmlns:a16="http://schemas.microsoft.com/office/drawing/2014/main" id="{85E01E3B-7604-4AC1-9E55-A2351882B966}"/>
                </a:ext>
              </a:extLst>
            </p:cNvPr>
            <p:cNvSpPr>
              <a:spLocks/>
            </p:cNvSpPr>
            <p:nvPr/>
          </p:nvSpPr>
          <p:spPr bwMode="auto">
            <a:xfrm>
              <a:off x="16527464" y="7837488"/>
              <a:ext cx="604838" cy="949325"/>
            </a:xfrm>
            <a:custGeom>
              <a:avLst/>
              <a:gdLst>
                <a:gd name="T0" fmla="*/ 0 w 261"/>
                <a:gd name="T1" fmla="*/ 409 h 409"/>
                <a:gd name="T2" fmla="*/ 33 w 261"/>
                <a:gd name="T3" fmla="*/ 19 h 409"/>
                <a:gd name="T4" fmla="*/ 223 w 261"/>
                <a:gd name="T5" fmla="*/ 11 h 409"/>
                <a:gd name="T6" fmla="*/ 212 w 261"/>
                <a:gd name="T7" fmla="*/ 261 h 409"/>
                <a:gd name="T8" fmla="*/ 0 w 261"/>
                <a:gd name="T9" fmla="*/ 409 h 409"/>
              </a:gdLst>
              <a:ahLst/>
              <a:cxnLst>
                <a:cxn ang="0">
                  <a:pos x="T0" y="T1"/>
                </a:cxn>
                <a:cxn ang="0">
                  <a:pos x="T2" y="T3"/>
                </a:cxn>
                <a:cxn ang="0">
                  <a:pos x="T4" y="T5"/>
                </a:cxn>
                <a:cxn ang="0">
                  <a:pos x="T6" y="T7"/>
                </a:cxn>
                <a:cxn ang="0">
                  <a:pos x="T8" y="T9"/>
                </a:cxn>
              </a:cxnLst>
              <a:rect l="0" t="0" r="r" b="b"/>
              <a:pathLst>
                <a:path w="261" h="409">
                  <a:moveTo>
                    <a:pt x="0" y="409"/>
                  </a:moveTo>
                  <a:cubicBezTo>
                    <a:pt x="43" y="266"/>
                    <a:pt x="62" y="132"/>
                    <a:pt x="33" y="19"/>
                  </a:cubicBezTo>
                  <a:cubicBezTo>
                    <a:pt x="98" y="2"/>
                    <a:pt x="162" y="0"/>
                    <a:pt x="223" y="11"/>
                  </a:cubicBezTo>
                  <a:cubicBezTo>
                    <a:pt x="261" y="94"/>
                    <a:pt x="239" y="177"/>
                    <a:pt x="212" y="261"/>
                  </a:cubicBezTo>
                  <a:lnTo>
                    <a:pt x="0" y="409"/>
                  </a:ln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9" name="Freeform 104">
              <a:extLst>
                <a:ext uri="{FF2B5EF4-FFF2-40B4-BE49-F238E27FC236}">
                  <a16:creationId xmlns:a16="http://schemas.microsoft.com/office/drawing/2014/main" id="{555660CF-67E6-4D76-B7C8-53D4E9952740}"/>
                </a:ext>
              </a:extLst>
            </p:cNvPr>
            <p:cNvSpPr>
              <a:spLocks/>
            </p:cNvSpPr>
            <p:nvPr/>
          </p:nvSpPr>
          <p:spPr bwMode="auto">
            <a:xfrm>
              <a:off x="16483014" y="7862888"/>
              <a:ext cx="582613" cy="687388"/>
            </a:xfrm>
            <a:custGeom>
              <a:avLst/>
              <a:gdLst>
                <a:gd name="T0" fmla="*/ 22 w 251"/>
                <a:gd name="T1" fmla="*/ 27 h 296"/>
                <a:gd name="T2" fmla="*/ 84 w 251"/>
                <a:gd name="T3" fmla="*/ 28 h 296"/>
                <a:gd name="T4" fmla="*/ 92 w 251"/>
                <a:gd name="T5" fmla="*/ 219 h 296"/>
                <a:gd name="T6" fmla="*/ 251 w 251"/>
                <a:gd name="T7" fmla="*/ 150 h 296"/>
                <a:gd name="T8" fmla="*/ 245 w 251"/>
                <a:gd name="T9" fmla="*/ 193 h 296"/>
                <a:gd name="T10" fmla="*/ 77 w 251"/>
                <a:gd name="T11" fmla="*/ 291 h 296"/>
                <a:gd name="T12" fmla="*/ 50 w 251"/>
                <a:gd name="T13" fmla="*/ 281 h 296"/>
                <a:gd name="T14" fmla="*/ 22 w 251"/>
                <a:gd name="T15" fmla="*/ 27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96">
                  <a:moveTo>
                    <a:pt x="22" y="27"/>
                  </a:moveTo>
                  <a:cubicBezTo>
                    <a:pt x="39" y="1"/>
                    <a:pt x="59" y="0"/>
                    <a:pt x="84" y="28"/>
                  </a:cubicBezTo>
                  <a:cubicBezTo>
                    <a:pt x="97" y="60"/>
                    <a:pt x="98" y="130"/>
                    <a:pt x="92" y="219"/>
                  </a:cubicBezTo>
                  <a:cubicBezTo>
                    <a:pt x="251" y="150"/>
                    <a:pt x="251" y="150"/>
                    <a:pt x="251" y="150"/>
                  </a:cubicBezTo>
                  <a:cubicBezTo>
                    <a:pt x="245" y="193"/>
                    <a:pt x="245" y="193"/>
                    <a:pt x="245" y="193"/>
                  </a:cubicBezTo>
                  <a:cubicBezTo>
                    <a:pt x="77" y="291"/>
                    <a:pt x="77" y="291"/>
                    <a:pt x="77" y="291"/>
                  </a:cubicBezTo>
                  <a:cubicBezTo>
                    <a:pt x="67" y="296"/>
                    <a:pt x="54" y="292"/>
                    <a:pt x="50" y="281"/>
                  </a:cubicBezTo>
                  <a:cubicBezTo>
                    <a:pt x="16" y="203"/>
                    <a:pt x="0" y="120"/>
                    <a:pt x="22" y="27"/>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0" name="Freeform 105">
              <a:extLst>
                <a:ext uri="{FF2B5EF4-FFF2-40B4-BE49-F238E27FC236}">
                  <a16:creationId xmlns:a16="http://schemas.microsoft.com/office/drawing/2014/main" id="{7E83C477-D7D3-486E-BC35-97ED9BA868BA}"/>
                </a:ext>
              </a:extLst>
            </p:cNvPr>
            <p:cNvSpPr>
              <a:spLocks/>
            </p:cNvSpPr>
            <p:nvPr/>
          </p:nvSpPr>
          <p:spPr bwMode="auto">
            <a:xfrm>
              <a:off x="17010064" y="7993063"/>
              <a:ext cx="635000" cy="338138"/>
            </a:xfrm>
            <a:custGeom>
              <a:avLst/>
              <a:gdLst>
                <a:gd name="T0" fmla="*/ 3 w 274"/>
                <a:gd name="T1" fmla="*/ 128 h 146"/>
                <a:gd name="T2" fmla="*/ 51 w 274"/>
                <a:gd name="T3" fmla="*/ 8 h 146"/>
                <a:gd name="T4" fmla="*/ 63 w 274"/>
                <a:gd name="T5" fmla="*/ 0 h 146"/>
                <a:gd name="T6" fmla="*/ 260 w 274"/>
                <a:gd name="T7" fmla="*/ 1 h 146"/>
                <a:gd name="T8" fmla="*/ 272 w 274"/>
                <a:gd name="T9" fmla="*/ 18 h 146"/>
                <a:gd name="T10" fmla="*/ 238 w 274"/>
                <a:gd name="T11" fmla="*/ 122 h 146"/>
                <a:gd name="T12" fmla="*/ 227 w 274"/>
                <a:gd name="T13" fmla="*/ 131 h 146"/>
                <a:gd name="T14" fmla="*/ 16 w 274"/>
                <a:gd name="T15" fmla="*/ 145 h 146"/>
                <a:gd name="T16" fmla="*/ 3 w 274"/>
                <a:gd name="T17" fmla="*/ 1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 h="146">
                  <a:moveTo>
                    <a:pt x="3" y="128"/>
                  </a:moveTo>
                  <a:cubicBezTo>
                    <a:pt x="51" y="8"/>
                    <a:pt x="51" y="8"/>
                    <a:pt x="51" y="8"/>
                  </a:cubicBezTo>
                  <a:cubicBezTo>
                    <a:pt x="53" y="4"/>
                    <a:pt x="58" y="0"/>
                    <a:pt x="63" y="0"/>
                  </a:cubicBezTo>
                  <a:cubicBezTo>
                    <a:pt x="260" y="1"/>
                    <a:pt x="260" y="1"/>
                    <a:pt x="260" y="1"/>
                  </a:cubicBezTo>
                  <a:cubicBezTo>
                    <a:pt x="268" y="1"/>
                    <a:pt x="274" y="9"/>
                    <a:pt x="272" y="18"/>
                  </a:cubicBezTo>
                  <a:cubicBezTo>
                    <a:pt x="238" y="122"/>
                    <a:pt x="238" y="122"/>
                    <a:pt x="238" y="122"/>
                  </a:cubicBezTo>
                  <a:cubicBezTo>
                    <a:pt x="236" y="127"/>
                    <a:pt x="232" y="131"/>
                    <a:pt x="227" y="131"/>
                  </a:cubicBezTo>
                  <a:cubicBezTo>
                    <a:pt x="16" y="145"/>
                    <a:pt x="16" y="145"/>
                    <a:pt x="16" y="145"/>
                  </a:cubicBezTo>
                  <a:cubicBezTo>
                    <a:pt x="7" y="146"/>
                    <a:pt x="0" y="136"/>
                    <a:pt x="3" y="128"/>
                  </a:cubicBezTo>
                  <a:close/>
                </a:path>
              </a:pathLst>
            </a:custGeom>
            <a:solidFill>
              <a:srgbClr val="C7D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1" name="Freeform 106">
              <a:extLst>
                <a:ext uri="{FF2B5EF4-FFF2-40B4-BE49-F238E27FC236}">
                  <a16:creationId xmlns:a16="http://schemas.microsoft.com/office/drawing/2014/main" id="{9D66BAA4-141F-4D17-B51B-921863EFFFD0}"/>
                </a:ext>
              </a:extLst>
            </p:cNvPr>
            <p:cNvSpPr>
              <a:spLocks/>
            </p:cNvSpPr>
            <p:nvPr/>
          </p:nvSpPr>
          <p:spPr bwMode="auto">
            <a:xfrm>
              <a:off x="17037051" y="8008938"/>
              <a:ext cx="582613" cy="307975"/>
            </a:xfrm>
            <a:custGeom>
              <a:avLst/>
              <a:gdLst>
                <a:gd name="T0" fmla="*/ 3 w 251"/>
                <a:gd name="T1" fmla="*/ 116 h 133"/>
                <a:gd name="T2" fmla="*/ 47 w 251"/>
                <a:gd name="T3" fmla="*/ 7 h 133"/>
                <a:gd name="T4" fmla="*/ 57 w 251"/>
                <a:gd name="T5" fmla="*/ 0 h 133"/>
                <a:gd name="T6" fmla="*/ 237 w 251"/>
                <a:gd name="T7" fmla="*/ 0 h 133"/>
                <a:gd name="T8" fmla="*/ 248 w 251"/>
                <a:gd name="T9" fmla="*/ 15 h 133"/>
                <a:gd name="T10" fmla="*/ 217 w 251"/>
                <a:gd name="T11" fmla="*/ 111 h 133"/>
                <a:gd name="T12" fmla="*/ 207 w 251"/>
                <a:gd name="T13" fmla="*/ 119 h 133"/>
                <a:gd name="T14" fmla="*/ 14 w 251"/>
                <a:gd name="T15" fmla="*/ 132 h 133"/>
                <a:gd name="T16" fmla="*/ 3 w 251"/>
                <a:gd name="T17"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33">
                  <a:moveTo>
                    <a:pt x="3" y="116"/>
                  </a:moveTo>
                  <a:cubicBezTo>
                    <a:pt x="47" y="7"/>
                    <a:pt x="47" y="7"/>
                    <a:pt x="47" y="7"/>
                  </a:cubicBezTo>
                  <a:cubicBezTo>
                    <a:pt x="48" y="3"/>
                    <a:pt x="53" y="0"/>
                    <a:pt x="57" y="0"/>
                  </a:cubicBezTo>
                  <a:cubicBezTo>
                    <a:pt x="237" y="0"/>
                    <a:pt x="237" y="0"/>
                    <a:pt x="237" y="0"/>
                  </a:cubicBezTo>
                  <a:cubicBezTo>
                    <a:pt x="245" y="0"/>
                    <a:pt x="251" y="8"/>
                    <a:pt x="248" y="15"/>
                  </a:cubicBezTo>
                  <a:cubicBezTo>
                    <a:pt x="217" y="111"/>
                    <a:pt x="217" y="111"/>
                    <a:pt x="217" y="111"/>
                  </a:cubicBezTo>
                  <a:cubicBezTo>
                    <a:pt x="216" y="115"/>
                    <a:pt x="212" y="119"/>
                    <a:pt x="207" y="119"/>
                  </a:cubicBezTo>
                  <a:cubicBezTo>
                    <a:pt x="14" y="132"/>
                    <a:pt x="14" y="132"/>
                    <a:pt x="14" y="132"/>
                  </a:cubicBezTo>
                  <a:cubicBezTo>
                    <a:pt x="6" y="133"/>
                    <a:pt x="0" y="124"/>
                    <a:pt x="3" y="116"/>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2" name="Oval 107">
              <a:extLst>
                <a:ext uri="{FF2B5EF4-FFF2-40B4-BE49-F238E27FC236}">
                  <a16:creationId xmlns:a16="http://schemas.microsoft.com/office/drawing/2014/main" id="{0067F088-FC4B-440A-8E8E-011382F1F86E}"/>
                </a:ext>
              </a:extLst>
            </p:cNvPr>
            <p:cNvSpPr>
              <a:spLocks noChangeArrowheads="1"/>
            </p:cNvSpPr>
            <p:nvPr/>
          </p:nvSpPr>
          <p:spPr bwMode="auto">
            <a:xfrm>
              <a:off x="17325976" y="8101013"/>
              <a:ext cx="55563" cy="50800"/>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3" name="Freeform 108">
              <a:extLst>
                <a:ext uri="{FF2B5EF4-FFF2-40B4-BE49-F238E27FC236}">
                  <a16:creationId xmlns:a16="http://schemas.microsoft.com/office/drawing/2014/main" id="{A00314BE-11FF-4709-B5DA-C0D4273D0E7A}"/>
                </a:ext>
              </a:extLst>
            </p:cNvPr>
            <p:cNvSpPr>
              <a:spLocks/>
            </p:cNvSpPr>
            <p:nvPr/>
          </p:nvSpPr>
          <p:spPr bwMode="auto">
            <a:xfrm>
              <a:off x="17738726" y="9102725"/>
              <a:ext cx="200025" cy="236538"/>
            </a:xfrm>
            <a:custGeom>
              <a:avLst/>
              <a:gdLst>
                <a:gd name="T0" fmla="*/ 0 w 126"/>
                <a:gd name="T1" fmla="*/ 16 h 149"/>
                <a:gd name="T2" fmla="*/ 20 w 126"/>
                <a:gd name="T3" fmla="*/ 112 h 149"/>
                <a:gd name="T4" fmla="*/ 36 w 126"/>
                <a:gd name="T5" fmla="*/ 149 h 149"/>
                <a:gd name="T6" fmla="*/ 126 w 126"/>
                <a:gd name="T7" fmla="*/ 137 h 149"/>
                <a:gd name="T8" fmla="*/ 74 w 126"/>
                <a:gd name="T9" fmla="*/ 106 h 149"/>
                <a:gd name="T10" fmla="*/ 66 w 126"/>
                <a:gd name="T11" fmla="*/ 0 h 149"/>
                <a:gd name="T12" fmla="*/ 0 w 126"/>
                <a:gd name="T13" fmla="*/ 16 h 149"/>
              </a:gdLst>
              <a:ahLst/>
              <a:cxnLst>
                <a:cxn ang="0">
                  <a:pos x="T0" y="T1"/>
                </a:cxn>
                <a:cxn ang="0">
                  <a:pos x="T2" y="T3"/>
                </a:cxn>
                <a:cxn ang="0">
                  <a:pos x="T4" y="T5"/>
                </a:cxn>
                <a:cxn ang="0">
                  <a:pos x="T6" y="T7"/>
                </a:cxn>
                <a:cxn ang="0">
                  <a:pos x="T8" y="T9"/>
                </a:cxn>
                <a:cxn ang="0">
                  <a:pos x="T10" y="T11"/>
                </a:cxn>
                <a:cxn ang="0">
                  <a:pos x="T12" y="T13"/>
                </a:cxn>
              </a:cxnLst>
              <a:rect l="0" t="0" r="r" b="b"/>
              <a:pathLst>
                <a:path w="126" h="149">
                  <a:moveTo>
                    <a:pt x="0" y="16"/>
                  </a:moveTo>
                  <a:lnTo>
                    <a:pt x="20" y="112"/>
                  </a:lnTo>
                  <a:lnTo>
                    <a:pt x="36" y="149"/>
                  </a:lnTo>
                  <a:lnTo>
                    <a:pt x="126" y="137"/>
                  </a:lnTo>
                  <a:lnTo>
                    <a:pt x="74" y="106"/>
                  </a:lnTo>
                  <a:lnTo>
                    <a:pt x="66" y="0"/>
                  </a:lnTo>
                  <a:lnTo>
                    <a:pt x="0" y="16"/>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4" name="Freeform 109">
              <a:extLst>
                <a:ext uri="{FF2B5EF4-FFF2-40B4-BE49-F238E27FC236}">
                  <a16:creationId xmlns:a16="http://schemas.microsoft.com/office/drawing/2014/main" id="{F8858CB9-2742-48D7-84BC-173B6DAF8D0B}"/>
                </a:ext>
              </a:extLst>
            </p:cNvPr>
            <p:cNvSpPr>
              <a:spLocks/>
            </p:cNvSpPr>
            <p:nvPr/>
          </p:nvSpPr>
          <p:spPr bwMode="auto">
            <a:xfrm>
              <a:off x="16719551" y="8139113"/>
              <a:ext cx="1128713" cy="990600"/>
            </a:xfrm>
            <a:custGeom>
              <a:avLst/>
              <a:gdLst>
                <a:gd name="T0" fmla="*/ 398 w 486"/>
                <a:gd name="T1" fmla="*/ 54 h 427"/>
                <a:gd name="T2" fmla="*/ 486 w 486"/>
                <a:gd name="T3" fmla="*/ 422 h 427"/>
                <a:gd name="T4" fmla="*/ 437 w 486"/>
                <a:gd name="T5" fmla="*/ 427 h 427"/>
                <a:gd name="T6" fmla="*/ 336 w 486"/>
                <a:gd name="T7" fmla="*/ 221 h 427"/>
                <a:gd name="T8" fmla="*/ 276 w 486"/>
                <a:gd name="T9" fmla="*/ 271 h 427"/>
                <a:gd name="T10" fmla="*/ 158 w 486"/>
                <a:gd name="T11" fmla="*/ 390 h 427"/>
                <a:gd name="T12" fmla="*/ 131 w 486"/>
                <a:gd name="T13" fmla="*/ 404 h 427"/>
                <a:gd name="T14" fmla="*/ 18 w 486"/>
                <a:gd name="T15" fmla="*/ 382 h 427"/>
                <a:gd name="T16" fmla="*/ 17 w 486"/>
                <a:gd name="T17" fmla="*/ 266 h 427"/>
                <a:gd name="T18" fmla="*/ 335 w 486"/>
                <a:gd name="T19" fmla="*/ 9 h 427"/>
                <a:gd name="T20" fmla="*/ 398 w 486"/>
                <a:gd name="T21" fmla="*/ 5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427">
                  <a:moveTo>
                    <a:pt x="398" y="54"/>
                  </a:moveTo>
                  <a:cubicBezTo>
                    <a:pt x="424" y="136"/>
                    <a:pt x="435" y="228"/>
                    <a:pt x="486" y="422"/>
                  </a:cubicBezTo>
                  <a:cubicBezTo>
                    <a:pt x="437" y="427"/>
                    <a:pt x="437" y="427"/>
                    <a:pt x="437" y="427"/>
                  </a:cubicBezTo>
                  <a:cubicBezTo>
                    <a:pt x="360" y="289"/>
                    <a:pt x="336" y="224"/>
                    <a:pt x="336" y="221"/>
                  </a:cubicBezTo>
                  <a:cubicBezTo>
                    <a:pt x="329" y="216"/>
                    <a:pt x="290" y="260"/>
                    <a:pt x="276" y="271"/>
                  </a:cubicBezTo>
                  <a:cubicBezTo>
                    <a:pt x="158" y="390"/>
                    <a:pt x="158" y="390"/>
                    <a:pt x="158" y="390"/>
                  </a:cubicBezTo>
                  <a:cubicBezTo>
                    <a:pt x="151" y="398"/>
                    <a:pt x="142" y="403"/>
                    <a:pt x="131" y="404"/>
                  </a:cubicBezTo>
                  <a:cubicBezTo>
                    <a:pt x="75" y="413"/>
                    <a:pt x="37" y="406"/>
                    <a:pt x="18" y="382"/>
                  </a:cubicBezTo>
                  <a:cubicBezTo>
                    <a:pt x="0" y="359"/>
                    <a:pt x="0" y="320"/>
                    <a:pt x="17" y="266"/>
                  </a:cubicBezTo>
                  <a:cubicBezTo>
                    <a:pt x="143" y="117"/>
                    <a:pt x="218" y="34"/>
                    <a:pt x="335" y="9"/>
                  </a:cubicBezTo>
                  <a:cubicBezTo>
                    <a:pt x="370" y="0"/>
                    <a:pt x="377" y="11"/>
                    <a:pt x="398"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5" name="Freeform 110">
              <a:extLst>
                <a:ext uri="{FF2B5EF4-FFF2-40B4-BE49-F238E27FC236}">
                  <a16:creationId xmlns:a16="http://schemas.microsoft.com/office/drawing/2014/main" id="{FD8A73E3-A958-447B-AE16-F1F02EAD0323}"/>
                </a:ext>
              </a:extLst>
            </p:cNvPr>
            <p:cNvSpPr>
              <a:spLocks/>
            </p:cNvSpPr>
            <p:nvPr/>
          </p:nvSpPr>
          <p:spPr bwMode="auto">
            <a:xfrm>
              <a:off x="16760826" y="8459788"/>
              <a:ext cx="741363" cy="638175"/>
            </a:xfrm>
            <a:custGeom>
              <a:avLst/>
              <a:gdLst>
                <a:gd name="T0" fmla="*/ 318 w 319"/>
                <a:gd name="T1" fmla="*/ 82 h 275"/>
                <a:gd name="T2" fmla="*/ 258 w 319"/>
                <a:gd name="T3" fmla="*/ 133 h 275"/>
                <a:gd name="T4" fmla="*/ 140 w 319"/>
                <a:gd name="T5" fmla="*/ 252 h 275"/>
                <a:gd name="T6" fmla="*/ 113 w 319"/>
                <a:gd name="T7" fmla="*/ 266 h 275"/>
                <a:gd name="T8" fmla="*/ 0 w 319"/>
                <a:gd name="T9" fmla="*/ 244 h 275"/>
                <a:gd name="T10" fmla="*/ 121 w 319"/>
                <a:gd name="T11" fmla="*/ 198 h 275"/>
                <a:gd name="T12" fmla="*/ 306 w 319"/>
                <a:gd name="T13" fmla="*/ 0 h 275"/>
                <a:gd name="T14" fmla="*/ 318 w 319"/>
                <a:gd name="T15" fmla="*/ 82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275">
                  <a:moveTo>
                    <a:pt x="318" y="82"/>
                  </a:moveTo>
                  <a:cubicBezTo>
                    <a:pt x="312" y="78"/>
                    <a:pt x="272" y="122"/>
                    <a:pt x="258" y="133"/>
                  </a:cubicBezTo>
                  <a:cubicBezTo>
                    <a:pt x="140" y="252"/>
                    <a:pt x="140" y="252"/>
                    <a:pt x="140" y="252"/>
                  </a:cubicBezTo>
                  <a:cubicBezTo>
                    <a:pt x="133" y="260"/>
                    <a:pt x="124" y="265"/>
                    <a:pt x="113" y="266"/>
                  </a:cubicBezTo>
                  <a:cubicBezTo>
                    <a:pt x="57" y="275"/>
                    <a:pt x="19" y="268"/>
                    <a:pt x="0" y="244"/>
                  </a:cubicBezTo>
                  <a:cubicBezTo>
                    <a:pt x="8" y="246"/>
                    <a:pt x="61" y="256"/>
                    <a:pt x="121" y="198"/>
                  </a:cubicBezTo>
                  <a:cubicBezTo>
                    <a:pt x="186" y="136"/>
                    <a:pt x="306" y="0"/>
                    <a:pt x="306" y="0"/>
                  </a:cubicBezTo>
                  <a:cubicBezTo>
                    <a:pt x="306" y="0"/>
                    <a:pt x="319" y="86"/>
                    <a:pt x="318"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6" name="Freeform 111">
              <a:extLst>
                <a:ext uri="{FF2B5EF4-FFF2-40B4-BE49-F238E27FC236}">
                  <a16:creationId xmlns:a16="http://schemas.microsoft.com/office/drawing/2014/main" id="{1BCD5367-F534-456D-BA00-6BD5160C5CE7}"/>
                </a:ext>
              </a:extLst>
            </p:cNvPr>
            <p:cNvSpPr>
              <a:spLocks/>
            </p:cNvSpPr>
            <p:nvPr/>
          </p:nvSpPr>
          <p:spPr bwMode="auto">
            <a:xfrm>
              <a:off x="17195801" y="9113838"/>
              <a:ext cx="168275" cy="227013"/>
            </a:xfrm>
            <a:custGeom>
              <a:avLst/>
              <a:gdLst>
                <a:gd name="T0" fmla="*/ 0 w 106"/>
                <a:gd name="T1" fmla="*/ 7 h 143"/>
                <a:gd name="T2" fmla="*/ 6 w 106"/>
                <a:gd name="T3" fmla="*/ 105 h 143"/>
                <a:gd name="T4" fmla="*/ 17 w 106"/>
                <a:gd name="T5" fmla="*/ 143 h 143"/>
                <a:gd name="T6" fmla="*/ 106 w 106"/>
                <a:gd name="T7" fmla="*/ 143 h 143"/>
                <a:gd name="T8" fmla="*/ 61 w 106"/>
                <a:gd name="T9" fmla="*/ 107 h 143"/>
                <a:gd name="T10" fmla="*/ 67 w 106"/>
                <a:gd name="T11" fmla="*/ 0 h 143"/>
                <a:gd name="T12" fmla="*/ 0 w 106"/>
                <a:gd name="T13" fmla="*/ 7 h 143"/>
              </a:gdLst>
              <a:ahLst/>
              <a:cxnLst>
                <a:cxn ang="0">
                  <a:pos x="T0" y="T1"/>
                </a:cxn>
                <a:cxn ang="0">
                  <a:pos x="T2" y="T3"/>
                </a:cxn>
                <a:cxn ang="0">
                  <a:pos x="T4" y="T5"/>
                </a:cxn>
                <a:cxn ang="0">
                  <a:pos x="T6" y="T7"/>
                </a:cxn>
                <a:cxn ang="0">
                  <a:pos x="T8" y="T9"/>
                </a:cxn>
                <a:cxn ang="0">
                  <a:pos x="T10" y="T11"/>
                </a:cxn>
                <a:cxn ang="0">
                  <a:pos x="T12" y="T13"/>
                </a:cxn>
              </a:cxnLst>
              <a:rect l="0" t="0" r="r" b="b"/>
              <a:pathLst>
                <a:path w="106" h="143">
                  <a:moveTo>
                    <a:pt x="0" y="7"/>
                  </a:moveTo>
                  <a:lnTo>
                    <a:pt x="6" y="105"/>
                  </a:lnTo>
                  <a:lnTo>
                    <a:pt x="17" y="143"/>
                  </a:lnTo>
                  <a:lnTo>
                    <a:pt x="106" y="143"/>
                  </a:lnTo>
                  <a:lnTo>
                    <a:pt x="61" y="107"/>
                  </a:lnTo>
                  <a:lnTo>
                    <a:pt x="67" y="0"/>
                  </a:lnTo>
                  <a:lnTo>
                    <a:pt x="0" y="7"/>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7" name="Freeform 112">
              <a:extLst>
                <a:ext uri="{FF2B5EF4-FFF2-40B4-BE49-F238E27FC236}">
                  <a16:creationId xmlns:a16="http://schemas.microsoft.com/office/drawing/2014/main" id="{140E5103-DD50-40BA-AD81-511DE4A194D6}"/>
                </a:ext>
              </a:extLst>
            </p:cNvPr>
            <p:cNvSpPr>
              <a:spLocks/>
            </p:cNvSpPr>
            <p:nvPr/>
          </p:nvSpPr>
          <p:spPr bwMode="auto">
            <a:xfrm>
              <a:off x="16484601" y="8134350"/>
              <a:ext cx="1008063" cy="990600"/>
            </a:xfrm>
            <a:custGeom>
              <a:avLst/>
              <a:gdLst>
                <a:gd name="T0" fmla="*/ 434 w 434"/>
                <a:gd name="T1" fmla="*/ 54 h 427"/>
                <a:gd name="T2" fmla="*/ 352 w 434"/>
                <a:gd name="T3" fmla="*/ 422 h 427"/>
                <a:gd name="T4" fmla="*/ 303 w 434"/>
                <a:gd name="T5" fmla="*/ 427 h 427"/>
                <a:gd name="T6" fmla="*/ 306 w 434"/>
                <a:gd name="T7" fmla="*/ 274 h 427"/>
                <a:gd name="T8" fmla="*/ 305 w 434"/>
                <a:gd name="T9" fmla="*/ 262 h 427"/>
                <a:gd name="T10" fmla="*/ 274 w 434"/>
                <a:gd name="T11" fmla="*/ 273 h 427"/>
                <a:gd name="T12" fmla="*/ 157 w 434"/>
                <a:gd name="T13" fmla="*/ 392 h 427"/>
                <a:gd name="T14" fmla="*/ 130 w 434"/>
                <a:gd name="T15" fmla="*/ 406 h 427"/>
                <a:gd name="T16" fmla="*/ 16 w 434"/>
                <a:gd name="T17" fmla="*/ 383 h 427"/>
                <a:gd name="T18" fmla="*/ 5 w 434"/>
                <a:gd name="T19" fmla="*/ 311 h 427"/>
                <a:gd name="T20" fmla="*/ 38 w 434"/>
                <a:gd name="T21" fmla="*/ 242 h 427"/>
                <a:gd name="T22" fmla="*/ 379 w 434"/>
                <a:gd name="T23" fmla="*/ 9 h 427"/>
                <a:gd name="T24" fmla="*/ 434 w 434"/>
                <a:gd name="T25" fmla="*/ 5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427">
                  <a:moveTo>
                    <a:pt x="434" y="54"/>
                  </a:moveTo>
                  <a:cubicBezTo>
                    <a:pt x="430" y="158"/>
                    <a:pt x="394" y="288"/>
                    <a:pt x="352" y="422"/>
                  </a:cubicBezTo>
                  <a:cubicBezTo>
                    <a:pt x="303" y="427"/>
                    <a:pt x="303" y="427"/>
                    <a:pt x="303" y="427"/>
                  </a:cubicBezTo>
                  <a:cubicBezTo>
                    <a:pt x="308" y="368"/>
                    <a:pt x="310" y="313"/>
                    <a:pt x="306" y="274"/>
                  </a:cubicBezTo>
                  <a:cubicBezTo>
                    <a:pt x="306" y="270"/>
                    <a:pt x="306" y="266"/>
                    <a:pt x="305" y="262"/>
                  </a:cubicBezTo>
                  <a:cubicBezTo>
                    <a:pt x="299" y="258"/>
                    <a:pt x="288" y="262"/>
                    <a:pt x="274" y="273"/>
                  </a:cubicBezTo>
                  <a:cubicBezTo>
                    <a:pt x="157" y="392"/>
                    <a:pt x="157" y="392"/>
                    <a:pt x="157" y="392"/>
                  </a:cubicBezTo>
                  <a:cubicBezTo>
                    <a:pt x="150" y="399"/>
                    <a:pt x="140" y="404"/>
                    <a:pt x="130" y="406"/>
                  </a:cubicBezTo>
                  <a:cubicBezTo>
                    <a:pt x="73" y="415"/>
                    <a:pt x="35" y="408"/>
                    <a:pt x="16" y="383"/>
                  </a:cubicBezTo>
                  <a:cubicBezTo>
                    <a:pt x="4" y="367"/>
                    <a:pt x="0" y="343"/>
                    <a:pt x="5" y="311"/>
                  </a:cubicBezTo>
                  <a:cubicBezTo>
                    <a:pt x="9" y="285"/>
                    <a:pt x="20" y="261"/>
                    <a:pt x="38" y="242"/>
                  </a:cubicBezTo>
                  <a:cubicBezTo>
                    <a:pt x="155" y="108"/>
                    <a:pt x="269" y="32"/>
                    <a:pt x="379" y="9"/>
                  </a:cubicBezTo>
                  <a:cubicBezTo>
                    <a:pt x="414" y="0"/>
                    <a:pt x="433" y="13"/>
                    <a:pt x="434"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8" name="Freeform 113">
              <a:extLst>
                <a:ext uri="{FF2B5EF4-FFF2-40B4-BE49-F238E27FC236}">
                  <a16:creationId xmlns:a16="http://schemas.microsoft.com/office/drawing/2014/main" id="{3426B305-1DB2-4BD5-9895-32B0464FC11E}"/>
                </a:ext>
              </a:extLst>
            </p:cNvPr>
            <p:cNvSpPr>
              <a:spLocks/>
            </p:cNvSpPr>
            <p:nvPr/>
          </p:nvSpPr>
          <p:spPr bwMode="auto">
            <a:xfrm>
              <a:off x="16522701" y="8528050"/>
              <a:ext cx="673100" cy="569913"/>
            </a:xfrm>
            <a:custGeom>
              <a:avLst/>
              <a:gdLst>
                <a:gd name="T0" fmla="*/ 290 w 290"/>
                <a:gd name="T1" fmla="*/ 104 h 245"/>
                <a:gd name="T2" fmla="*/ 289 w 290"/>
                <a:gd name="T3" fmla="*/ 92 h 245"/>
                <a:gd name="T4" fmla="*/ 258 w 290"/>
                <a:gd name="T5" fmla="*/ 103 h 245"/>
                <a:gd name="T6" fmla="*/ 141 w 290"/>
                <a:gd name="T7" fmla="*/ 222 h 245"/>
                <a:gd name="T8" fmla="*/ 114 w 290"/>
                <a:gd name="T9" fmla="*/ 236 h 245"/>
                <a:gd name="T10" fmla="*/ 0 w 290"/>
                <a:gd name="T11" fmla="*/ 213 h 245"/>
                <a:gd name="T12" fmla="*/ 121 w 290"/>
                <a:gd name="T13" fmla="*/ 168 h 245"/>
                <a:gd name="T14" fmla="*/ 288 w 290"/>
                <a:gd name="T15" fmla="*/ 0 h 245"/>
                <a:gd name="T16" fmla="*/ 290 w 290"/>
                <a:gd name="T17" fmla="*/ 10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45">
                  <a:moveTo>
                    <a:pt x="290" y="104"/>
                  </a:moveTo>
                  <a:cubicBezTo>
                    <a:pt x="290" y="100"/>
                    <a:pt x="290" y="96"/>
                    <a:pt x="289" y="92"/>
                  </a:cubicBezTo>
                  <a:cubicBezTo>
                    <a:pt x="283" y="88"/>
                    <a:pt x="272" y="92"/>
                    <a:pt x="258" y="103"/>
                  </a:cubicBezTo>
                  <a:cubicBezTo>
                    <a:pt x="141" y="222"/>
                    <a:pt x="141" y="222"/>
                    <a:pt x="141" y="222"/>
                  </a:cubicBezTo>
                  <a:cubicBezTo>
                    <a:pt x="134" y="229"/>
                    <a:pt x="124" y="234"/>
                    <a:pt x="114" y="236"/>
                  </a:cubicBezTo>
                  <a:cubicBezTo>
                    <a:pt x="57" y="245"/>
                    <a:pt x="19" y="238"/>
                    <a:pt x="0" y="213"/>
                  </a:cubicBezTo>
                  <a:cubicBezTo>
                    <a:pt x="8" y="215"/>
                    <a:pt x="61" y="225"/>
                    <a:pt x="121" y="168"/>
                  </a:cubicBezTo>
                  <a:cubicBezTo>
                    <a:pt x="187" y="105"/>
                    <a:pt x="288" y="0"/>
                    <a:pt x="288" y="0"/>
                  </a:cubicBezTo>
                  <a:lnTo>
                    <a:pt x="290" y="10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9" name="Freeform 114">
              <a:extLst>
                <a:ext uri="{FF2B5EF4-FFF2-40B4-BE49-F238E27FC236}">
                  <a16:creationId xmlns:a16="http://schemas.microsoft.com/office/drawing/2014/main" id="{2429922F-1EA2-453B-BC33-DDD6AADA31CD}"/>
                </a:ext>
              </a:extLst>
            </p:cNvPr>
            <p:cNvSpPr>
              <a:spLocks/>
            </p:cNvSpPr>
            <p:nvPr/>
          </p:nvSpPr>
          <p:spPr bwMode="auto">
            <a:xfrm>
              <a:off x="16670339" y="7335838"/>
              <a:ext cx="344488" cy="422275"/>
            </a:xfrm>
            <a:custGeom>
              <a:avLst/>
              <a:gdLst>
                <a:gd name="T0" fmla="*/ 55 w 148"/>
                <a:gd name="T1" fmla="*/ 0 h 182"/>
                <a:gd name="T2" fmla="*/ 145 w 148"/>
                <a:gd name="T3" fmla="*/ 11 h 182"/>
                <a:gd name="T4" fmla="*/ 146 w 148"/>
                <a:gd name="T5" fmla="*/ 100 h 182"/>
                <a:gd name="T6" fmla="*/ 120 w 148"/>
                <a:gd name="T7" fmla="*/ 181 h 182"/>
                <a:gd name="T8" fmla="*/ 47 w 148"/>
                <a:gd name="T9" fmla="*/ 162 h 182"/>
                <a:gd name="T10" fmla="*/ 0 w 148"/>
                <a:gd name="T11" fmla="*/ 141 h 182"/>
                <a:gd name="T12" fmla="*/ 7 w 148"/>
                <a:gd name="T13" fmla="*/ 20 h 182"/>
                <a:gd name="T14" fmla="*/ 55 w 148"/>
                <a:gd name="T15" fmla="*/ 0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82">
                  <a:moveTo>
                    <a:pt x="55" y="0"/>
                  </a:moveTo>
                  <a:cubicBezTo>
                    <a:pt x="55" y="0"/>
                    <a:pt x="145" y="13"/>
                    <a:pt x="145" y="11"/>
                  </a:cubicBezTo>
                  <a:cubicBezTo>
                    <a:pt x="146" y="5"/>
                    <a:pt x="148" y="85"/>
                    <a:pt x="146" y="100"/>
                  </a:cubicBezTo>
                  <a:cubicBezTo>
                    <a:pt x="141" y="135"/>
                    <a:pt x="132" y="161"/>
                    <a:pt x="120" y="181"/>
                  </a:cubicBezTo>
                  <a:cubicBezTo>
                    <a:pt x="90" y="182"/>
                    <a:pt x="66" y="175"/>
                    <a:pt x="47" y="162"/>
                  </a:cubicBezTo>
                  <a:cubicBezTo>
                    <a:pt x="0" y="141"/>
                    <a:pt x="0" y="141"/>
                    <a:pt x="0" y="141"/>
                  </a:cubicBezTo>
                  <a:cubicBezTo>
                    <a:pt x="7" y="20"/>
                    <a:pt x="7" y="20"/>
                    <a:pt x="7" y="20"/>
                  </a:cubicBezTo>
                  <a:lnTo>
                    <a:pt x="55"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0" name="Oval 115">
              <a:extLst>
                <a:ext uri="{FF2B5EF4-FFF2-40B4-BE49-F238E27FC236}">
                  <a16:creationId xmlns:a16="http://schemas.microsoft.com/office/drawing/2014/main" id="{E419F3BE-22BA-46D6-A933-39AEBC3B0D9F}"/>
                </a:ext>
              </a:extLst>
            </p:cNvPr>
            <p:cNvSpPr>
              <a:spLocks noChangeArrowheads="1"/>
            </p:cNvSpPr>
            <p:nvPr/>
          </p:nvSpPr>
          <p:spPr bwMode="auto">
            <a:xfrm>
              <a:off x="16854489" y="7235825"/>
              <a:ext cx="238125" cy="23812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1" name="Oval 116">
              <a:extLst>
                <a:ext uri="{FF2B5EF4-FFF2-40B4-BE49-F238E27FC236}">
                  <a16:creationId xmlns:a16="http://schemas.microsoft.com/office/drawing/2014/main" id="{8021B2C9-9263-42B0-A628-7014EF3448E6}"/>
                </a:ext>
              </a:extLst>
            </p:cNvPr>
            <p:cNvSpPr>
              <a:spLocks noChangeArrowheads="1"/>
            </p:cNvSpPr>
            <p:nvPr/>
          </p:nvSpPr>
          <p:spPr bwMode="auto">
            <a:xfrm>
              <a:off x="16640176" y="7207250"/>
              <a:ext cx="293688"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2" name="Oval 117">
              <a:extLst>
                <a:ext uri="{FF2B5EF4-FFF2-40B4-BE49-F238E27FC236}">
                  <a16:creationId xmlns:a16="http://schemas.microsoft.com/office/drawing/2014/main" id="{79C31345-AAAD-417A-BC37-4CEAC01AB18F}"/>
                </a:ext>
              </a:extLst>
            </p:cNvPr>
            <p:cNvSpPr>
              <a:spLocks noChangeArrowheads="1"/>
            </p:cNvSpPr>
            <p:nvPr/>
          </p:nvSpPr>
          <p:spPr bwMode="auto">
            <a:xfrm>
              <a:off x="16529051" y="7400925"/>
              <a:ext cx="292100"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3" name="Oval 118">
              <a:extLst>
                <a:ext uri="{FF2B5EF4-FFF2-40B4-BE49-F238E27FC236}">
                  <a16:creationId xmlns:a16="http://schemas.microsoft.com/office/drawing/2014/main" id="{CC15E0EF-3F86-4AC3-A6A2-DFD0E6B7C45A}"/>
                </a:ext>
              </a:extLst>
            </p:cNvPr>
            <p:cNvSpPr>
              <a:spLocks noChangeArrowheads="1"/>
            </p:cNvSpPr>
            <p:nvPr/>
          </p:nvSpPr>
          <p:spPr bwMode="auto">
            <a:xfrm>
              <a:off x="16473489" y="7308850"/>
              <a:ext cx="290513" cy="2936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4" name="Oval 119">
              <a:extLst>
                <a:ext uri="{FF2B5EF4-FFF2-40B4-BE49-F238E27FC236}">
                  <a16:creationId xmlns:a16="http://schemas.microsoft.com/office/drawing/2014/main" id="{BBC1A17E-2472-42EF-8279-5D4044806B13}"/>
                </a:ext>
              </a:extLst>
            </p:cNvPr>
            <p:cNvSpPr>
              <a:spLocks noChangeArrowheads="1"/>
            </p:cNvSpPr>
            <p:nvPr/>
          </p:nvSpPr>
          <p:spPr bwMode="auto">
            <a:xfrm>
              <a:off x="16306801" y="7477125"/>
              <a:ext cx="361950" cy="36036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5" name="Oval 120">
              <a:extLst>
                <a:ext uri="{FF2B5EF4-FFF2-40B4-BE49-F238E27FC236}">
                  <a16:creationId xmlns:a16="http://schemas.microsoft.com/office/drawing/2014/main" id="{7F1B6C4E-7C65-438A-9326-D4E918624766}"/>
                </a:ext>
              </a:extLst>
            </p:cNvPr>
            <p:cNvSpPr>
              <a:spLocks noChangeArrowheads="1"/>
            </p:cNvSpPr>
            <p:nvPr/>
          </p:nvSpPr>
          <p:spPr bwMode="auto">
            <a:xfrm>
              <a:off x="16241714" y="7651750"/>
              <a:ext cx="427038" cy="42703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6" name="Oval 121">
              <a:extLst>
                <a:ext uri="{FF2B5EF4-FFF2-40B4-BE49-F238E27FC236}">
                  <a16:creationId xmlns:a16="http://schemas.microsoft.com/office/drawing/2014/main" id="{23E85D15-10D8-4171-91D8-9B4354C66A55}"/>
                </a:ext>
              </a:extLst>
            </p:cNvPr>
            <p:cNvSpPr>
              <a:spLocks noChangeArrowheads="1"/>
            </p:cNvSpPr>
            <p:nvPr/>
          </p:nvSpPr>
          <p:spPr bwMode="auto">
            <a:xfrm>
              <a:off x="16463964" y="7616825"/>
              <a:ext cx="293688" cy="288925"/>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7" name="Oval 122">
              <a:extLst>
                <a:ext uri="{FF2B5EF4-FFF2-40B4-BE49-F238E27FC236}">
                  <a16:creationId xmlns:a16="http://schemas.microsoft.com/office/drawing/2014/main" id="{E3CB4237-F400-43CA-A960-B44B695A6273}"/>
                </a:ext>
              </a:extLst>
            </p:cNvPr>
            <p:cNvSpPr>
              <a:spLocks noChangeArrowheads="1"/>
            </p:cNvSpPr>
            <p:nvPr/>
          </p:nvSpPr>
          <p:spPr bwMode="auto">
            <a:xfrm>
              <a:off x="16549689" y="7643813"/>
              <a:ext cx="293688" cy="292100"/>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8" name="Rectangle 123">
              <a:extLst>
                <a:ext uri="{FF2B5EF4-FFF2-40B4-BE49-F238E27FC236}">
                  <a16:creationId xmlns:a16="http://schemas.microsoft.com/office/drawing/2014/main" id="{ACC428D0-1EA1-4171-B6B3-A705A1601831}"/>
                </a:ext>
              </a:extLst>
            </p:cNvPr>
            <p:cNvSpPr>
              <a:spLocks noChangeArrowheads="1"/>
            </p:cNvSpPr>
            <p:nvPr/>
          </p:nvSpPr>
          <p:spPr bwMode="auto">
            <a:xfrm>
              <a:off x="16402051" y="9051925"/>
              <a:ext cx="742950" cy="301625"/>
            </a:xfrm>
            <a:prstGeom prst="rect">
              <a:avLst/>
            </a:prstGeom>
            <a:solidFill>
              <a:srgbClr val="9CB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9" name="Rectangle 124">
              <a:extLst>
                <a:ext uri="{FF2B5EF4-FFF2-40B4-BE49-F238E27FC236}">
                  <a16:creationId xmlns:a16="http://schemas.microsoft.com/office/drawing/2014/main" id="{5BDC2030-2708-444C-8FA8-3FD609E2C428}"/>
                </a:ext>
              </a:extLst>
            </p:cNvPr>
            <p:cNvSpPr>
              <a:spLocks noChangeArrowheads="1"/>
            </p:cNvSpPr>
            <p:nvPr/>
          </p:nvSpPr>
          <p:spPr bwMode="auto">
            <a:xfrm>
              <a:off x="16848139" y="9051925"/>
              <a:ext cx="296863" cy="301625"/>
            </a:xfrm>
            <a:prstGeom prst="rect">
              <a:avLst/>
            </a:prstGeom>
            <a:solidFill>
              <a:srgbClr val="6E9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45" name="Group 244">
            <a:extLst>
              <a:ext uri="{FF2B5EF4-FFF2-40B4-BE49-F238E27FC236}">
                <a16:creationId xmlns:a16="http://schemas.microsoft.com/office/drawing/2014/main" id="{4CEF097A-972F-4F78-B5B5-4B7B33ADE444}"/>
              </a:ext>
            </a:extLst>
          </p:cNvPr>
          <p:cNvGrpSpPr/>
          <p:nvPr/>
        </p:nvGrpSpPr>
        <p:grpSpPr>
          <a:xfrm>
            <a:off x="2517330" y="3268684"/>
            <a:ext cx="649203" cy="1875387"/>
            <a:chOff x="7599364" y="9975850"/>
            <a:chExt cx="1298575" cy="3751263"/>
          </a:xfrm>
        </p:grpSpPr>
        <p:sp>
          <p:nvSpPr>
            <p:cNvPr id="211" name="Freeform 176">
              <a:extLst>
                <a:ext uri="{FF2B5EF4-FFF2-40B4-BE49-F238E27FC236}">
                  <a16:creationId xmlns:a16="http://schemas.microsoft.com/office/drawing/2014/main" id="{15518876-D40B-4891-B406-B9BB35F5EF9A}"/>
                </a:ext>
              </a:extLst>
            </p:cNvPr>
            <p:cNvSpPr>
              <a:spLocks/>
            </p:cNvSpPr>
            <p:nvPr/>
          </p:nvSpPr>
          <p:spPr bwMode="auto">
            <a:xfrm>
              <a:off x="8739189" y="10112375"/>
              <a:ext cx="60325" cy="109538"/>
            </a:xfrm>
            <a:custGeom>
              <a:avLst/>
              <a:gdLst>
                <a:gd name="T0" fmla="*/ 26 w 26"/>
                <a:gd name="T1" fmla="*/ 40 h 47"/>
                <a:gd name="T2" fmla="*/ 6 w 26"/>
                <a:gd name="T3" fmla="*/ 47 h 47"/>
                <a:gd name="T4" fmla="*/ 3 w 26"/>
                <a:gd name="T5" fmla="*/ 24 h 47"/>
                <a:gd name="T6" fmla="*/ 1 w 26"/>
                <a:gd name="T7" fmla="*/ 13 h 47"/>
                <a:gd name="T8" fmla="*/ 0 w 26"/>
                <a:gd name="T9" fmla="*/ 11 h 47"/>
                <a:gd name="T10" fmla="*/ 20 w 26"/>
                <a:gd name="T11" fmla="*/ 0 h 47"/>
                <a:gd name="T12" fmla="*/ 21 w 26"/>
                <a:gd name="T13" fmla="*/ 10 h 47"/>
                <a:gd name="T14" fmla="*/ 23 w 26"/>
                <a:gd name="T15" fmla="*/ 19 h 47"/>
                <a:gd name="T16" fmla="*/ 23 w 26"/>
                <a:gd name="T17" fmla="*/ 19 h 47"/>
                <a:gd name="T18" fmla="*/ 26 w 26"/>
                <a:gd name="T19"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47">
                  <a:moveTo>
                    <a:pt x="26" y="40"/>
                  </a:moveTo>
                  <a:cubicBezTo>
                    <a:pt x="26" y="41"/>
                    <a:pt x="6" y="47"/>
                    <a:pt x="6" y="47"/>
                  </a:cubicBezTo>
                  <a:cubicBezTo>
                    <a:pt x="3" y="24"/>
                    <a:pt x="3" y="24"/>
                    <a:pt x="3" y="24"/>
                  </a:cubicBezTo>
                  <a:cubicBezTo>
                    <a:pt x="1" y="13"/>
                    <a:pt x="1" y="13"/>
                    <a:pt x="1" y="13"/>
                  </a:cubicBezTo>
                  <a:cubicBezTo>
                    <a:pt x="0" y="11"/>
                    <a:pt x="0" y="11"/>
                    <a:pt x="0" y="11"/>
                  </a:cubicBezTo>
                  <a:cubicBezTo>
                    <a:pt x="20" y="0"/>
                    <a:pt x="20" y="0"/>
                    <a:pt x="20" y="0"/>
                  </a:cubicBezTo>
                  <a:cubicBezTo>
                    <a:pt x="20" y="0"/>
                    <a:pt x="21" y="4"/>
                    <a:pt x="21" y="10"/>
                  </a:cubicBezTo>
                  <a:cubicBezTo>
                    <a:pt x="22" y="12"/>
                    <a:pt x="22" y="16"/>
                    <a:pt x="23" y="19"/>
                  </a:cubicBezTo>
                  <a:cubicBezTo>
                    <a:pt x="23" y="19"/>
                    <a:pt x="23" y="19"/>
                    <a:pt x="23" y="19"/>
                  </a:cubicBezTo>
                  <a:cubicBezTo>
                    <a:pt x="24" y="29"/>
                    <a:pt x="26" y="40"/>
                    <a:pt x="26" y="40"/>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2" name="Freeform 177">
              <a:extLst>
                <a:ext uri="{FF2B5EF4-FFF2-40B4-BE49-F238E27FC236}">
                  <a16:creationId xmlns:a16="http://schemas.microsoft.com/office/drawing/2014/main" id="{BF5D18D4-CE3A-49B6-B7D3-9B2EF38AE776}"/>
                </a:ext>
              </a:extLst>
            </p:cNvPr>
            <p:cNvSpPr>
              <a:spLocks/>
            </p:cNvSpPr>
            <p:nvPr/>
          </p:nvSpPr>
          <p:spPr bwMode="auto">
            <a:xfrm>
              <a:off x="8683626" y="9986963"/>
              <a:ext cx="28575" cy="139700"/>
            </a:xfrm>
            <a:custGeom>
              <a:avLst/>
              <a:gdLst>
                <a:gd name="T0" fmla="*/ 2 w 12"/>
                <a:gd name="T1" fmla="*/ 0 h 60"/>
                <a:gd name="T2" fmla="*/ 5 w 12"/>
                <a:gd name="T3" fmla="*/ 36 h 60"/>
                <a:gd name="T4" fmla="*/ 12 w 12"/>
                <a:gd name="T5" fmla="*/ 36 h 60"/>
                <a:gd name="T6" fmla="*/ 2 w 12"/>
                <a:gd name="T7" fmla="*/ 0 h 60"/>
              </a:gdLst>
              <a:ahLst/>
              <a:cxnLst>
                <a:cxn ang="0">
                  <a:pos x="T0" y="T1"/>
                </a:cxn>
                <a:cxn ang="0">
                  <a:pos x="T2" y="T3"/>
                </a:cxn>
                <a:cxn ang="0">
                  <a:pos x="T4" y="T5"/>
                </a:cxn>
                <a:cxn ang="0">
                  <a:pos x="T6" y="T7"/>
                </a:cxn>
              </a:cxnLst>
              <a:rect l="0" t="0" r="r" b="b"/>
              <a:pathLst>
                <a:path w="12" h="60">
                  <a:moveTo>
                    <a:pt x="2" y="0"/>
                  </a:moveTo>
                  <a:cubicBezTo>
                    <a:pt x="2" y="0"/>
                    <a:pt x="0" y="12"/>
                    <a:pt x="5" y="36"/>
                  </a:cubicBezTo>
                  <a:cubicBezTo>
                    <a:pt x="11" y="60"/>
                    <a:pt x="12" y="36"/>
                    <a:pt x="12" y="36"/>
                  </a:cubicBezTo>
                  <a:lnTo>
                    <a:pt x="2" y="0"/>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3" name="Freeform 178">
              <a:extLst>
                <a:ext uri="{FF2B5EF4-FFF2-40B4-BE49-F238E27FC236}">
                  <a16:creationId xmlns:a16="http://schemas.microsoft.com/office/drawing/2014/main" id="{57FFE403-87DB-413D-83D6-B7800B9C3934}"/>
                </a:ext>
              </a:extLst>
            </p:cNvPr>
            <p:cNvSpPr>
              <a:spLocks/>
            </p:cNvSpPr>
            <p:nvPr/>
          </p:nvSpPr>
          <p:spPr bwMode="auto">
            <a:xfrm>
              <a:off x="7747001" y="11653838"/>
              <a:ext cx="111125" cy="234950"/>
            </a:xfrm>
            <a:custGeom>
              <a:avLst/>
              <a:gdLst>
                <a:gd name="T0" fmla="*/ 6 w 48"/>
                <a:gd name="T1" fmla="*/ 36 h 101"/>
                <a:gd name="T2" fmla="*/ 22 w 48"/>
                <a:gd name="T3" fmla="*/ 94 h 101"/>
                <a:gd name="T4" fmla="*/ 34 w 48"/>
                <a:gd name="T5" fmla="*/ 101 h 101"/>
                <a:gd name="T6" fmla="*/ 48 w 48"/>
                <a:gd name="T7" fmla="*/ 11 h 101"/>
                <a:gd name="T8" fmla="*/ 25 w 48"/>
                <a:gd name="T9" fmla="*/ 10 h 101"/>
                <a:gd name="T10" fmla="*/ 6 w 48"/>
                <a:gd name="T11" fmla="*/ 36 h 101"/>
              </a:gdLst>
              <a:ahLst/>
              <a:cxnLst>
                <a:cxn ang="0">
                  <a:pos x="T0" y="T1"/>
                </a:cxn>
                <a:cxn ang="0">
                  <a:pos x="T2" y="T3"/>
                </a:cxn>
                <a:cxn ang="0">
                  <a:pos x="T4" y="T5"/>
                </a:cxn>
                <a:cxn ang="0">
                  <a:pos x="T6" y="T7"/>
                </a:cxn>
                <a:cxn ang="0">
                  <a:pos x="T8" y="T9"/>
                </a:cxn>
                <a:cxn ang="0">
                  <a:pos x="T10" y="T11"/>
                </a:cxn>
              </a:cxnLst>
              <a:rect l="0" t="0" r="r" b="b"/>
              <a:pathLst>
                <a:path w="48" h="101">
                  <a:moveTo>
                    <a:pt x="6" y="36"/>
                  </a:moveTo>
                  <a:cubicBezTo>
                    <a:pt x="6" y="36"/>
                    <a:pt x="0" y="56"/>
                    <a:pt x="22" y="94"/>
                  </a:cubicBezTo>
                  <a:cubicBezTo>
                    <a:pt x="34" y="101"/>
                    <a:pt x="34" y="101"/>
                    <a:pt x="34" y="101"/>
                  </a:cubicBezTo>
                  <a:cubicBezTo>
                    <a:pt x="48" y="11"/>
                    <a:pt x="48" y="11"/>
                    <a:pt x="48" y="11"/>
                  </a:cubicBezTo>
                  <a:cubicBezTo>
                    <a:pt x="48" y="11"/>
                    <a:pt x="41" y="19"/>
                    <a:pt x="25" y="10"/>
                  </a:cubicBezTo>
                  <a:cubicBezTo>
                    <a:pt x="9" y="0"/>
                    <a:pt x="6" y="36"/>
                    <a:pt x="6" y="36"/>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4" name="Freeform 179">
              <a:extLst>
                <a:ext uri="{FF2B5EF4-FFF2-40B4-BE49-F238E27FC236}">
                  <a16:creationId xmlns:a16="http://schemas.microsoft.com/office/drawing/2014/main" id="{8FDE9135-39B8-4964-B682-3EF1D5CD8C4E}"/>
                </a:ext>
              </a:extLst>
            </p:cNvPr>
            <p:cNvSpPr>
              <a:spLocks/>
            </p:cNvSpPr>
            <p:nvPr/>
          </p:nvSpPr>
          <p:spPr bwMode="auto">
            <a:xfrm>
              <a:off x="8532814" y="13460413"/>
              <a:ext cx="222250" cy="266700"/>
            </a:xfrm>
            <a:custGeom>
              <a:avLst/>
              <a:gdLst>
                <a:gd name="T0" fmla="*/ 12 w 96"/>
                <a:gd name="T1" fmla="*/ 13 h 115"/>
                <a:gd name="T2" fmla="*/ 3 w 96"/>
                <a:gd name="T3" fmla="*/ 72 h 115"/>
                <a:gd name="T4" fmla="*/ 4 w 96"/>
                <a:gd name="T5" fmla="*/ 89 h 115"/>
                <a:gd name="T6" fmla="*/ 5 w 96"/>
                <a:gd name="T7" fmla="*/ 91 h 115"/>
                <a:gd name="T8" fmla="*/ 61 w 96"/>
                <a:gd name="T9" fmla="*/ 107 h 115"/>
                <a:gd name="T10" fmla="*/ 93 w 96"/>
                <a:gd name="T11" fmla="*/ 87 h 115"/>
                <a:gd name="T12" fmla="*/ 89 w 96"/>
                <a:gd name="T13" fmla="*/ 74 h 115"/>
                <a:gd name="T14" fmla="*/ 61 w 96"/>
                <a:gd name="T15" fmla="*/ 36 h 115"/>
                <a:gd name="T16" fmla="*/ 59 w 96"/>
                <a:gd name="T17" fmla="*/ 0 h 115"/>
                <a:gd name="T18" fmla="*/ 12 w 96"/>
                <a:gd name="T19"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5">
                  <a:moveTo>
                    <a:pt x="12" y="13"/>
                  </a:moveTo>
                  <a:cubicBezTo>
                    <a:pt x="15" y="32"/>
                    <a:pt x="11" y="52"/>
                    <a:pt x="3" y="72"/>
                  </a:cubicBezTo>
                  <a:cubicBezTo>
                    <a:pt x="0" y="78"/>
                    <a:pt x="1" y="84"/>
                    <a:pt x="4" y="89"/>
                  </a:cubicBezTo>
                  <a:cubicBezTo>
                    <a:pt x="4" y="90"/>
                    <a:pt x="5" y="90"/>
                    <a:pt x="5" y="91"/>
                  </a:cubicBezTo>
                  <a:cubicBezTo>
                    <a:pt x="17" y="109"/>
                    <a:pt x="41" y="115"/>
                    <a:pt x="61" y="107"/>
                  </a:cubicBezTo>
                  <a:cubicBezTo>
                    <a:pt x="72" y="102"/>
                    <a:pt x="83" y="95"/>
                    <a:pt x="93" y="87"/>
                  </a:cubicBezTo>
                  <a:cubicBezTo>
                    <a:pt x="96" y="81"/>
                    <a:pt x="95" y="76"/>
                    <a:pt x="89" y="74"/>
                  </a:cubicBezTo>
                  <a:cubicBezTo>
                    <a:pt x="75" y="63"/>
                    <a:pt x="65" y="51"/>
                    <a:pt x="61" y="36"/>
                  </a:cubicBezTo>
                  <a:cubicBezTo>
                    <a:pt x="59" y="0"/>
                    <a:pt x="59" y="0"/>
                    <a:pt x="59" y="0"/>
                  </a:cubicBezTo>
                  <a:lnTo>
                    <a:pt x="12" y="13"/>
                  </a:ln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5" name="Freeform 180">
              <a:extLst>
                <a:ext uri="{FF2B5EF4-FFF2-40B4-BE49-F238E27FC236}">
                  <a16:creationId xmlns:a16="http://schemas.microsoft.com/office/drawing/2014/main" id="{F9FFC897-D8DA-482D-9B92-C618B1DC0DF7}"/>
                </a:ext>
              </a:extLst>
            </p:cNvPr>
            <p:cNvSpPr>
              <a:spLocks/>
            </p:cNvSpPr>
            <p:nvPr/>
          </p:nvSpPr>
          <p:spPr bwMode="auto">
            <a:xfrm>
              <a:off x="7634289" y="13395325"/>
              <a:ext cx="254000" cy="292100"/>
            </a:xfrm>
            <a:custGeom>
              <a:avLst/>
              <a:gdLst>
                <a:gd name="T0" fmla="*/ 11 w 109"/>
                <a:gd name="T1" fmla="*/ 10 h 126"/>
                <a:gd name="T2" fmla="*/ 0 w 109"/>
                <a:gd name="T3" fmla="*/ 70 h 126"/>
                <a:gd name="T4" fmla="*/ 0 w 109"/>
                <a:gd name="T5" fmla="*/ 74 h 126"/>
                <a:gd name="T6" fmla="*/ 5 w 109"/>
                <a:gd name="T7" fmla="*/ 109 h 126"/>
                <a:gd name="T8" fmla="*/ 15 w 109"/>
                <a:gd name="T9" fmla="*/ 119 h 126"/>
                <a:gd name="T10" fmla="*/ 94 w 109"/>
                <a:gd name="T11" fmla="*/ 126 h 126"/>
                <a:gd name="T12" fmla="*/ 97 w 109"/>
                <a:gd name="T13" fmla="*/ 126 h 126"/>
                <a:gd name="T14" fmla="*/ 97 w 109"/>
                <a:gd name="T15" fmla="*/ 126 h 126"/>
                <a:gd name="T16" fmla="*/ 104 w 109"/>
                <a:gd name="T17" fmla="*/ 109 h 126"/>
                <a:gd name="T18" fmla="*/ 90 w 109"/>
                <a:gd name="T19" fmla="*/ 92 h 126"/>
                <a:gd name="T20" fmla="*/ 73 w 109"/>
                <a:gd name="T21" fmla="*/ 69 h 126"/>
                <a:gd name="T22" fmla="*/ 72 w 109"/>
                <a:gd name="T23" fmla="*/ 67 h 126"/>
                <a:gd name="T24" fmla="*/ 53 w 109"/>
                <a:gd name="T25" fmla="*/ 14 h 126"/>
                <a:gd name="T26" fmla="*/ 45 w 109"/>
                <a:gd name="T27" fmla="*/ 8 h 126"/>
                <a:gd name="T28" fmla="*/ 24 w 109"/>
                <a:gd name="T29" fmla="*/ 2 h 126"/>
                <a:gd name="T30" fmla="*/ 11 w 109"/>
                <a:gd name="T31"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6">
                  <a:moveTo>
                    <a:pt x="11" y="10"/>
                  </a:moveTo>
                  <a:cubicBezTo>
                    <a:pt x="0" y="70"/>
                    <a:pt x="0" y="70"/>
                    <a:pt x="0" y="70"/>
                  </a:cubicBezTo>
                  <a:cubicBezTo>
                    <a:pt x="0" y="72"/>
                    <a:pt x="0" y="73"/>
                    <a:pt x="0" y="74"/>
                  </a:cubicBezTo>
                  <a:cubicBezTo>
                    <a:pt x="5" y="109"/>
                    <a:pt x="5" y="109"/>
                    <a:pt x="5" y="109"/>
                  </a:cubicBezTo>
                  <a:cubicBezTo>
                    <a:pt x="6" y="114"/>
                    <a:pt x="10" y="118"/>
                    <a:pt x="15" y="119"/>
                  </a:cubicBezTo>
                  <a:cubicBezTo>
                    <a:pt x="94" y="126"/>
                    <a:pt x="94" y="126"/>
                    <a:pt x="94" y="126"/>
                  </a:cubicBezTo>
                  <a:cubicBezTo>
                    <a:pt x="95" y="126"/>
                    <a:pt x="96" y="126"/>
                    <a:pt x="97" y="126"/>
                  </a:cubicBezTo>
                  <a:cubicBezTo>
                    <a:pt x="97" y="126"/>
                    <a:pt x="97" y="126"/>
                    <a:pt x="97" y="126"/>
                  </a:cubicBezTo>
                  <a:cubicBezTo>
                    <a:pt x="105" y="125"/>
                    <a:pt x="109" y="115"/>
                    <a:pt x="104" y="109"/>
                  </a:cubicBezTo>
                  <a:cubicBezTo>
                    <a:pt x="98" y="101"/>
                    <a:pt x="91" y="93"/>
                    <a:pt x="90" y="92"/>
                  </a:cubicBezTo>
                  <a:cubicBezTo>
                    <a:pt x="88" y="91"/>
                    <a:pt x="76" y="74"/>
                    <a:pt x="73" y="69"/>
                  </a:cubicBezTo>
                  <a:cubicBezTo>
                    <a:pt x="72" y="68"/>
                    <a:pt x="72" y="68"/>
                    <a:pt x="72" y="67"/>
                  </a:cubicBezTo>
                  <a:cubicBezTo>
                    <a:pt x="53" y="14"/>
                    <a:pt x="53" y="14"/>
                    <a:pt x="53" y="14"/>
                  </a:cubicBezTo>
                  <a:cubicBezTo>
                    <a:pt x="52" y="11"/>
                    <a:pt x="49" y="8"/>
                    <a:pt x="45" y="8"/>
                  </a:cubicBezTo>
                  <a:cubicBezTo>
                    <a:pt x="24" y="2"/>
                    <a:pt x="24" y="2"/>
                    <a:pt x="24" y="2"/>
                  </a:cubicBezTo>
                  <a:cubicBezTo>
                    <a:pt x="18" y="0"/>
                    <a:pt x="12" y="4"/>
                    <a:pt x="11" y="10"/>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6" name="Freeform 181">
              <a:extLst>
                <a:ext uri="{FF2B5EF4-FFF2-40B4-BE49-F238E27FC236}">
                  <a16:creationId xmlns:a16="http://schemas.microsoft.com/office/drawing/2014/main" id="{34B6B62A-D599-4A9B-9807-29D6D97059D0}"/>
                </a:ext>
              </a:extLst>
            </p:cNvPr>
            <p:cNvSpPr>
              <a:spLocks/>
            </p:cNvSpPr>
            <p:nvPr/>
          </p:nvSpPr>
          <p:spPr bwMode="auto">
            <a:xfrm>
              <a:off x="8096251" y="11612563"/>
              <a:ext cx="573088" cy="1882775"/>
            </a:xfrm>
            <a:custGeom>
              <a:avLst/>
              <a:gdLst>
                <a:gd name="T0" fmla="*/ 247 w 247"/>
                <a:gd name="T1" fmla="*/ 800 h 811"/>
                <a:gd name="T2" fmla="*/ 212 w 247"/>
                <a:gd name="T3" fmla="*/ 808 h 811"/>
                <a:gd name="T4" fmla="*/ 200 w 247"/>
                <a:gd name="T5" fmla="*/ 811 h 811"/>
                <a:gd name="T6" fmla="*/ 145 w 247"/>
                <a:gd name="T7" fmla="*/ 564 h 811"/>
                <a:gd name="T8" fmla="*/ 121 w 247"/>
                <a:gd name="T9" fmla="*/ 461 h 811"/>
                <a:gd name="T10" fmla="*/ 111 w 247"/>
                <a:gd name="T11" fmla="*/ 426 h 811"/>
                <a:gd name="T12" fmla="*/ 111 w 247"/>
                <a:gd name="T13" fmla="*/ 426 h 811"/>
                <a:gd name="T14" fmla="*/ 36 w 247"/>
                <a:gd name="T15" fmla="*/ 158 h 811"/>
                <a:gd name="T16" fmla="*/ 21 w 247"/>
                <a:gd name="T17" fmla="*/ 145 h 811"/>
                <a:gd name="T18" fmla="*/ 0 w 247"/>
                <a:gd name="T19" fmla="*/ 28 h 811"/>
                <a:gd name="T20" fmla="*/ 131 w 247"/>
                <a:gd name="T21" fmla="*/ 0 h 811"/>
                <a:gd name="T22" fmla="*/ 132 w 247"/>
                <a:gd name="T23" fmla="*/ 2 h 811"/>
                <a:gd name="T24" fmla="*/ 206 w 247"/>
                <a:gd name="T25" fmla="*/ 379 h 811"/>
                <a:gd name="T26" fmla="*/ 206 w 247"/>
                <a:gd name="T27" fmla="*/ 379 h 811"/>
                <a:gd name="T28" fmla="*/ 208 w 247"/>
                <a:gd name="T29" fmla="*/ 449 h 811"/>
                <a:gd name="T30" fmla="*/ 240 w 247"/>
                <a:gd name="T31" fmla="*/ 626 h 811"/>
                <a:gd name="T32" fmla="*/ 247 w 247"/>
                <a:gd name="T33" fmla="*/ 80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811">
                  <a:moveTo>
                    <a:pt x="247" y="800"/>
                  </a:moveTo>
                  <a:cubicBezTo>
                    <a:pt x="212" y="808"/>
                    <a:pt x="212" y="808"/>
                    <a:pt x="212" y="808"/>
                  </a:cubicBezTo>
                  <a:cubicBezTo>
                    <a:pt x="200" y="811"/>
                    <a:pt x="200" y="811"/>
                    <a:pt x="200" y="811"/>
                  </a:cubicBezTo>
                  <a:cubicBezTo>
                    <a:pt x="199" y="743"/>
                    <a:pt x="177" y="658"/>
                    <a:pt x="145" y="564"/>
                  </a:cubicBezTo>
                  <a:cubicBezTo>
                    <a:pt x="140" y="523"/>
                    <a:pt x="132" y="487"/>
                    <a:pt x="121" y="461"/>
                  </a:cubicBezTo>
                  <a:cubicBezTo>
                    <a:pt x="111" y="426"/>
                    <a:pt x="111" y="426"/>
                    <a:pt x="111" y="426"/>
                  </a:cubicBezTo>
                  <a:cubicBezTo>
                    <a:pt x="111" y="426"/>
                    <a:pt x="111" y="426"/>
                    <a:pt x="111" y="426"/>
                  </a:cubicBezTo>
                  <a:cubicBezTo>
                    <a:pt x="36" y="158"/>
                    <a:pt x="36" y="158"/>
                    <a:pt x="36" y="158"/>
                  </a:cubicBezTo>
                  <a:cubicBezTo>
                    <a:pt x="21" y="145"/>
                    <a:pt x="21" y="145"/>
                    <a:pt x="21" y="145"/>
                  </a:cubicBezTo>
                  <a:cubicBezTo>
                    <a:pt x="0" y="28"/>
                    <a:pt x="0" y="28"/>
                    <a:pt x="0" y="28"/>
                  </a:cubicBezTo>
                  <a:cubicBezTo>
                    <a:pt x="131" y="0"/>
                    <a:pt x="131" y="0"/>
                    <a:pt x="131" y="0"/>
                  </a:cubicBezTo>
                  <a:cubicBezTo>
                    <a:pt x="131" y="1"/>
                    <a:pt x="131" y="1"/>
                    <a:pt x="132" y="2"/>
                  </a:cubicBezTo>
                  <a:cubicBezTo>
                    <a:pt x="167" y="77"/>
                    <a:pt x="198" y="236"/>
                    <a:pt x="206" y="379"/>
                  </a:cubicBezTo>
                  <a:cubicBezTo>
                    <a:pt x="206" y="379"/>
                    <a:pt x="206" y="379"/>
                    <a:pt x="206" y="379"/>
                  </a:cubicBezTo>
                  <a:cubicBezTo>
                    <a:pt x="208" y="403"/>
                    <a:pt x="209" y="426"/>
                    <a:pt x="208" y="449"/>
                  </a:cubicBezTo>
                  <a:cubicBezTo>
                    <a:pt x="233" y="506"/>
                    <a:pt x="244" y="565"/>
                    <a:pt x="240" y="626"/>
                  </a:cubicBezTo>
                  <a:lnTo>
                    <a:pt x="247" y="8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7" name="Freeform 182">
              <a:extLst>
                <a:ext uri="{FF2B5EF4-FFF2-40B4-BE49-F238E27FC236}">
                  <a16:creationId xmlns:a16="http://schemas.microsoft.com/office/drawing/2014/main" id="{09A2E02A-0F15-4C39-9014-127CE2CEDFB0}"/>
                </a:ext>
              </a:extLst>
            </p:cNvPr>
            <p:cNvSpPr>
              <a:spLocks/>
            </p:cNvSpPr>
            <p:nvPr/>
          </p:nvSpPr>
          <p:spPr bwMode="auto">
            <a:xfrm>
              <a:off x="7659689" y="11652250"/>
              <a:ext cx="487363" cy="1776413"/>
            </a:xfrm>
            <a:custGeom>
              <a:avLst/>
              <a:gdLst>
                <a:gd name="T0" fmla="*/ 210 w 210"/>
                <a:gd name="T1" fmla="*/ 114 h 765"/>
                <a:gd name="T2" fmla="*/ 210 w 210"/>
                <a:gd name="T3" fmla="*/ 118 h 765"/>
                <a:gd name="T4" fmla="*/ 209 w 210"/>
                <a:gd name="T5" fmla="*/ 128 h 765"/>
                <a:gd name="T6" fmla="*/ 194 w 210"/>
                <a:gd name="T7" fmla="*/ 144 h 765"/>
                <a:gd name="T8" fmla="*/ 169 w 210"/>
                <a:gd name="T9" fmla="*/ 417 h 765"/>
                <a:gd name="T10" fmla="*/ 165 w 210"/>
                <a:gd name="T11" fmla="*/ 432 h 765"/>
                <a:gd name="T12" fmla="*/ 140 w 210"/>
                <a:gd name="T13" fmla="*/ 479 h 765"/>
                <a:gd name="T14" fmla="*/ 138 w 210"/>
                <a:gd name="T15" fmla="*/ 484 h 765"/>
                <a:gd name="T16" fmla="*/ 41 w 210"/>
                <a:gd name="T17" fmla="*/ 765 h 765"/>
                <a:gd name="T18" fmla="*/ 33 w 210"/>
                <a:gd name="T19" fmla="*/ 763 h 765"/>
                <a:gd name="T20" fmla="*/ 0 w 210"/>
                <a:gd name="T21" fmla="*/ 758 h 765"/>
                <a:gd name="T22" fmla="*/ 27 w 210"/>
                <a:gd name="T23" fmla="*/ 520 h 765"/>
                <a:gd name="T24" fmla="*/ 28 w 210"/>
                <a:gd name="T25" fmla="*/ 513 h 765"/>
                <a:gd name="T26" fmla="*/ 75 w 210"/>
                <a:gd name="T27" fmla="*/ 419 h 765"/>
                <a:gd name="T28" fmla="*/ 81 w 210"/>
                <a:gd name="T29" fmla="*/ 0 h 765"/>
                <a:gd name="T30" fmla="*/ 200 w 210"/>
                <a:gd name="T31" fmla="*/ 17 h 765"/>
                <a:gd name="T32" fmla="*/ 203 w 210"/>
                <a:gd name="T33" fmla="*/ 43 h 765"/>
                <a:gd name="T34" fmla="*/ 210 w 210"/>
                <a:gd name="T35" fmla="*/ 114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765">
                  <a:moveTo>
                    <a:pt x="210" y="114"/>
                  </a:moveTo>
                  <a:cubicBezTo>
                    <a:pt x="210" y="118"/>
                    <a:pt x="210" y="118"/>
                    <a:pt x="210" y="118"/>
                  </a:cubicBezTo>
                  <a:cubicBezTo>
                    <a:pt x="210" y="121"/>
                    <a:pt x="209" y="124"/>
                    <a:pt x="209" y="128"/>
                  </a:cubicBezTo>
                  <a:cubicBezTo>
                    <a:pt x="209" y="131"/>
                    <a:pt x="194" y="141"/>
                    <a:pt x="194" y="144"/>
                  </a:cubicBezTo>
                  <a:cubicBezTo>
                    <a:pt x="189" y="230"/>
                    <a:pt x="179" y="338"/>
                    <a:pt x="169" y="417"/>
                  </a:cubicBezTo>
                  <a:cubicBezTo>
                    <a:pt x="169" y="422"/>
                    <a:pt x="167" y="428"/>
                    <a:pt x="165" y="432"/>
                  </a:cubicBezTo>
                  <a:cubicBezTo>
                    <a:pt x="140" y="479"/>
                    <a:pt x="140" y="479"/>
                    <a:pt x="140" y="479"/>
                  </a:cubicBezTo>
                  <a:cubicBezTo>
                    <a:pt x="139" y="481"/>
                    <a:pt x="138" y="482"/>
                    <a:pt x="138" y="484"/>
                  </a:cubicBezTo>
                  <a:cubicBezTo>
                    <a:pt x="41" y="765"/>
                    <a:pt x="41" y="765"/>
                    <a:pt x="41" y="765"/>
                  </a:cubicBezTo>
                  <a:cubicBezTo>
                    <a:pt x="33" y="763"/>
                    <a:pt x="33" y="763"/>
                    <a:pt x="33" y="763"/>
                  </a:cubicBezTo>
                  <a:cubicBezTo>
                    <a:pt x="0" y="758"/>
                    <a:pt x="0" y="758"/>
                    <a:pt x="0" y="758"/>
                  </a:cubicBezTo>
                  <a:cubicBezTo>
                    <a:pt x="16" y="707"/>
                    <a:pt x="24" y="622"/>
                    <a:pt x="27" y="520"/>
                  </a:cubicBezTo>
                  <a:cubicBezTo>
                    <a:pt x="27" y="517"/>
                    <a:pt x="28" y="515"/>
                    <a:pt x="28" y="513"/>
                  </a:cubicBezTo>
                  <a:cubicBezTo>
                    <a:pt x="36" y="479"/>
                    <a:pt x="54" y="448"/>
                    <a:pt x="75" y="419"/>
                  </a:cubicBezTo>
                  <a:cubicBezTo>
                    <a:pt x="54" y="279"/>
                    <a:pt x="41" y="90"/>
                    <a:pt x="81" y="0"/>
                  </a:cubicBezTo>
                  <a:cubicBezTo>
                    <a:pt x="200" y="17"/>
                    <a:pt x="200" y="17"/>
                    <a:pt x="200" y="17"/>
                  </a:cubicBezTo>
                  <a:cubicBezTo>
                    <a:pt x="200" y="23"/>
                    <a:pt x="202" y="32"/>
                    <a:pt x="203" y="43"/>
                  </a:cubicBezTo>
                  <a:cubicBezTo>
                    <a:pt x="206" y="61"/>
                    <a:pt x="210" y="84"/>
                    <a:pt x="210"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8" name="Freeform 183">
              <a:extLst>
                <a:ext uri="{FF2B5EF4-FFF2-40B4-BE49-F238E27FC236}">
                  <a16:creationId xmlns:a16="http://schemas.microsoft.com/office/drawing/2014/main" id="{D6EF3B8F-F8B7-4355-817B-C3A9C3B26D2E}"/>
                </a:ext>
              </a:extLst>
            </p:cNvPr>
            <p:cNvSpPr>
              <a:spLocks/>
            </p:cNvSpPr>
            <p:nvPr/>
          </p:nvSpPr>
          <p:spPr bwMode="auto">
            <a:xfrm>
              <a:off x="7837489" y="10714038"/>
              <a:ext cx="563563" cy="989013"/>
            </a:xfrm>
            <a:custGeom>
              <a:avLst/>
              <a:gdLst>
                <a:gd name="T0" fmla="*/ 243 w 243"/>
                <a:gd name="T1" fmla="*/ 83 h 426"/>
                <a:gd name="T2" fmla="*/ 243 w 243"/>
                <a:gd name="T3" fmla="*/ 387 h 426"/>
                <a:gd name="T4" fmla="*/ 232 w 243"/>
                <a:gd name="T5" fmla="*/ 395 h 426"/>
                <a:gd name="T6" fmla="*/ 58 w 243"/>
                <a:gd name="T7" fmla="*/ 421 h 426"/>
                <a:gd name="T8" fmla="*/ 5 w 243"/>
                <a:gd name="T9" fmla="*/ 404 h 426"/>
                <a:gd name="T10" fmla="*/ 29 w 243"/>
                <a:gd name="T11" fmla="*/ 122 h 426"/>
                <a:gd name="T12" fmla="*/ 18 w 243"/>
                <a:gd name="T13" fmla="*/ 79 h 426"/>
                <a:gd name="T14" fmla="*/ 18 w 243"/>
                <a:gd name="T15" fmla="*/ 79 h 426"/>
                <a:gd name="T16" fmla="*/ 4 w 243"/>
                <a:gd name="T17" fmla="*/ 29 h 426"/>
                <a:gd name="T18" fmla="*/ 221 w 243"/>
                <a:gd name="T19" fmla="*/ 6 h 426"/>
                <a:gd name="T20" fmla="*/ 243 w 243"/>
                <a:gd name="T21" fmla="*/ 83 h 426"/>
                <a:gd name="T22" fmla="*/ 243 w 243"/>
                <a:gd name="T23" fmla="*/ 8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426">
                  <a:moveTo>
                    <a:pt x="243" y="83"/>
                  </a:moveTo>
                  <a:cubicBezTo>
                    <a:pt x="195" y="220"/>
                    <a:pt x="209" y="262"/>
                    <a:pt x="243" y="387"/>
                  </a:cubicBezTo>
                  <a:cubicBezTo>
                    <a:pt x="240" y="390"/>
                    <a:pt x="236" y="393"/>
                    <a:pt x="232" y="395"/>
                  </a:cubicBezTo>
                  <a:cubicBezTo>
                    <a:pt x="198" y="416"/>
                    <a:pt x="115" y="426"/>
                    <a:pt x="58" y="421"/>
                  </a:cubicBezTo>
                  <a:cubicBezTo>
                    <a:pt x="33" y="419"/>
                    <a:pt x="13" y="414"/>
                    <a:pt x="5" y="404"/>
                  </a:cubicBezTo>
                  <a:cubicBezTo>
                    <a:pt x="29" y="295"/>
                    <a:pt x="36" y="251"/>
                    <a:pt x="29" y="122"/>
                  </a:cubicBezTo>
                  <a:cubicBezTo>
                    <a:pt x="18" y="79"/>
                    <a:pt x="18" y="79"/>
                    <a:pt x="18" y="79"/>
                  </a:cubicBezTo>
                  <a:cubicBezTo>
                    <a:pt x="18" y="79"/>
                    <a:pt x="18" y="79"/>
                    <a:pt x="18" y="79"/>
                  </a:cubicBezTo>
                  <a:cubicBezTo>
                    <a:pt x="4" y="29"/>
                    <a:pt x="4" y="29"/>
                    <a:pt x="4" y="29"/>
                  </a:cubicBezTo>
                  <a:cubicBezTo>
                    <a:pt x="0" y="20"/>
                    <a:pt x="217" y="0"/>
                    <a:pt x="221" y="6"/>
                  </a:cubicBezTo>
                  <a:cubicBezTo>
                    <a:pt x="243" y="83"/>
                    <a:pt x="243" y="83"/>
                    <a:pt x="243" y="83"/>
                  </a:cubicBezTo>
                  <a:cubicBezTo>
                    <a:pt x="243" y="83"/>
                    <a:pt x="243" y="83"/>
                    <a:pt x="243" y="83"/>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9" name="Freeform 184">
              <a:extLst>
                <a:ext uri="{FF2B5EF4-FFF2-40B4-BE49-F238E27FC236}">
                  <a16:creationId xmlns:a16="http://schemas.microsoft.com/office/drawing/2014/main" id="{7DBBC5D1-BA31-4FAE-8AB7-24F38054AA13}"/>
                </a:ext>
              </a:extLst>
            </p:cNvPr>
            <p:cNvSpPr>
              <a:spLocks/>
            </p:cNvSpPr>
            <p:nvPr/>
          </p:nvSpPr>
          <p:spPr bwMode="auto">
            <a:xfrm>
              <a:off x="7848601" y="10896600"/>
              <a:ext cx="230188" cy="795338"/>
            </a:xfrm>
            <a:custGeom>
              <a:avLst/>
              <a:gdLst>
                <a:gd name="T0" fmla="*/ 53 w 99"/>
                <a:gd name="T1" fmla="*/ 342 h 342"/>
                <a:gd name="T2" fmla="*/ 0 w 99"/>
                <a:gd name="T3" fmla="*/ 325 h 342"/>
                <a:gd name="T4" fmla="*/ 24 w 99"/>
                <a:gd name="T5" fmla="*/ 43 h 342"/>
                <a:gd name="T6" fmla="*/ 13 w 99"/>
                <a:gd name="T7" fmla="*/ 0 h 342"/>
                <a:gd name="T8" fmla="*/ 53 w 99"/>
                <a:gd name="T9" fmla="*/ 342 h 342"/>
              </a:gdLst>
              <a:ahLst/>
              <a:cxnLst>
                <a:cxn ang="0">
                  <a:pos x="T0" y="T1"/>
                </a:cxn>
                <a:cxn ang="0">
                  <a:pos x="T2" y="T3"/>
                </a:cxn>
                <a:cxn ang="0">
                  <a:pos x="T4" y="T5"/>
                </a:cxn>
                <a:cxn ang="0">
                  <a:pos x="T6" y="T7"/>
                </a:cxn>
                <a:cxn ang="0">
                  <a:pos x="T8" y="T9"/>
                </a:cxn>
              </a:cxnLst>
              <a:rect l="0" t="0" r="r" b="b"/>
              <a:pathLst>
                <a:path w="99" h="342">
                  <a:moveTo>
                    <a:pt x="53" y="342"/>
                  </a:moveTo>
                  <a:cubicBezTo>
                    <a:pt x="28" y="340"/>
                    <a:pt x="8" y="335"/>
                    <a:pt x="0" y="325"/>
                  </a:cubicBezTo>
                  <a:cubicBezTo>
                    <a:pt x="24" y="216"/>
                    <a:pt x="31" y="172"/>
                    <a:pt x="24" y="43"/>
                  </a:cubicBezTo>
                  <a:cubicBezTo>
                    <a:pt x="13" y="0"/>
                    <a:pt x="13" y="0"/>
                    <a:pt x="13" y="0"/>
                  </a:cubicBezTo>
                  <a:cubicBezTo>
                    <a:pt x="14" y="4"/>
                    <a:pt x="99" y="215"/>
                    <a:pt x="53" y="342"/>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0" name="Freeform 185">
              <a:extLst>
                <a:ext uri="{FF2B5EF4-FFF2-40B4-BE49-F238E27FC236}">
                  <a16:creationId xmlns:a16="http://schemas.microsoft.com/office/drawing/2014/main" id="{305B650E-F525-4F7D-B71D-0751DD1B8B97}"/>
                </a:ext>
              </a:extLst>
            </p:cNvPr>
            <p:cNvSpPr>
              <a:spLocks/>
            </p:cNvSpPr>
            <p:nvPr/>
          </p:nvSpPr>
          <p:spPr bwMode="auto">
            <a:xfrm>
              <a:off x="8350251" y="10188575"/>
              <a:ext cx="547688" cy="717550"/>
            </a:xfrm>
            <a:custGeom>
              <a:avLst/>
              <a:gdLst>
                <a:gd name="T0" fmla="*/ 0 w 236"/>
                <a:gd name="T1" fmla="*/ 232 h 309"/>
                <a:gd name="T2" fmla="*/ 179 w 236"/>
                <a:gd name="T3" fmla="*/ 172 h 309"/>
                <a:gd name="T4" fmla="*/ 167 w 236"/>
                <a:gd name="T5" fmla="*/ 12 h 309"/>
                <a:gd name="T6" fmla="*/ 202 w 236"/>
                <a:gd name="T7" fmla="*/ 0 h 309"/>
                <a:gd name="T8" fmla="*/ 234 w 236"/>
                <a:gd name="T9" fmla="*/ 185 h 309"/>
                <a:gd name="T10" fmla="*/ 226 w 236"/>
                <a:gd name="T11" fmla="*/ 199 h 309"/>
                <a:gd name="T12" fmla="*/ 22 w 236"/>
                <a:gd name="T13" fmla="*/ 309 h 309"/>
                <a:gd name="T14" fmla="*/ 0 w 236"/>
                <a:gd name="T15" fmla="*/ 232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309">
                  <a:moveTo>
                    <a:pt x="0" y="232"/>
                  </a:moveTo>
                  <a:cubicBezTo>
                    <a:pt x="75" y="201"/>
                    <a:pt x="141" y="176"/>
                    <a:pt x="179" y="172"/>
                  </a:cubicBezTo>
                  <a:cubicBezTo>
                    <a:pt x="180" y="109"/>
                    <a:pt x="180" y="47"/>
                    <a:pt x="167" y="12"/>
                  </a:cubicBezTo>
                  <a:cubicBezTo>
                    <a:pt x="202" y="0"/>
                    <a:pt x="202" y="0"/>
                    <a:pt x="202" y="0"/>
                  </a:cubicBezTo>
                  <a:cubicBezTo>
                    <a:pt x="223" y="74"/>
                    <a:pt x="236" y="138"/>
                    <a:pt x="234" y="185"/>
                  </a:cubicBezTo>
                  <a:cubicBezTo>
                    <a:pt x="233" y="190"/>
                    <a:pt x="231" y="196"/>
                    <a:pt x="226" y="199"/>
                  </a:cubicBezTo>
                  <a:cubicBezTo>
                    <a:pt x="173" y="238"/>
                    <a:pt x="100" y="274"/>
                    <a:pt x="22" y="309"/>
                  </a:cubicBezTo>
                  <a:lnTo>
                    <a:pt x="0" y="232"/>
                  </a:ln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1" name="Freeform 186">
              <a:extLst>
                <a:ext uri="{FF2B5EF4-FFF2-40B4-BE49-F238E27FC236}">
                  <a16:creationId xmlns:a16="http://schemas.microsoft.com/office/drawing/2014/main" id="{3013AD97-CD79-4F64-95C6-E33B8B6BA6E1}"/>
                </a:ext>
              </a:extLst>
            </p:cNvPr>
            <p:cNvSpPr>
              <a:spLocks/>
            </p:cNvSpPr>
            <p:nvPr/>
          </p:nvSpPr>
          <p:spPr bwMode="auto">
            <a:xfrm>
              <a:off x="7599364" y="10780713"/>
              <a:ext cx="311150" cy="957263"/>
            </a:xfrm>
            <a:custGeom>
              <a:avLst/>
              <a:gdLst>
                <a:gd name="T0" fmla="*/ 59 w 134"/>
                <a:gd name="T1" fmla="*/ 245 h 412"/>
                <a:gd name="T2" fmla="*/ 59 w 134"/>
                <a:gd name="T3" fmla="*/ 261 h 412"/>
                <a:gd name="T4" fmla="*/ 75 w 134"/>
                <a:gd name="T5" fmla="*/ 338 h 412"/>
                <a:gd name="T6" fmla="*/ 88 w 134"/>
                <a:gd name="T7" fmla="*/ 386 h 412"/>
                <a:gd name="T8" fmla="*/ 85 w 134"/>
                <a:gd name="T9" fmla="*/ 389 h 412"/>
                <a:gd name="T10" fmla="*/ 85 w 134"/>
                <a:gd name="T11" fmla="*/ 389 h 412"/>
                <a:gd name="T12" fmla="*/ 69 w 134"/>
                <a:gd name="T13" fmla="*/ 412 h 412"/>
                <a:gd name="T14" fmla="*/ 1 w 134"/>
                <a:gd name="T15" fmla="*/ 259 h 412"/>
                <a:gd name="T16" fmla="*/ 2 w 134"/>
                <a:gd name="T17" fmla="*/ 249 h 412"/>
                <a:gd name="T18" fmla="*/ 59 w 134"/>
                <a:gd name="T19" fmla="*/ 101 h 412"/>
                <a:gd name="T20" fmla="*/ 106 w 134"/>
                <a:gd name="T21" fmla="*/ 0 h 412"/>
                <a:gd name="T22" fmla="*/ 131 w 134"/>
                <a:gd name="T23" fmla="*/ 78 h 412"/>
                <a:gd name="T24" fmla="*/ 134 w 134"/>
                <a:gd name="T25" fmla="*/ 87 h 412"/>
                <a:gd name="T26" fmla="*/ 128 w 134"/>
                <a:gd name="T27" fmla="*/ 102 h 412"/>
                <a:gd name="T28" fmla="*/ 59 w 134"/>
                <a:gd name="T29" fmla="*/ 24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412">
                  <a:moveTo>
                    <a:pt x="59" y="245"/>
                  </a:moveTo>
                  <a:cubicBezTo>
                    <a:pt x="56" y="250"/>
                    <a:pt x="56" y="256"/>
                    <a:pt x="59" y="261"/>
                  </a:cubicBezTo>
                  <a:cubicBezTo>
                    <a:pt x="71" y="277"/>
                    <a:pt x="75" y="304"/>
                    <a:pt x="75" y="338"/>
                  </a:cubicBezTo>
                  <a:cubicBezTo>
                    <a:pt x="88" y="386"/>
                    <a:pt x="88" y="386"/>
                    <a:pt x="88" y="386"/>
                  </a:cubicBezTo>
                  <a:cubicBezTo>
                    <a:pt x="85" y="389"/>
                    <a:pt x="85" y="389"/>
                    <a:pt x="85" y="389"/>
                  </a:cubicBezTo>
                  <a:cubicBezTo>
                    <a:pt x="85" y="389"/>
                    <a:pt x="85" y="389"/>
                    <a:pt x="85" y="389"/>
                  </a:cubicBezTo>
                  <a:cubicBezTo>
                    <a:pt x="69" y="412"/>
                    <a:pt x="69" y="412"/>
                    <a:pt x="69" y="412"/>
                  </a:cubicBezTo>
                  <a:cubicBezTo>
                    <a:pt x="36" y="354"/>
                    <a:pt x="11" y="301"/>
                    <a:pt x="1" y="259"/>
                  </a:cubicBezTo>
                  <a:cubicBezTo>
                    <a:pt x="0" y="255"/>
                    <a:pt x="0" y="252"/>
                    <a:pt x="2" y="249"/>
                  </a:cubicBezTo>
                  <a:cubicBezTo>
                    <a:pt x="59" y="101"/>
                    <a:pt x="59" y="101"/>
                    <a:pt x="59" y="101"/>
                  </a:cubicBezTo>
                  <a:cubicBezTo>
                    <a:pt x="58" y="61"/>
                    <a:pt x="76" y="28"/>
                    <a:pt x="106" y="0"/>
                  </a:cubicBezTo>
                  <a:cubicBezTo>
                    <a:pt x="131" y="78"/>
                    <a:pt x="131" y="78"/>
                    <a:pt x="131" y="78"/>
                  </a:cubicBezTo>
                  <a:cubicBezTo>
                    <a:pt x="134" y="87"/>
                    <a:pt x="134" y="87"/>
                    <a:pt x="134" y="87"/>
                  </a:cubicBezTo>
                  <a:cubicBezTo>
                    <a:pt x="132" y="92"/>
                    <a:pt x="130" y="97"/>
                    <a:pt x="128" y="102"/>
                  </a:cubicBezTo>
                  <a:cubicBezTo>
                    <a:pt x="108" y="154"/>
                    <a:pt x="85" y="202"/>
                    <a:pt x="59" y="245"/>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2" name="Freeform 187">
              <a:extLst>
                <a:ext uri="{FF2B5EF4-FFF2-40B4-BE49-F238E27FC236}">
                  <a16:creationId xmlns:a16="http://schemas.microsoft.com/office/drawing/2014/main" id="{AE51A648-7B5A-4027-B0B7-3D5AD4C55EE3}"/>
                </a:ext>
              </a:extLst>
            </p:cNvPr>
            <p:cNvSpPr>
              <a:spLocks/>
            </p:cNvSpPr>
            <p:nvPr/>
          </p:nvSpPr>
          <p:spPr bwMode="auto">
            <a:xfrm>
              <a:off x="7704139" y="10961688"/>
              <a:ext cx="200025" cy="722313"/>
            </a:xfrm>
            <a:custGeom>
              <a:avLst/>
              <a:gdLst>
                <a:gd name="T0" fmla="*/ 14 w 86"/>
                <a:gd name="T1" fmla="*/ 167 h 311"/>
                <a:gd name="T2" fmla="*/ 14 w 86"/>
                <a:gd name="T3" fmla="*/ 183 h 311"/>
                <a:gd name="T4" fmla="*/ 30 w 86"/>
                <a:gd name="T5" fmla="*/ 260 h 311"/>
                <a:gd name="T6" fmla="*/ 43 w 86"/>
                <a:gd name="T7" fmla="*/ 308 h 311"/>
                <a:gd name="T8" fmla="*/ 40 w 86"/>
                <a:gd name="T9" fmla="*/ 311 h 311"/>
                <a:gd name="T10" fmla="*/ 40 w 86"/>
                <a:gd name="T11" fmla="*/ 311 h 311"/>
                <a:gd name="T12" fmla="*/ 22 w 86"/>
                <a:gd name="T13" fmla="*/ 259 h 311"/>
                <a:gd name="T14" fmla="*/ 1 w 86"/>
                <a:gd name="T15" fmla="*/ 171 h 311"/>
                <a:gd name="T16" fmla="*/ 2 w 86"/>
                <a:gd name="T17" fmla="*/ 163 h 311"/>
                <a:gd name="T18" fmla="*/ 86 w 86"/>
                <a:gd name="T19" fmla="*/ 0 h 311"/>
                <a:gd name="T20" fmla="*/ 83 w 86"/>
                <a:gd name="T21" fmla="*/ 24 h 311"/>
                <a:gd name="T22" fmla="*/ 14 w 86"/>
                <a:gd name="T23" fmla="*/ 16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311">
                  <a:moveTo>
                    <a:pt x="14" y="167"/>
                  </a:moveTo>
                  <a:cubicBezTo>
                    <a:pt x="11" y="172"/>
                    <a:pt x="11" y="178"/>
                    <a:pt x="14" y="183"/>
                  </a:cubicBezTo>
                  <a:cubicBezTo>
                    <a:pt x="26" y="199"/>
                    <a:pt x="30" y="226"/>
                    <a:pt x="30" y="260"/>
                  </a:cubicBezTo>
                  <a:cubicBezTo>
                    <a:pt x="43" y="308"/>
                    <a:pt x="43" y="308"/>
                    <a:pt x="43" y="308"/>
                  </a:cubicBezTo>
                  <a:cubicBezTo>
                    <a:pt x="40" y="311"/>
                    <a:pt x="40" y="311"/>
                    <a:pt x="40" y="311"/>
                  </a:cubicBezTo>
                  <a:cubicBezTo>
                    <a:pt x="40" y="311"/>
                    <a:pt x="40" y="311"/>
                    <a:pt x="40" y="311"/>
                  </a:cubicBezTo>
                  <a:cubicBezTo>
                    <a:pt x="22" y="259"/>
                    <a:pt x="22" y="259"/>
                    <a:pt x="22" y="259"/>
                  </a:cubicBezTo>
                  <a:cubicBezTo>
                    <a:pt x="1" y="171"/>
                    <a:pt x="1" y="171"/>
                    <a:pt x="1" y="171"/>
                  </a:cubicBezTo>
                  <a:cubicBezTo>
                    <a:pt x="0" y="168"/>
                    <a:pt x="1" y="165"/>
                    <a:pt x="2" y="163"/>
                  </a:cubicBezTo>
                  <a:cubicBezTo>
                    <a:pt x="86" y="0"/>
                    <a:pt x="86" y="0"/>
                    <a:pt x="86" y="0"/>
                  </a:cubicBezTo>
                  <a:cubicBezTo>
                    <a:pt x="83" y="24"/>
                    <a:pt x="83" y="24"/>
                    <a:pt x="83" y="24"/>
                  </a:cubicBezTo>
                  <a:cubicBezTo>
                    <a:pt x="63" y="76"/>
                    <a:pt x="40" y="124"/>
                    <a:pt x="14" y="167"/>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3" name="Freeform 188">
              <a:extLst>
                <a:ext uri="{FF2B5EF4-FFF2-40B4-BE49-F238E27FC236}">
                  <a16:creationId xmlns:a16="http://schemas.microsoft.com/office/drawing/2014/main" id="{C4B4ADE6-DD06-47B7-B1AC-4770C6008C89}"/>
                </a:ext>
              </a:extLst>
            </p:cNvPr>
            <p:cNvSpPr>
              <a:spLocks/>
            </p:cNvSpPr>
            <p:nvPr/>
          </p:nvSpPr>
          <p:spPr bwMode="auto">
            <a:xfrm>
              <a:off x="7939089" y="10188575"/>
              <a:ext cx="387350" cy="434975"/>
            </a:xfrm>
            <a:custGeom>
              <a:avLst/>
              <a:gdLst>
                <a:gd name="T0" fmla="*/ 165 w 167"/>
                <a:gd name="T1" fmla="*/ 147 h 187"/>
                <a:gd name="T2" fmla="*/ 150 w 167"/>
                <a:gd name="T3" fmla="*/ 180 h 187"/>
                <a:gd name="T4" fmla="*/ 146 w 167"/>
                <a:gd name="T5" fmla="*/ 184 h 187"/>
                <a:gd name="T6" fmla="*/ 136 w 167"/>
                <a:gd name="T7" fmla="*/ 186 h 187"/>
                <a:gd name="T8" fmla="*/ 108 w 167"/>
                <a:gd name="T9" fmla="*/ 171 h 187"/>
                <a:gd name="T10" fmla="*/ 95 w 167"/>
                <a:gd name="T11" fmla="*/ 171 h 187"/>
                <a:gd name="T12" fmla="*/ 52 w 167"/>
                <a:gd name="T13" fmla="*/ 169 h 187"/>
                <a:gd name="T14" fmla="*/ 3 w 167"/>
                <a:gd name="T15" fmla="*/ 111 h 187"/>
                <a:gd name="T16" fmla="*/ 3 w 167"/>
                <a:gd name="T17" fmla="*/ 59 h 187"/>
                <a:gd name="T18" fmla="*/ 6 w 167"/>
                <a:gd name="T19" fmla="*/ 48 h 187"/>
                <a:gd name="T20" fmla="*/ 19 w 167"/>
                <a:gd name="T21" fmla="*/ 28 h 187"/>
                <a:gd name="T22" fmla="*/ 44 w 167"/>
                <a:gd name="T23" fmla="*/ 8 h 187"/>
                <a:gd name="T24" fmla="*/ 102 w 167"/>
                <a:gd name="T25" fmla="*/ 3 h 187"/>
                <a:gd name="T26" fmla="*/ 144 w 167"/>
                <a:gd name="T27" fmla="*/ 24 h 187"/>
                <a:gd name="T28" fmla="*/ 164 w 167"/>
                <a:gd name="T29" fmla="*/ 66 h 187"/>
                <a:gd name="T30" fmla="*/ 164 w 167"/>
                <a:gd name="T31" fmla="*/ 79 h 187"/>
                <a:gd name="T32" fmla="*/ 167 w 167"/>
                <a:gd name="T33" fmla="*/ 138 h 187"/>
                <a:gd name="T34" fmla="*/ 165 w 167"/>
                <a:gd name="T35"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7" h="187">
                  <a:moveTo>
                    <a:pt x="165" y="147"/>
                  </a:moveTo>
                  <a:cubicBezTo>
                    <a:pt x="150" y="180"/>
                    <a:pt x="150" y="180"/>
                    <a:pt x="150" y="180"/>
                  </a:cubicBezTo>
                  <a:cubicBezTo>
                    <a:pt x="149" y="181"/>
                    <a:pt x="148" y="182"/>
                    <a:pt x="146" y="184"/>
                  </a:cubicBezTo>
                  <a:cubicBezTo>
                    <a:pt x="143" y="186"/>
                    <a:pt x="140" y="187"/>
                    <a:pt x="136" y="186"/>
                  </a:cubicBezTo>
                  <a:cubicBezTo>
                    <a:pt x="126" y="179"/>
                    <a:pt x="116" y="174"/>
                    <a:pt x="108" y="171"/>
                  </a:cubicBezTo>
                  <a:cubicBezTo>
                    <a:pt x="104" y="170"/>
                    <a:pt x="99" y="169"/>
                    <a:pt x="95" y="171"/>
                  </a:cubicBezTo>
                  <a:cubicBezTo>
                    <a:pt x="82" y="174"/>
                    <a:pt x="68" y="174"/>
                    <a:pt x="52" y="169"/>
                  </a:cubicBezTo>
                  <a:cubicBezTo>
                    <a:pt x="28" y="155"/>
                    <a:pt x="10" y="136"/>
                    <a:pt x="3" y="111"/>
                  </a:cubicBezTo>
                  <a:cubicBezTo>
                    <a:pt x="1" y="92"/>
                    <a:pt x="0" y="74"/>
                    <a:pt x="3" y="59"/>
                  </a:cubicBezTo>
                  <a:cubicBezTo>
                    <a:pt x="4" y="55"/>
                    <a:pt x="5" y="51"/>
                    <a:pt x="6" y="48"/>
                  </a:cubicBezTo>
                  <a:cubicBezTo>
                    <a:pt x="10" y="40"/>
                    <a:pt x="14" y="34"/>
                    <a:pt x="19" y="28"/>
                  </a:cubicBezTo>
                  <a:cubicBezTo>
                    <a:pt x="26" y="19"/>
                    <a:pt x="34" y="13"/>
                    <a:pt x="44" y="8"/>
                  </a:cubicBezTo>
                  <a:cubicBezTo>
                    <a:pt x="63" y="1"/>
                    <a:pt x="82" y="0"/>
                    <a:pt x="102" y="3"/>
                  </a:cubicBezTo>
                  <a:cubicBezTo>
                    <a:pt x="120" y="7"/>
                    <a:pt x="134" y="14"/>
                    <a:pt x="144" y="24"/>
                  </a:cubicBezTo>
                  <a:cubicBezTo>
                    <a:pt x="155" y="35"/>
                    <a:pt x="161" y="49"/>
                    <a:pt x="164" y="66"/>
                  </a:cubicBezTo>
                  <a:cubicBezTo>
                    <a:pt x="164" y="70"/>
                    <a:pt x="164" y="75"/>
                    <a:pt x="164" y="79"/>
                  </a:cubicBezTo>
                  <a:cubicBezTo>
                    <a:pt x="164" y="97"/>
                    <a:pt x="165" y="117"/>
                    <a:pt x="167" y="138"/>
                  </a:cubicBezTo>
                  <a:cubicBezTo>
                    <a:pt x="167" y="141"/>
                    <a:pt x="167" y="144"/>
                    <a:pt x="165" y="147"/>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4" name="Freeform 189">
              <a:extLst>
                <a:ext uri="{FF2B5EF4-FFF2-40B4-BE49-F238E27FC236}">
                  <a16:creationId xmlns:a16="http://schemas.microsoft.com/office/drawing/2014/main" id="{7D0E17D2-A253-4BFB-9E08-21E6B0F21AB0}"/>
                </a:ext>
              </a:extLst>
            </p:cNvPr>
            <p:cNvSpPr>
              <a:spLocks/>
            </p:cNvSpPr>
            <p:nvPr/>
          </p:nvSpPr>
          <p:spPr bwMode="auto">
            <a:xfrm>
              <a:off x="7939089" y="10188575"/>
              <a:ext cx="381000" cy="434975"/>
            </a:xfrm>
            <a:custGeom>
              <a:avLst/>
              <a:gdLst>
                <a:gd name="T0" fmla="*/ 148 w 164"/>
                <a:gd name="T1" fmla="*/ 105 h 187"/>
                <a:gd name="T2" fmla="*/ 148 w 164"/>
                <a:gd name="T3" fmla="*/ 127 h 187"/>
                <a:gd name="T4" fmla="*/ 153 w 164"/>
                <a:gd name="T5" fmla="*/ 153 h 187"/>
                <a:gd name="T6" fmla="*/ 148 w 164"/>
                <a:gd name="T7" fmla="*/ 178 h 187"/>
                <a:gd name="T8" fmla="*/ 146 w 164"/>
                <a:gd name="T9" fmla="*/ 184 h 187"/>
                <a:gd name="T10" fmla="*/ 136 w 164"/>
                <a:gd name="T11" fmla="*/ 186 h 187"/>
                <a:gd name="T12" fmla="*/ 108 w 164"/>
                <a:gd name="T13" fmla="*/ 171 h 187"/>
                <a:gd name="T14" fmla="*/ 95 w 164"/>
                <a:gd name="T15" fmla="*/ 171 h 187"/>
                <a:gd name="T16" fmla="*/ 52 w 164"/>
                <a:gd name="T17" fmla="*/ 169 h 187"/>
                <a:gd name="T18" fmla="*/ 3 w 164"/>
                <a:gd name="T19" fmla="*/ 111 h 187"/>
                <a:gd name="T20" fmla="*/ 3 w 164"/>
                <a:gd name="T21" fmla="*/ 59 h 187"/>
                <a:gd name="T22" fmla="*/ 18 w 164"/>
                <a:gd name="T23" fmla="*/ 31 h 187"/>
                <a:gd name="T24" fmla="*/ 19 w 164"/>
                <a:gd name="T25" fmla="*/ 28 h 187"/>
                <a:gd name="T26" fmla="*/ 44 w 164"/>
                <a:gd name="T27" fmla="*/ 8 h 187"/>
                <a:gd name="T28" fmla="*/ 102 w 164"/>
                <a:gd name="T29" fmla="*/ 3 h 187"/>
                <a:gd name="T30" fmla="*/ 144 w 164"/>
                <a:gd name="T31" fmla="*/ 24 h 187"/>
                <a:gd name="T32" fmla="*/ 164 w 164"/>
                <a:gd name="T33" fmla="*/ 66 h 187"/>
                <a:gd name="T34" fmla="*/ 164 w 164"/>
                <a:gd name="T35" fmla="*/ 79 h 187"/>
                <a:gd name="T36" fmla="*/ 153 w 164"/>
                <a:gd name="T37" fmla="*/ 83 h 187"/>
                <a:gd name="T38" fmla="*/ 148 w 164"/>
                <a:gd name="T39" fmla="*/ 10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 h="187">
                  <a:moveTo>
                    <a:pt x="148" y="105"/>
                  </a:moveTo>
                  <a:cubicBezTo>
                    <a:pt x="145" y="112"/>
                    <a:pt x="145" y="120"/>
                    <a:pt x="148" y="127"/>
                  </a:cubicBezTo>
                  <a:cubicBezTo>
                    <a:pt x="151" y="135"/>
                    <a:pt x="153" y="144"/>
                    <a:pt x="153" y="153"/>
                  </a:cubicBezTo>
                  <a:cubicBezTo>
                    <a:pt x="153" y="162"/>
                    <a:pt x="151" y="171"/>
                    <a:pt x="148" y="178"/>
                  </a:cubicBezTo>
                  <a:cubicBezTo>
                    <a:pt x="147" y="180"/>
                    <a:pt x="147" y="182"/>
                    <a:pt x="146" y="184"/>
                  </a:cubicBezTo>
                  <a:cubicBezTo>
                    <a:pt x="143" y="186"/>
                    <a:pt x="140" y="187"/>
                    <a:pt x="136" y="186"/>
                  </a:cubicBezTo>
                  <a:cubicBezTo>
                    <a:pt x="126" y="179"/>
                    <a:pt x="116" y="174"/>
                    <a:pt x="108" y="171"/>
                  </a:cubicBezTo>
                  <a:cubicBezTo>
                    <a:pt x="104" y="170"/>
                    <a:pt x="99" y="169"/>
                    <a:pt x="95" y="171"/>
                  </a:cubicBezTo>
                  <a:cubicBezTo>
                    <a:pt x="82" y="174"/>
                    <a:pt x="68" y="174"/>
                    <a:pt x="52" y="169"/>
                  </a:cubicBezTo>
                  <a:cubicBezTo>
                    <a:pt x="28" y="155"/>
                    <a:pt x="10" y="136"/>
                    <a:pt x="3" y="111"/>
                  </a:cubicBezTo>
                  <a:cubicBezTo>
                    <a:pt x="1" y="92"/>
                    <a:pt x="0" y="74"/>
                    <a:pt x="3" y="59"/>
                  </a:cubicBezTo>
                  <a:cubicBezTo>
                    <a:pt x="12" y="52"/>
                    <a:pt x="17" y="42"/>
                    <a:pt x="18" y="31"/>
                  </a:cubicBezTo>
                  <a:cubicBezTo>
                    <a:pt x="18" y="30"/>
                    <a:pt x="19" y="29"/>
                    <a:pt x="19" y="28"/>
                  </a:cubicBezTo>
                  <a:cubicBezTo>
                    <a:pt x="26" y="19"/>
                    <a:pt x="34" y="13"/>
                    <a:pt x="44" y="8"/>
                  </a:cubicBezTo>
                  <a:cubicBezTo>
                    <a:pt x="63" y="1"/>
                    <a:pt x="82" y="0"/>
                    <a:pt x="102" y="3"/>
                  </a:cubicBezTo>
                  <a:cubicBezTo>
                    <a:pt x="120" y="7"/>
                    <a:pt x="134" y="14"/>
                    <a:pt x="144" y="24"/>
                  </a:cubicBezTo>
                  <a:cubicBezTo>
                    <a:pt x="155" y="35"/>
                    <a:pt x="161" y="49"/>
                    <a:pt x="164" y="66"/>
                  </a:cubicBezTo>
                  <a:cubicBezTo>
                    <a:pt x="164" y="70"/>
                    <a:pt x="164" y="75"/>
                    <a:pt x="164" y="79"/>
                  </a:cubicBezTo>
                  <a:cubicBezTo>
                    <a:pt x="161" y="81"/>
                    <a:pt x="157" y="82"/>
                    <a:pt x="153" y="83"/>
                  </a:cubicBezTo>
                  <a:cubicBezTo>
                    <a:pt x="152" y="91"/>
                    <a:pt x="151" y="98"/>
                    <a:pt x="148" y="105"/>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5" name="Freeform 190">
              <a:extLst>
                <a:ext uri="{FF2B5EF4-FFF2-40B4-BE49-F238E27FC236}">
                  <a16:creationId xmlns:a16="http://schemas.microsoft.com/office/drawing/2014/main" id="{C169BC0B-F8C7-4AE0-BEB8-727EB33CED1F}"/>
                </a:ext>
              </a:extLst>
            </p:cNvPr>
            <p:cNvSpPr>
              <a:spLocks/>
            </p:cNvSpPr>
            <p:nvPr/>
          </p:nvSpPr>
          <p:spPr bwMode="auto">
            <a:xfrm>
              <a:off x="8061326" y="10572750"/>
              <a:ext cx="149225" cy="141288"/>
            </a:xfrm>
            <a:custGeom>
              <a:avLst/>
              <a:gdLst>
                <a:gd name="T0" fmla="*/ 6 w 94"/>
                <a:gd name="T1" fmla="*/ 4 h 89"/>
                <a:gd name="T2" fmla="*/ 0 w 94"/>
                <a:gd name="T3" fmla="*/ 89 h 89"/>
                <a:gd name="T4" fmla="*/ 94 w 94"/>
                <a:gd name="T5" fmla="*/ 84 h 89"/>
                <a:gd name="T6" fmla="*/ 91 w 94"/>
                <a:gd name="T7" fmla="*/ 0 h 89"/>
                <a:gd name="T8" fmla="*/ 6 w 94"/>
                <a:gd name="T9" fmla="*/ 4 h 89"/>
              </a:gdLst>
              <a:ahLst/>
              <a:cxnLst>
                <a:cxn ang="0">
                  <a:pos x="T0" y="T1"/>
                </a:cxn>
                <a:cxn ang="0">
                  <a:pos x="T2" y="T3"/>
                </a:cxn>
                <a:cxn ang="0">
                  <a:pos x="T4" y="T5"/>
                </a:cxn>
                <a:cxn ang="0">
                  <a:pos x="T6" y="T7"/>
                </a:cxn>
                <a:cxn ang="0">
                  <a:pos x="T8" y="T9"/>
                </a:cxn>
              </a:cxnLst>
              <a:rect l="0" t="0" r="r" b="b"/>
              <a:pathLst>
                <a:path w="94" h="89">
                  <a:moveTo>
                    <a:pt x="6" y="4"/>
                  </a:moveTo>
                  <a:lnTo>
                    <a:pt x="0" y="89"/>
                  </a:lnTo>
                  <a:lnTo>
                    <a:pt x="94" y="84"/>
                  </a:lnTo>
                  <a:lnTo>
                    <a:pt x="91" y="0"/>
                  </a:lnTo>
                  <a:lnTo>
                    <a:pt x="6" y="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6" name="Freeform 191">
              <a:extLst>
                <a:ext uri="{FF2B5EF4-FFF2-40B4-BE49-F238E27FC236}">
                  <a16:creationId xmlns:a16="http://schemas.microsoft.com/office/drawing/2014/main" id="{4FA61035-2E29-4281-B6C1-ED0547E4B33B}"/>
                </a:ext>
              </a:extLst>
            </p:cNvPr>
            <p:cNvSpPr>
              <a:spLocks/>
            </p:cNvSpPr>
            <p:nvPr/>
          </p:nvSpPr>
          <p:spPr bwMode="auto">
            <a:xfrm>
              <a:off x="7720014" y="10161588"/>
              <a:ext cx="631825" cy="868363"/>
            </a:xfrm>
            <a:custGeom>
              <a:avLst/>
              <a:gdLst>
                <a:gd name="T0" fmla="*/ 262 w 272"/>
                <a:gd name="T1" fmla="*/ 49 h 374"/>
                <a:gd name="T2" fmla="*/ 236 w 272"/>
                <a:gd name="T3" fmla="*/ 33 h 374"/>
                <a:gd name="T4" fmla="*/ 236 w 272"/>
                <a:gd name="T5" fmla="*/ 33 h 374"/>
                <a:gd name="T6" fmla="*/ 201 w 272"/>
                <a:gd name="T7" fmla="*/ 1 h 374"/>
                <a:gd name="T8" fmla="*/ 184 w 272"/>
                <a:gd name="T9" fmla="*/ 5 h 374"/>
                <a:gd name="T10" fmla="*/ 168 w 272"/>
                <a:gd name="T11" fmla="*/ 5 h 374"/>
                <a:gd name="T12" fmla="*/ 144 w 272"/>
                <a:gd name="T13" fmla="*/ 1 h 374"/>
                <a:gd name="T14" fmla="*/ 107 w 272"/>
                <a:gd name="T15" fmla="*/ 34 h 374"/>
                <a:gd name="T16" fmla="*/ 106 w 272"/>
                <a:gd name="T17" fmla="*/ 41 h 374"/>
                <a:gd name="T18" fmla="*/ 90 w 272"/>
                <a:gd name="T19" fmla="*/ 70 h 374"/>
                <a:gd name="T20" fmla="*/ 62 w 272"/>
                <a:gd name="T21" fmla="*/ 124 h 374"/>
                <a:gd name="T22" fmla="*/ 62 w 272"/>
                <a:gd name="T23" fmla="*/ 129 h 374"/>
                <a:gd name="T24" fmla="*/ 49 w 272"/>
                <a:gd name="T25" fmla="*/ 154 h 374"/>
                <a:gd name="T26" fmla="*/ 12 w 272"/>
                <a:gd name="T27" fmla="*/ 219 h 374"/>
                <a:gd name="T28" fmla="*/ 14 w 272"/>
                <a:gd name="T29" fmla="*/ 235 h 374"/>
                <a:gd name="T30" fmla="*/ 0 w 272"/>
                <a:gd name="T31" fmla="*/ 284 h 374"/>
                <a:gd name="T32" fmla="*/ 88 w 272"/>
                <a:gd name="T33" fmla="*/ 374 h 374"/>
                <a:gd name="T34" fmla="*/ 120 w 272"/>
                <a:gd name="T35" fmla="*/ 369 h 374"/>
                <a:gd name="T36" fmla="*/ 151 w 272"/>
                <a:gd name="T37" fmla="*/ 367 h 374"/>
                <a:gd name="T38" fmla="*/ 187 w 272"/>
                <a:gd name="T39" fmla="*/ 365 h 374"/>
                <a:gd name="T40" fmla="*/ 254 w 272"/>
                <a:gd name="T41" fmla="*/ 286 h 374"/>
                <a:gd name="T42" fmla="*/ 239 w 272"/>
                <a:gd name="T43" fmla="*/ 226 h 374"/>
                <a:gd name="T44" fmla="*/ 235 w 272"/>
                <a:gd name="T45" fmla="*/ 189 h 374"/>
                <a:gd name="T46" fmla="*/ 241 w 272"/>
                <a:gd name="T47" fmla="*/ 163 h 374"/>
                <a:gd name="T48" fmla="*/ 235 w 272"/>
                <a:gd name="T49" fmla="*/ 137 h 374"/>
                <a:gd name="T50" fmla="*/ 235 w 272"/>
                <a:gd name="T51" fmla="*/ 115 h 374"/>
                <a:gd name="T52" fmla="*/ 240 w 272"/>
                <a:gd name="T53" fmla="*/ 93 h 374"/>
                <a:gd name="T54" fmla="*/ 262 w 272"/>
                <a:gd name="T55" fmla="*/ 4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2" h="374">
                  <a:moveTo>
                    <a:pt x="262" y="49"/>
                  </a:moveTo>
                  <a:cubicBezTo>
                    <a:pt x="258" y="39"/>
                    <a:pt x="247" y="33"/>
                    <a:pt x="236" y="33"/>
                  </a:cubicBezTo>
                  <a:cubicBezTo>
                    <a:pt x="236" y="33"/>
                    <a:pt x="236" y="33"/>
                    <a:pt x="236" y="33"/>
                  </a:cubicBezTo>
                  <a:cubicBezTo>
                    <a:pt x="234" y="15"/>
                    <a:pt x="219" y="1"/>
                    <a:pt x="201" y="1"/>
                  </a:cubicBezTo>
                  <a:cubicBezTo>
                    <a:pt x="195" y="1"/>
                    <a:pt x="189" y="2"/>
                    <a:pt x="184" y="5"/>
                  </a:cubicBezTo>
                  <a:cubicBezTo>
                    <a:pt x="179" y="8"/>
                    <a:pt x="173" y="7"/>
                    <a:pt x="168" y="5"/>
                  </a:cubicBezTo>
                  <a:cubicBezTo>
                    <a:pt x="161" y="1"/>
                    <a:pt x="153" y="0"/>
                    <a:pt x="144" y="1"/>
                  </a:cubicBezTo>
                  <a:cubicBezTo>
                    <a:pt x="126" y="3"/>
                    <a:pt x="111" y="17"/>
                    <a:pt x="107" y="34"/>
                  </a:cubicBezTo>
                  <a:cubicBezTo>
                    <a:pt x="106" y="36"/>
                    <a:pt x="106" y="39"/>
                    <a:pt x="106" y="41"/>
                  </a:cubicBezTo>
                  <a:cubicBezTo>
                    <a:pt x="105" y="53"/>
                    <a:pt x="99" y="63"/>
                    <a:pt x="90" y="70"/>
                  </a:cubicBezTo>
                  <a:cubicBezTo>
                    <a:pt x="73" y="82"/>
                    <a:pt x="62" y="102"/>
                    <a:pt x="62" y="124"/>
                  </a:cubicBezTo>
                  <a:cubicBezTo>
                    <a:pt x="62" y="126"/>
                    <a:pt x="62" y="127"/>
                    <a:pt x="62" y="129"/>
                  </a:cubicBezTo>
                  <a:cubicBezTo>
                    <a:pt x="62" y="139"/>
                    <a:pt x="58" y="148"/>
                    <a:pt x="49" y="154"/>
                  </a:cubicBezTo>
                  <a:cubicBezTo>
                    <a:pt x="27" y="167"/>
                    <a:pt x="12" y="191"/>
                    <a:pt x="12" y="219"/>
                  </a:cubicBezTo>
                  <a:cubicBezTo>
                    <a:pt x="12" y="225"/>
                    <a:pt x="13" y="230"/>
                    <a:pt x="14" y="235"/>
                  </a:cubicBezTo>
                  <a:cubicBezTo>
                    <a:pt x="5" y="249"/>
                    <a:pt x="0" y="266"/>
                    <a:pt x="0" y="284"/>
                  </a:cubicBezTo>
                  <a:cubicBezTo>
                    <a:pt x="1" y="332"/>
                    <a:pt x="40" y="372"/>
                    <a:pt x="88" y="374"/>
                  </a:cubicBezTo>
                  <a:cubicBezTo>
                    <a:pt x="99" y="374"/>
                    <a:pt x="110" y="372"/>
                    <a:pt x="120" y="369"/>
                  </a:cubicBezTo>
                  <a:cubicBezTo>
                    <a:pt x="130" y="366"/>
                    <a:pt x="140" y="365"/>
                    <a:pt x="151" y="367"/>
                  </a:cubicBezTo>
                  <a:cubicBezTo>
                    <a:pt x="162" y="369"/>
                    <a:pt x="174" y="368"/>
                    <a:pt x="187" y="365"/>
                  </a:cubicBezTo>
                  <a:cubicBezTo>
                    <a:pt x="223" y="356"/>
                    <a:pt x="251" y="324"/>
                    <a:pt x="254" y="286"/>
                  </a:cubicBezTo>
                  <a:cubicBezTo>
                    <a:pt x="256" y="264"/>
                    <a:pt x="250" y="243"/>
                    <a:pt x="239" y="226"/>
                  </a:cubicBezTo>
                  <a:cubicBezTo>
                    <a:pt x="231" y="215"/>
                    <a:pt x="230" y="201"/>
                    <a:pt x="235" y="189"/>
                  </a:cubicBezTo>
                  <a:cubicBezTo>
                    <a:pt x="239" y="181"/>
                    <a:pt x="241" y="172"/>
                    <a:pt x="241" y="163"/>
                  </a:cubicBezTo>
                  <a:cubicBezTo>
                    <a:pt x="241" y="154"/>
                    <a:pt x="239" y="145"/>
                    <a:pt x="235" y="137"/>
                  </a:cubicBezTo>
                  <a:cubicBezTo>
                    <a:pt x="232" y="130"/>
                    <a:pt x="232" y="122"/>
                    <a:pt x="235" y="115"/>
                  </a:cubicBezTo>
                  <a:cubicBezTo>
                    <a:pt x="238" y="108"/>
                    <a:pt x="240" y="101"/>
                    <a:pt x="240" y="93"/>
                  </a:cubicBezTo>
                  <a:cubicBezTo>
                    <a:pt x="259" y="90"/>
                    <a:pt x="272" y="70"/>
                    <a:pt x="262" y="49"/>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7" name="Freeform 192">
              <a:extLst>
                <a:ext uri="{FF2B5EF4-FFF2-40B4-BE49-F238E27FC236}">
                  <a16:creationId xmlns:a16="http://schemas.microsoft.com/office/drawing/2014/main" id="{991214A9-9059-443C-956C-7DF13D676341}"/>
                </a:ext>
              </a:extLst>
            </p:cNvPr>
            <p:cNvSpPr>
              <a:spLocks/>
            </p:cNvSpPr>
            <p:nvPr/>
          </p:nvSpPr>
          <p:spPr bwMode="auto">
            <a:xfrm>
              <a:off x="7904164" y="10382250"/>
              <a:ext cx="157163" cy="444500"/>
            </a:xfrm>
            <a:custGeom>
              <a:avLst/>
              <a:gdLst>
                <a:gd name="T0" fmla="*/ 68 w 68"/>
                <a:gd name="T1" fmla="*/ 0 h 192"/>
                <a:gd name="T2" fmla="*/ 63 w 68"/>
                <a:gd name="T3" fmla="*/ 4 h 192"/>
                <a:gd name="T4" fmla="*/ 59 w 68"/>
                <a:gd name="T5" fmla="*/ 9 h 192"/>
                <a:gd name="T6" fmla="*/ 51 w 68"/>
                <a:gd name="T7" fmla="*/ 19 h 192"/>
                <a:gd name="T8" fmla="*/ 40 w 68"/>
                <a:gd name="T9" fmla="*/ 43 h 192"/>
                <a:gd name="T10" fmla="*/ 37 w 68"/>
                <a:gd name="T11" fmla="*/ 68 h 192"/>
                <a:gd name="T12" fmla="*/ 36 w 68"/>
                <a:gd name="T13" fmla="*/ 95 h 192"/>
                <a:gd name="T14" fmla="*/ 33 w 68"/>
                <a:gd name="T15" fmla="*/ 121 h 192"/>
                <a:gd name="T16" fmla="*/ 27 w 68"/>
                <a:gd name="T17" fmla="*/ 146 h 192"/>
                <a:gd name="T18" fmla="*/ 17 w 68"/>
                <a:gd name="T19" fmla="*/ 171 h 192"/>
                <a:gd name="T20" fmla="*/ 0 w 68"/>
                <a:gd name="T21" fmla="*/ 192 h 192"/>
                <a:gd name="T22" fmla="*/ 15 w 68"/>
                <a:gd name="T23" fmla="*/ 170 h 192"/>
                <a:gd name="T24" fmla="*/ 23 w 68"/>
                <a:gd name="T25" fmla="*/ 146 h 192"/>
                <a:gd name="T26" fmla="*/ 32 w 68"/>
                <a:gd name="T27" fmla="*/ 94 h 192"/>
                <a:gd name="T28" fmla="*/ 33 w 68"/>
                <a:gd name="T29" fmla="*/ 68 h 192"/>
                <a:gd name="T30" fmla="*/ 37 w 68"/>
                <a:gd name="T31" fmla="*/ 42 h 192"/>
                <a:gd name="T32" fmla="*/ 49 w 68"/>
                <a:gd name="T33" fmla="*/ 18 h 192"/>
                <a:gd name="T34" fmla="*/ 58 w 68"/>
                <a:gd name="T35" fmla="*/ 8 h 192"/>
                <a:gd name="T36" fmla="*/ 68 w 68"/>
                <a:gd name="T3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92">
                  <a:moveTo>
                    <a:pt x="68" y="0"/>
                  </a:moveTo>
                  <a:cubicBezTo>
                    <a:pt x="66" y="1"/>
                    <a:pt x="65" y="3"/>
                    <a:pt x="63" y="4"/>
                  </a:cubicBezTo>
                  <a:cubicBezTo>
                    <a:pt x="62" y="6"/>
                    <a:pt x="60" y="7"/>
                    <a:pt x="59" y="9"/>
                  </a:cubicBezTo>
                  <a:cubicBezTo>
                    <a:pt x="56" y="12"/>
                    <a:pt x="53" y="16"/>
                    <a:pt x="51" y="19"/>
                  </a:cubicBezTo>
                  <a:cubicBezTo>
                    <a:pt x="46" y="27"/>
                    <a:pt x="43" y="34"/>
                    <a:pt x="40" y="43"/>
                  </a:cubicBezTo>
                  <a:cubicBezTo>
                    <a:pt x="38" y="51"/>
                    <a:pt x="37" y="60"/>
                    <a:pt x="37" y="68"/>
                  </a:cubicBezTo>
                  <a:cubicBezTo>
                    <a:pt x="37" y="77"/>
                    <a:pt x="37" y="86"/>
                    <a:pt x="36" y="95"/>
                  </a:cubicBezTo>
                  <a:cubicBezTo>
                    <a:pt x="35" y="103"/>
                    <a:pt x="34" y="112"/>
                    <a:pt x="33" y="121"/>
                  </a:cubicBezTo>
                  <a:cubicBezTo>
                    <a:pt x="31" y="129"/>
                    <a:pt x="29" y="138"/>
                    <a:pt x="27" y="146"/>
                  </a:cubicBezTo>
                  <a:cubicBezTo>
                    <a:pt x="24" y="155"/>
                    <a:pt x="21" y="163"/>
                    <a:pt x="17" y="171"/>
                  </a:cubicBezTo>
                  <a:cubicBezTo>
                    <a:pt x="13" y="179"/>
                    <a:pt x="8" y="187"/>
                    <a:pt x="0" y="192"/>
                  </a:cubicBezTo>
                  <a:cubicBezTo>
                    <a:pt x="7" y="186"/>
                    <a:pt x="11" y="178"/>
                    <a:pt x="15" y="170"/>
                  </a:cubicBezTo>
                  <a:cubicBezTo>
                    <a:pt x="19" y="162"/>
                    <a:pt x="21" y="154"/>
                    <a:pt x="23" y="146"/>
                  </a:cubicBezTo>
                  <a:cubicBezTo>
                    <a:pt x="28" y="129"/>
                    <a:pt x="30" y="111"/>
                    <a:pt x="32" y="94"/>
                  </a:cubicBezTo>
                  <a:cubicBezTo>
                    <a:pt x="32" y="85"/>
                    <a:pt x="33" y="77"/>
                    <a:pt x="33" y="68"/>
                  </a:cubicBezTo>
                  <a:cubicBezTo>
                    <a:pt x="33" y="59"/>
                    <a:pt x="34" y="50"/>
                    <a:pt x="37" y="42"/>
                  </a:cubicBezTo>
                  <a:cubicBezTo>
                    <a:pt x="40" y="33"/>
                    <a:pt x="44" y="25"/>
                    <a:pt x="49" y="18"/>
                  </a:cubicBezTo>
                  <a:cubicBezTo>
                    <a:pt x="52" y="14"/>
                    <a:pt x="55" y="11"/>
                    <a:pt x="58" y="8"/>
                  </a:cubicBezTo>
                  <a:cubicBezTo>
                    <a:pt x="61" y="5"/>
                    <a:pt x="64" y="2"/>
                    <a:pt x="68" y="0"/>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8" name="Freeform 193">
              <a:extLst>
                <a:ext uri="{FF2B5EF4-FFF2-40B4-BE49-F238E27FC236}">
                  <a16:creationId xmlns:a16="http://schemas.microsoft.com/office/drawing/2014/main" id="{F9A32F5D-8AB2-492D-8995-631B10352992}"/>
                </a:ext>
              </a:extLst>
            </p:cNvPr>
            <p:cNvSpPr>
              <a:spLocks/>
            </p:cNvSpPr>
            <p:nvPr/>
          </p:nvSpPr>
          <p:spPr bwMode="auto">
            <a:xfrm>
              <a:off x="8001001" y="10334625"/>
              <a:ext cx="188913" cy="530225"/>
            </a:xfrm>
            <a:custGeom>
              <a:avLst/>
              <a:gdLst>
                <a:gd name="T0" fmla="*/ 81 w 81"/>
                <a:gd name="T1" fmla="*/ 0 h 228"/>
                <a:gd name="T2" fmla="*/ 75 w 81"/>
                <a:gd name="T3" fmla="*/ 4 h 228"/>
                <a:gd name="T4" fmla="*/ 69 w 81"/>
                <a:gd name="T5" fmla="*/ 10 h 228"/>
                <a:gd name="T6" fmla="*/ 60 w 81"/>
                <a:gd name="T7" fmla="*/ 22 h 228"/>
                <a:gd name="T8" fmla="*/ 47 w 81"/>
                <a:gd name="T9" fmla="*/ 50 h 228"/>
                <a:gd name="T10" fmla="*/ 43 w 81"/>
                <a:gd name="T11" fmla="*/ 81 h 228"/>
                <a:gd name="T12" fmla="*/ 42 w 81"/>
                <a:gd name="T13" fmla="*/ 112 h 228"/>
                <a:gd name="T14" fmla="*/ 38 w 81"/>
                <a:gd name="T15" fmla="*/ 144 h 228"/>
                <a:gd name="T16" fmla="*/ 31 w 81"/>
                <a:gd name="T17" fmla="*/ 174 h 228"/>
                <a:gd name="T18" fmla="*/ 19 w 81"/>
                <a:gd name="T19" fmla="*/ 204 h 228"/>
                <a:gd name="T20" fmla="*/ 0 w 81"/>
                <a:gd name="T21" fmla="*/ 228 h 228"/>
                <a:gd name="T22" fmla="*/ 17 w 81"/>
                <a:gd name="T23" fmla="*/ 203 h 228"/>
                <a:gd name="T24" fmla="*/ 27 w 81"/>
                <a:gd name="T25" fmla="*/ 173 h 228"/>
                <a:gd name="T26" fmla="*/ 38 w 81"/>
                <a:gd name="T27" fmla="*/ 112 h 228"/>
                <a:gd name="T28" fmla="*/ 39 w 81"/>
                <a:gd name="T29" fmla="*/ 81 h 228"/>
                <a:gd name="T30" fmla="*/ 44 w 81"/>
                <a:gd name="T31" fmla="*/ 49 h 228"/>
                <a:gd name="T32" fmla="*/ 58 w 81"/>
                <a:gd name="T33" fmla="*/ 21 h 228"/>
                <a:gd name="T34" fmla="*/ 69 w 81"/>
                <a:gd name="T35" fmla="*/ 9 h 228"/>
                <a:gd name="T36" fmla="*/ 81 w 81"/>
                <a:gd name="T3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228">
                  <a:moveTo>
                    <a:pt x="81" y="0"/>
                  </a:moveTo>
                  <a:cubicBezTo>
                    <a:pt x="79" y="1"/>
                    <a:pt x="77" y="2"/>
                    <a:pt x="75" y="4"/>
                  </a:cubicBezTo>
                  <a:cubicBezTo>
                    <a:pt x="73" y="6"/>
                    <a:pt x="71" y="8"/>
                    <a:pt x="69" y="10"/>
                  </a:cubicBezTo>
                  <a:cubicBezTo>
                    <a:pt x="66" y="14"/>
                    <a:pt x="63" y="18"/>
                    <a:pt x="60" y="22"/>
                  </a:cubicBezTo>
                  <a:cubicBezTo>
                    <a:pt x="54" y="31"/>
                    <a:pt x="50" y="40"/>
                    <a:pt x="47" y="50"/>
                  </a:cubicBezTo>
                  <a:cubicBezTo>
                    <a:pt x="45" y="60"/>
                    <a:pt x="43" y="70"/>
                    <a:pt x="43" y="81"/>
                  </a:cubicBezTo>
                  <a:cubicBezTo>
                    <a:pt x="43" y="91"/>
                    <a:pt x="43" y="102"/>
                    <a:pt x="42" y="112"/>
                  </a:cubicBezTo>
                  <a:cubicBezTo>
                    <a:pt x="41" y="123"/>
                    <a:pt x="40" y="133"/>
                    <a:pt x="38" y="144"/>
                  </a:cubicBezTo>
                  <a:cubicBezTo>
                    <a:pt x="36" y="154"/>
                    <a:pt x="34" y="164"/>
                    <a:pt x="31" y="174"/>
                  </a:cubicBezTo>
                  <a:cubicBezTo>
                    <a:pt x="28" y="185"/>
                    <a:pt x="24" y="194"/>
                    <a:pt x="19" y="204"/>
                  </a:cubicBezTo>
                  <a:cubicBezTo>
                    <a:pt x="14" y="213"/>
                    <a:pt x="9" y="222"/>
                    <a:pt x="0" y="228"/>
                  </a:cubicBezTo>
                  <a:cubicBezTo>
                    <a:pt x="8" y="222"/>
                    <a:pt x="13" y="212"/>
                    <a:pt x="17" y="203"/>
                  </a:cubicBezTo>
                  <a:cubicBezTo>
                    <a:pt x="22" y="193"/>
                    <a:pt x="25" y="184"/>
                    <a:pt x="27" y="173"/>
                  </a:cubicBezTo>
                  <a:cubicBezTo>
                    <a:pt x="33" y="153"/>
                    <a:pt x="36" y="133"/>
                    <a:pt x="38" y="112"/>
                  </a:cubicBezTo>
                  <a:cubicBezTo>
                    <a:pt x="39" y="102"/>
                    <a:pt x="39" y="91"/>
                    <a:pt x="39" y="81"/>
                  </a:cubicBezTo>
                  <a:cubicBezTo>
                    <a:pt x="39" y="70"/>
                    <a:pt x="41" y="59"/>
                    <a:pt x="44" y="49"/>
                  </a:cubicBezTo>
                  <a:cubicBezTo>
                    <a:pt x="47" y="39"/>
                    <a:pt x="52" y="30"/>
                    <a:pt x="58" y="21"/>
                  </a:cubicBezTo>
                  <a:cubicBezTo>
                    <a:pt x="61" y="17"/>
                    <a:pt x="65" y="13"/>
                    <a:pt x="69" y="9"/>
                  </a:cubicBezTo>
                  <a:cubicBezTo>
                    <a:pt x="72" y="5"/>
                    <a:pt x="76" y="2"/>
                    <a:pt x="81" y="0"/>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9" name="Freeform 194">
              <a:extLst>
                <a:ext uri="{FF2B5EF4-FFF2-40B4-BE49-F238E27FC236}">
                  <a16:creationId xmlns:a16="http://schemas.microsoft.com/office/drawing/2014/main" id="{55938EDF-6100-46AD-9289-CF8AD5484FFC}"/>
                </a:ext>
              </a:extLst>
            </p:cNvPr>
            <p:cNvSpPr>
              <a:spLocks/>
            </p:cNvSpPr>
            <p:nvPr/>
          </p:nvSpPr>
          <p:spPr bwMode="auto">
            <a:xfrm>
              <a:off x="7843839" y="11858625"/>
              <a:ext cx="215900" cy="117475"/>
            </a:xfrm>
            <a:custGeom>
              <a:avLst/>
              <a:gdLst>
                <a:gd name="T0" fmla="*/ 0 w 93"/>
                <a:gd name="T1" fmla="*/ 0 h 51"/>
                <a:gd name="T2" fmla="*/ 17 w 93"/>
                <a:gd name="T3" fmla="*/ 22 h 51"/>
                <a:gd name="T4" fmla="*/ 39 w 93"/>
                <a:gd name="T5" fmla="*/ 37 h 51"/>
                <a:gd name="T6" fmla="*/ 46 w 93"/>
                <a:gd name="T7" fmla="*/ 40 h 51"/>
                <a:gd name="T8" fmla="*/ 49 w 93"/>
                <a:gd name="T9" fmla="*/ 42 h 51"/>
                <a:gd name="T10" fmla="*/ 52 w 93"/>
                <a:gd name="T11" fmla="*/ 43 h 51"/>
                <a:gd name="T12" fmla="*/ 59 w 93"/>
                <a:gd name="T13" fmla="*/ 45 h 51"/>
                <a:gd name="T14" fmla="*/ 65 w 93"/>
                <a:gd name="T15" fmla="*/ 46 h 51"/>
                <a:gd name="T16" fmla="*/ 69 w 93"/>
                <a:gd name="T17" fmla="*/ 47 h 51"/>
                <a:gd name="T18" fmla="*/ 72 w 93"/>
                <a:gd name="T19" fmla="*/ 48 h 51"/>
                <a:gd name="T20" fmla="*/ 79 w 93"/>
                <a:gd name="T21" fmla="*/ 49 h 51"/>
                <a:gd name="T22" fmla="*/ 93 w 93"/>
                <a:gd name="T23" fmla="*/ 50 h 51"/>
                <a:gd name="T24" fmla="*/ 79 w 93"/>
                <a:gd name="T25" fmla="*/ 51 h 51"/>
                <a:gd name="T26" fmla="*/ 72 w 93"/>
                <a:gd name="T27" fmla="*/ 50 h 51"/>
                <a:gd name="T28" fmla="*/ 68 w 93"/>
                <a:gd name="T29" fmla="*/ 50 h 51"/>
                <a:gd name="T30" fmla="*/ 65 w 93"/>
                <a:gd name="T31" fmla="*/ 49 h 51"/>
                <a:gd name="T32" fmla="*/ 58 w 93"/>
                <a:gd name="T33" fmla="*/ 48 h 51"/>
                <a:gd name="T34" fmla="*/ 51 w 93"/>
                <a:gd name="T35" fmla="*/ 46 h 51"/>
                <a:gd name="T36" fmla="*/ 47 w 93"/>
                <a:gd name="T37" fmla="*/ 45 h 51"/>
                <a:gd name="T38" fmla="*/ 44 w 93"/>
                <a:gd name="T39" fmla="*/ 44 h 51"/>
                <a:gd name="T40" fmla="*/ 38 w 93"/>
                <a:gd name="T41" fmla="*/ 41 h 51"/>
                <a:gd name="T42" fmla="*/ 15 w 93"/>
                <a:gd name="T43" fmla="*/ 24 h 51"/>
                <a:gd name="T44" fmla="*/ 6 w 93"/>
                <a:gd name="T45" fmla="*/ 13 h 51"/>
                <a:gd name="T46" fmla="*/ 0 w 93"/>
                <a:gd name="T4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51">
                  <a:moveTo>
                    <a:pt x="0" y="0"/>
                  </a:moveTo>
                  <a:cubicBezTo>
                    <a:pt x="4" y="8"/>
                    <a:pt x="10" y="15"/>
                    <a:pt x="17" y="22"/>
                  </a:cubicBezTo>
                  <a:cubicBezTo>
                    <a:pt x="24" y="28"/>
                    <a:pt x="31" y="33"/>
                    <a:pt x="39" y="37"/>
                  </a:cubicBezTo>
                  <a:cubicBezTo>
                    <a:pt x="41" y="38"/>
                    <a:pt x="44" y="39"/>
                    <a:pt x="46" y="40"/>
                  </a:cubicBezTo>
                  <a:cubicBezTo>
                    <a:pt x="47" y="41"/>
                    <a:pt x="48" y="41"/>
                    <a:pt x="49" y="42"/>
                  </a:cubicBezTo>
                  <a:cubicBezTo>
                    <a:pt x="52" y="43"/>
                    <a:pt x="52" y="43"/>
                    <a:pt x="52" y="43"/>
                  </a:cubicBezTo>
                  <a:cubicBezTo>
                    <a:pt x="54" y="43"/>
                    <a:pt x="56" y="44"/>
                    <a:pt x="59" y="45"/>
                  </a:cubicBezTo>
                  <a:cubicBezTo>
                    <a:pt x="61" y="45"/>
                    <a:pt x="63" y="46"/>
                    <a:pt x="65" y="46"/>
                  </a:cubicBezTo>
                  <a:cubicBezTo>
                    <a:pt x="66" y="47"/>
                    <a:pt x="68" y="47"/>
                    <a:pt x="69" y="47"/>
                  </a:cubicBezTo>
                  <a:cubicBezTo>
                    <a:pt x="72" y="48"/>
                    <a:pt x="72" y="48"/>
                    <a:pt x="72" y="48"/>
                  </a:cubicBezTo>
                  <a:cubicBezTo>
                    <a:pt x="79" y="49"/>
                    <a:pt x="79" y="49"/>
                    <a:pt x="79" y="49"/>
                  </a:cubicBezTo>
                  <a:cubicBezTo>
                    <a:pt x="84" y="49"/>
                    <a:pt x="88" y="49"/>
                    <a:pt x="93" y="50"/>
                  </a:cubicBezTo>
                  <a:cubicBezTo>
                    <a:pt x="88" y="50"/>
                    <a:pt x="84" y="51"/>
                    <a:pt x="79" y="51"/>
                  </a:cubicBezTo>
                  <a:cubicBezTo>
                    <a:pt x="72" y="50"/>
                    <a:pt x="72" y="50"/>
                    <a:pt x="72" y="50"/>
                  </a:cubicBezTo>
                  <a:cubicBezTo>
                    <a:pt x="68" y="50"/>
                    <a:pt x="68" y="50"/>
                    <a:pt x="68" y="50"/>
                  </a:cubicBezTo>
                  <a:cubicBezTo>
                    <a:pt x="67" y="50"/>
                    <a:pt x="66" y="50"/>
                    <a:pt x="65" y="49"/>
                  </a:cubicBezTo>
                  <a:cubicBezTo>
                    <a:pt x="62" y="49"/>
                    <a:pt x="60" y="49"/>
                    <a:pt x="58" y="48"/>
                  </a:cubicBezTo>
                  <a:cubicBezTo>
                    <a:pt x="55" y="48"/>
                    <a:pt x="53" y="47"/>
                    <a:pt x="51" y="46"/>
                  </a:cubicBezTo>
                  <a:cubicBezTo>
                    <a:pt x="47" y="45"/>
                    <a:pt x="47" y="45"/>
                    <a:pt x="47" y="45"/>
                  </a:cubicBezTo>
                  <a:cubicBezTo>
                    <a:pt x="46" y="45"/>
                    <a:pt x="45" y="44"/>
                    <a:pt x="44" y="44"/>
                  </a:cubicBezTo>
                  <a:cubicBezTo>
                    <a:pt x="42" y="43"/>
                    <a:pt x="40" y="42"/>
                    <a:pt x="38" y="41"/>
                  </a:cubicBezTo>
                  <a:cubicBezTo>
                    <a:pt x="29" y="37"/>
                    <a:pt x="21" y="31"/>
                    <a:pt x="15" y="24"/>
                  </a:cubicBezTo>
                  <a:cubicBezTo>
                    <a:pt x="11" y="20"/>
                    <a:pt x="9" y="16"/>
                    <a:pt x="6" y="13"/>
                  </a:cubicBezTo>
                  <a:cubicBezTo>
                    <a:pt x="4" y="8"/>
                    <a:pt x="1" y="4"/>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0" name="Freeform 195">
              <a:extLst>
                <a:ext uri="{FF2B5EF4-FFF2-40B4-BE49-F238E27FC236}">
                  <a16:creationId xmlns:a16="http://schemas.microsoft.com/office/drawing/2014/main" id="{740CC229-555F-4D44-B6CA-926CABF300BD}"/>
                </a:ext>
              </a:extLst>
            </p:cNvPr>
            <p:cNvSpPr>
              <a:spLocks/>
            </p:cNvSpPr>
            <p:nvPr/>
          </p:nvSpPr>
          <p:spPr bwMode="auto">
            <a:xfrm>
              <a:off x="8202614" y="11825288"/>
              <a:ext cx="215900" cy="120650"/>
            </a:xfrm>
            <a:custGeom>
              <a:avLst/>
              <a:gdLst>
                <a:gd name="T0" fmla="*/ 0 w 93"/>
                <a:gd name="T1" fmla="*/ 50 h 52"/>
                <a:gd name="T2" fmla="*/ 27 w 93"/>
                <a:gd name="T3" fmla="*/ 48 h 52"/>
                <a:gd name="T4" fmla="*/ 53 w 93"/>
                <a:gd name="T5" fmla="*/ 38 h 52"/>
                <a:gd name="T6" fmla="*/ 59 w 93"/>
                <a:gd name="T7" fmla="*/ 34 h 52"/>
                <a:gd name="T8" fmla="*/ 62 w 93"/>
                <a:gd name="T9" fmla="*/ 32 h 52"/>
                <a:gd name="T10" fmla="*/ 65 w 93"/>
                <a:gd name="T11" fmla="*/ 30 h 52"/>
                <a:gd name="T12" fmla="*/ 70 w 93"/>
                <a:gd name="T13" fmla="*/ 26 h 52"/>
                <a:gd name="T14" fmla="*/ 75 w 93"/>
                <a:gd name="T15" fmla="*/ 21 h 52"/>
                <a:gd name="T16" fmla="*/ 78 w 93"/>
                <a:gd name="T17" fmla="*/ 19 h 52"/>
                <a:gd name="T18" fmla="*/ 80 w 93"/>
                <a:gd name="T19" fmla="*/ 16 h 52"/>
                <a:gd name="T20" fmla="*/ 85 w 93"/>
                <a:gd name="T21" fmla="*/ 11 h 52"/>
                <a:gd name="T22" fmla="*/ 93 w 93"/>
                <a:gd name="T23" fmla="*/ 0 h 52"/>
                <a:gd name="T24" fmla="*/ 86 w 93"/>
                <a:gd name="T25" fmla="*/ 12 h 52"/>
                <a:gd name="T26" fmla="*/ 82 w 93"/>
                <a:gd name="T27" fmla="*/ 18 h 52"/>
                <a:gd name="T28" fmla="*/ 80 w 93"/>
                <a:gd name="T29" fmla="*/ 21 h 52"/>
                <a:gd name="T30" fmla="*/ 77 w 93"/>
                <a:gd name="T31" fmla="*/ 24 h 52"/>
                <a:gd name="T32" fmla="*/ 72 w 93"/>
                <a:gd name="T33" fmla="*/ 29 h 52"/>
                <a:gd name="T34" fmla="*/ 67 w 93"/>
                <a:gd name="T35" fmla="*/ 33 h 52"/>
                <a:gd name="T36" fmla="*/ 64 w 93"/>
                <a:gd name="T37" fmla="*/ 36 h 52"/>
                <a:gd name="T38" fmla="*/ 61 w 93"/>
                <a:gd name="T39" fmla="*/ 38 h 52"/>
                <a:gd name="T40" fmla="*/ 55 w 93"/>
                <a:gd name="T41" fmla="*/ 41 h 52"/>
                <a:gd name="T42" fmla="*/ 28 w 93"/>
                <a:gd name="T43" fmla="*/ 51 h 52"/>
                <a:gd name="T44" fmla="*/ 14 w 93"/>
                <a:gd name="T45" fmla="*/ 52 h 52"/>
                <a:gd name="T46" fmla="*/ 0 w 93"/>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52">
                  <a:moveTo>
                    <a:pt x="0" y="50"/>
                  </a:moveTo>
                  <a:cubicBezTo>
                    <a:pt x="9" y="51"/>
                    <a:pt x="18" y="50"/>
                    <a:pt x="27" y="48"/>
                  </a:cubicBezTo>
                  <a:cubicBezTo>
                    <a:pt x="36" y="46"/>
                    <a:pt x="45" y="43"/>
                    <a:pt x="53" y="38"/>
                  </a:cubicBezTo>
                  <a:cubicBezTo>
                    <a:pt x="55" y="37"/>
                    <a:pt x="57" y="36"/>
                    <a:pt x="59" y="34"/>
                  </a:cubicBezTo>
                  <a:cubicBezTo>
                    <a:pt x="60" y="34"/>
                    <a:pt x="61" y="33"/>
                    <a:pt x="62" y="32"/>
                  </a:cubicBezTo>
                  <a:cubicBezTo>
                    <a:pt x="65" y="30"/>
                    <a:pt x="65" y="30"/>
                    <a:pt x="65" y="30"/>
                  </a:cubicBezTo>
                  <a:cubicBezTo>
                    <a:pt x="66" y="29"/>
                    <a:pt x="68" y="28"/>
                    <a:pt x="70" y="26"/>
                  </a:cubicBezTo>
                  <a:cubicBezTo>
                    <a:pt x="72" y="24"/>
                    <a:pt x="73" y="23"/>
                    <a:pt x="75" y="21"/>
                  </a:cubicBezTo>
                  <a:cubicBezTo>
                    <a:pt x="76" y="21"/>
                    <a:pt x="77" y="20"/>
                    <a:pt x="78" y="19"/>
                  </a:cubicBezTo>
                  <a:cubicBezTo>
                    <a:pt x="80" y="16"/>
                    <a:pt x="80" y="16"/>
                    <a:pt x="80" y="16"/>
                  </a:cubicBezTo>
                  <a:cubicBezTo>
                    <a:pt x="85" y="11"/>
                    <a:pt x="85" y="11"/>
                    <a:pt x="85" y="11"/>
                  </a:cubicBezTo>
                  <a:cubicBezTo>
                    <a:pt x="88" y="8"/>
                    <a:pt x="90" y="4"/>
                    <a:pt x="93" y="0"/>
                  </a:cubicBezTo>
                  <a:cubicBezTo>
                    <a:pt x="91" y="4"/>
                    <a:pt x="89" y="8"/>
                    <a:pt x="86" y="12"/>
                  </a:cubicBezTo>
                  <a:cubicBezTo>
                    <a:pt x="82" y="18"/>
                    <a:pt x="82" y="18"/>
                    <a:pt x="82" y="18"/>
                  </a:cubicBezTo>
                  <a:cubicBezTo>
                    <a:pt x="80" y="21"/>
                    <a:pt x="80" y="21"/>
                    <a:pt x="80" y="21"/>
                  </a:cubicBezTo>
                  <a:cubicBezTo>
                    <a:pt x="79" y="22"/>
                    <a:pt x="78" y="23"/>
                    <a:pt x="77" y="24"/>
                  </a:cubicBezTo>
                  <a:cubicBezTo>
                    <a:pt x="76" y="25"/>
                    <a:pt x="74" y="27"/>
                    <a:pt x="72" y="29"/>
                  </a:cubicBezTo>
                  <a:cubicBezTo>
                    <a:pt x="71" y="30"/>
                    <a:pt x="69" y="32"/>
                    <a:pt x="67" y="33"/>
                  </a:cubicBezTo>
                  <a:cubicBezTo>
                    <a:pt x="64" y="36"/>
                    <a:pt x="64" y="36"/>
                    <a:pt x="64" y="36"/>
                  </a:cubicBezTo>
                  <a:cubicBezTo>
                    <a:pt x="63" y="36"/>
                    <a:pt x="62" y="37"/>
                    <a:pt x="61" y="38"/>
                  </a:cubicBezTo>
                  <a:cubicBezTo>
                    <a:pt x="59" y="39"/>
                    <a:pt x="57" y="40"/>
                    <a:pt x="55" y="41"/>
                  </a:cubicBezTo>
                  <a:cubicBezTo>
                    <a:pt x="47" y="46"/>
                    <a:pt x="37" y="49"/>
                    <a:pt x="28" y="51"/>
                  </a:cubicBezTo>
                  <a:cubicBezTo>
                    <a:pt x="23" y="52"/>
                    <a:pt x="19" y="52"/>
                    <a:pt x="14" y="52"/>
                  </a:cubicBezTo>
                  <a:cubicBezTo>
                    <a:pt x="9" y="52"/>
                    <a:pt x="4" y="51"/>
                    <a:pt x="0" y="5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1" name="Freeform 196">
              <a:extLst>
                <a:ext uri="{FF2B5EF4-FFF2-40B4-BE49-F238E27FC236}">
                  <a16:creationId xmlns:a16="http://schemas.microsoft.com/office/drawing/2014/main" id="{E08ACE80-A204-4DBF-8618-D816B71687C0}"/>
                </a:ext>
              </a:extLst>
            </p:cNvPr>
            <p:cNvSpPr>
              <a:spLocks/>
            </p:cNvSpPr>
            <p:nvPr/>
          </p:nvSpPr>
          <p:spPr bwMode="auto">
            <a:xfrm>
              <a:off x="7737476" y="11915775"/>
              <a:ext cx="409575" cy="1512888"/>
            </a:xfrm>
            <a:custGeom>
              <a:avLst/>
              <a:gdLst>
                <a:gd name="T0" fmla="*/ 177 w 177"/>
                <a:gd name="T1" fmla="*/ 0 h 651"/>
                <a:gd name="T2" fmla="*/ 177 w 177"/>
                <a:gd name="T3" fmla="*/ 4 h 651"/>
                <a:gd name="T4" fmla="*/ 176 w 177"/>
                <a:gd name="T5" fmla="*/ 14 h 651"/>
                <a:gd name="T6" fmla="*/ 161 w 177"/>
                <a:gd name="T7" fmla="*/ 30 h 651"/>
                <a:gd name="T8" fmla="*/ 136 w 177"/>
                <a:gd name="T9" fmla="*/ 303 h 651"/>
                <a:gd name="T10" fmla="*/ 132 w 177"/>
                <a:gd name="T11" fmla="*/ 318 h 651"/>
                <a:gd name="T12" fmla="*/ 107 w 177"/>
                <a:gd name="T13" fmla="*/ 365 h 651"/>
                <a:gd name="T14" fmla="*/ 105 w 177"/>
                <a:gd name="T15" fmla="*/ 370 h 651"/>
                <a:gd name="T16" fmla="*/ 8 w 177"/>
                <a:gd name="T17" fmla="*/ 651 h 651"/>
                <a:gd name="T18" fmla="*/ 0 w 177"/>
                <a:gd name="T19" fmla="*/ 649 h 651"/>
                <a:gd name="T20" fmla="*/ 92 w 177"/>
                <a:gd name="T21" fmla="*/ 363 h 651"/>
                <a:gd name="T22" fmla="*/ 126 w 177"/>
                <a:gd name="T23" fmla="*/ 299 h 651"/>
                <a:gd name="T24" fmla="*/ 148 w 177"/>
                <a:gd name="T25" fmla="*/ 25 h 651"/>
                <a:gd name="T26" fmla="*/ 177 w 177"/>
                <a:gd name="T27" fmla="*/ 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651">
                  <a:moveTo>
                    <a:pt x="177" y="0"/>
                  </a:moveTo>
                  <a:cubicBezTo>
                    <a:pt x="177" y="4"/>
                    <a:pt x="177" y="4"/>
                    <a:pt x="177" y="4"/>
                  </a:cubicBezTo>
                  <a:cubicBezTo>
                    <a:pt x="177" y="7"/>
                    <a:pt x="176" y="10"/>
                    <a:pt x="176" y="14"/>
                  </a:cubicBezTo>
                  <a:cubicBezTo>
                    <a:pt x="176" y="17"/>
                    <a:pt x="161" y="27"/>
                    <a:pt x="161" y="30"/>
                  </a:cubicBezTo>
                  <a:cubicBezTo>
                    <a:pt x="156" y="116"/>
                    <a:pt x="146" y="224"/>
                    <a:pt x="136" y="303"/>
                  </a:cubicBezTo>
                  <a:cubicBezTo>
                    <a:pt x="136" y="308"/>
                    <a:pt x="134" y="314"/>
                    <a:pt x="132" y="318"/>
                  </a:cubicBezTo>
                  <a:cubicBezTo>
                    <a:pt x="107" y="365"/>
                    <a:pt x="107" y="365"/>
                    <a:pt x="107" y="365"/>
                  </a:cubicBezTo>
                  <a:cubicBezTo>
                    <a:pt x="106" y="367"/>
                    <a:pt x="105" y="368"/>
                    <a:pt x="105" y="370"/>
                  </a:cubicBezTo>
                  <a:cubicBezTo>
                    <a:pt x="8" y="651"/>
                    <a:pt x="8" y="651"/>
                    <a:pt x="8" y="651"/>
                  </a:cubicBezTo>
                  <a:cubicBezTo>
                    <a:pt x="0" y="649"/>
                    <a:pt x="0" y="649"/>
                    <a:pt x="0" y="649"/>
                  </a:cubicBezTo>
                  <a:cubicBezTo>
                    <a:pt x="92" y="363"/>
                    <a:pt x="92" y="363"/>
                    <a:pt x="92" y="363"/>
                  </a:cubicBezTo>
                  <a:cubicBezTo>
                    <a:pt x="92" y="363"/>
                    <a:pt x="113" y="333"/>
                    <a:pt x="126" y="299"/>
                  </a:cubicBezTo>
                  <a:cubicBezTo>
                    <a:pt x="139" y="266"/>
                    <a:pt x="148" y="25"/>
                    <a:pt x="148" y="25"/>
                  </a:cubicBezTo>
                  <a:lnTo>
                    <a:pt x="177"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2" name="Freeform 197">
              <a:extLst>
                <a:ext uri="{FF2B5EF4-FFF2-40B4-BE49-F238E27FC236}">
                  <a16:creationId xmlns:a16="http://schemas.microsoft.com/office/drawing/2014/main" id="{95871793-B199-4AB5-B541-216158DFDF8B}"/>
                </a:ext>
              </a:extLst>
            </p:cNvPr>
            <p:cNvSpPr>
              <a:spLocks/>
            </p:cNvSpPr>
            <p:nvPr/>
          </p:nvSpPr>
          <p:spPr bwMode="auto">
            <a:xfrm>
              <a:off x="8355014" y="12601575"/>
              <a:ext cx="233363" cy="893763"/>
            </a:xfrm>
            <a:custGeom>
              <a:avLst/>
              <a:gdLst>
                <a:gd name="T0" fmla="*/ 101 w 101"/>
                <a:gd name="T1" fmla="*/ 382 h 385"/>
                <a:gd name="T2" fmla="*/ 89 w 101"/>
                <a:gd name="T3" fmla="*/ 385 h 385"/>
                <a:gd name="T4" fmla="*/ 34 w 101"/>
                <a:gd name="T5" fmla="*/ 138 h 385"/>
                <a:gd name="T6" fmla="*/ 10 w 101"/>
                <a:gd name="T7" fmla="*/ 35 h 385"/>
                <a:gd name="T8" fmla="*/ 0 w 101"/>
                <a:gd name="T9" fmla="*/ 0 h 385"/>
                <a:gd name="T10" fmla="*/ 43 w 101"/>
                <a:gd name="T11" fmla="*/ 134 h 385"/>
                <a:gd name="T12" fmla="*/ 101 w 101"/>
                <a:gd name="T13" fmla="*/ 379 h 385"/>
                <a:gd name="T14" fmla="*/ 101 w 101"/>
                <a:gd name="T15" fmla="*/ 382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85">
                  <a:moveTo>
                    <a:pt x="101" y="382"/>
                  </a:moveTo>
                  <a:cubicBezTo>
                    <a:pt x="89" y="385"/>
                    <a:pt x="89" y="385"/>
                    <a:pt x="89" y="385"/>
                  </a:cubicBezTo>
                  <a:cubicBezTo>
                    <a:pt x="88" y="317"/>
                    <a:pt x="66" y="232"/>
                    <a:pt x="34" y="138"/>
                  </a:cubicBezTo>
                  <a:cubicBezTo>
                    <a:pt x="29" y="97"/>
                    <a:pt x="21" y="61"/>
                    <a:pt x="10" y="35"/>
                  </a:cubicBezTo>
                  <a:cubicBezTo>
                    <a:pt x="0" y="0"/>
                    <a:pt x="0" y="0"/>
                    <a:pt x="0" y="0"/>
                  </a:cubicBezTo>
                  <a:cubicBezTo>
                    <a:pt x="18" y="32"/>
                    <a:pt x="32" y="77"/>
                    <a:pt x="43" y="134"/>
                  </a:cubicBezTo>
                  <a:cubicBezTo>
                    <a:pt x="43" y="134"/>
                    <a:pt x="88" y="224"/>
                    <a:pt x="101" y="379"/>
                  </a:cubicBezTo>
                  <a:cubicBezTo>
                    <a:pt x="101" y="380"/>
                    <a:pt x="101" y="381"/>
                    <a:pt x="101" y="3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3" name="Freeform 198">
              <a:extLst>
                <a:ext uri="{FF2B5EF4-FFF2-40B4-BE49-F238E27FC236}">
                  <a16:creationId xmlns:a16="http://schemas.microsoft.com/office/drawing/2014/main" id="{EC80A88F-6DB8-46DB-8773-EB30A03EDF38}"/>
                </a:ext>
              </a:extLst>
            </p:cNvPr>
            <p:cNvSpPr>
              <a:spLocks/>
            </p:cNvSpPr>
            <p:nvPr/>
          </p:nvSpPr>
          <p:spPr bwMode="auto">
            <a:xfrm>
              <a:off x="8375651" y="11617325"/>
              <a:ext cx="198438" cy="874713"/>
            </a:xfrm>
            <a:custGeom>
              <a:avLst/>
              <a:gdLst>
                <a:gd name="T0" fmla="*/ 86 w 86"/>
                <a:gd name="T1" fmla="*/ 377 h 377"/>
                <a:gd name="T2" fmla="*/ 0 w 86"/>
                <a:gd name="T3" fmla="*/ 6 h 377"/>
                <a:gd name="T4" fmla="*/ 12 w 86"/>
                <a:gd name="T5" fmla="*/ 0 h 377"/>
                <a:gd name="T6" fmla="*/ 86 w 86"/>
                <a:gd name="T7" fmla="*/ 377 h 377"/>
              </a:gdLst>
              <a:ahLst/>
              <a:cxnLst>
                <a:cxn ang="0">
                  <a:pos x="T0" y="T1"/>
                </a:cxn>
                <a:cxn ang="0">
                  <a:pos x="T2" y="T3"/>
                </a:cxn>
                <a:cxn ang="0">
                  <a:pos x="T4" y="T5"/>
                </a:cxn>
                <a:cxn ang="0">
                  <a:pos x="T6" y="T7"/>
                </a:cxn>
              </a:cxnLst>
              <a:rect l="0" t="0" r="r" b="b"/>
              <a:pathLst>
                <a:path w="86" h="377">
                  <a:moveTo>
                    <a:pt x="86" y="377"/>
                  </a:moveTo>
                  <a:cubicBezTo>
                    <a:pt x="69" y="164"/>
                    <a:pt x="0" y="6"/>
                    <a:pt x="0" y="6"/>
                  </a:cubicBezTo>
                  <a:cubicBezTo>
                    <a:pt x="12" y="0"/>
                    <a:pt x="12" y="0"/>
                    <a:pt x="12" y="0"/>
                  </a:cubicBezTo>
                  <a:cubicBezTo>
                    <a:pt x="47" y="75"/>
                    <a:pt x="78" y="234"/>
                    <a:pt x="86" y="37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4" name="Freeform 199">
              <a:extLst>
                <a:ext uri="{FF2B5EF4-FFF2-40B4-BE49-F238E27FC236}">
                  <a16:creationId xmlns:a16="http://schemas.microsoft.com/office/drawing/2014/main" id="{8E6F3CBB-E3DA-480C-90EC-BD506216BF29}"/>
                </a:ext>
              </a:extLst>
            </p:cNvPr>
            <p:cNvSpPr>
              <a:spLocks/>
            </p:cNvSpPr>
            <p:nvPr/>
          </p:nvSpPr>
          <p:spPr bwMode="auto">
            <a:xfrm>
              <a:off x="8350251" y="10715625"/>
              <a:ext cx="155575" cy="50800"/>
            </a:xfrm>
            <a:custGeom>
              <a:avLst/>
              <a:gdLst>
                <a:gd name="T0" fmla="*/ 0 w 67"/>
                <a:gd name="T1" fmla="*/ 5 h 22"/>
                <a:gd name="T2" fmla="*/ 67 w 67"/>
                <a:gd name="T3" fmla="*/ 22 h 22"/>
                <a:gd name="T4" fmla="*/ 0 w 67"/>
                <a:gd name="T5" fmla="*/ 5 h 22"/>
              </a:gdLst>
              <a:ahLst/>
              <a:cxnLst>
                <a:cxn ang="0">
                  <a:pos x="T0" y="T1"/>
                </a:cxn>
                <a:cxn ang="0">
                  <a:pos x="T2" y="T3"/>
                </a:cxn>
                <a:cxn ang="0">
                  <a:pos x="T4" y="T5"/>
                </a:cxn>
              </a:cxnLst>
              <a:rect l="0" t="0" r="r" b="b"/>
              <a:pathLst>
                <a:path w="67" h="22">
                  <a:moveTo>
                    <a:pt x="0" y="5"/>
                  </a:moveTo>
                  <a:cubicBezTo>
                    <a:pt x="0" y="5"/>
                    <a:pt x="48" y="0"/>
                    <a:pt x="67" y="22"/>
                  </a:cubicBezTo>
                  <a:cubicBezTo>
                    <a:pt x="67" y="22"/>
                    <a:pt x="54" y="10"/>
                    <a:pt x="0" y="5"/>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5" name="Freeform 200">
              <a:extLst>
                <a:ext uri="{FF2B5EF4-FFF2-40B4-BE49-F238E27FC236}">
                  <a16:creationId xmlns:a16="http://schemas.microsoft.com/office/drawing/2014/main" id="{7B65688F-BCD3-4D7C-B314-23971850867F}"/>
                </a:ext>
              </a:extLst>
            </p:cNvPr>
            <p:cNvSpPr>
              <a:spLocks/>
            </p:cNvSpPr>
            <p:nvPr/>
          </p:nvSpPr>
          <p:spPr bwMode="auto">
            <a:xfrm>
              <a:off x="8764589" y="10575925"/>
              <a:ext cx="63500" cy="19050"/>
            </a:xfrm>
            <a:custGeom>
              <a:avLst/>
              <a:gdLst>
                <a:gd name="T0" fmla="*/ 0 w 27"/>
                <a:gd name="T1" fmla="*/ 5 h 8"/>
                <a:gd name="T2" fmla="*/ 27 w 27"/>
                <a:gd name="T3" fmla="*/ 8 h 8"/>
                <a:gd name="T4" fmla="*/ 0 w 27"/>
                <a:gd name="T5" fmla="*/ 5 h 8"/>
              </a:gdLst>
              <a:ahLst/>
              <a:cxnLst>
                <a:cxn ang="0">
                  <a:pos x="T0" y="T1"/>
                </a:cxn>
                <a:cxn ang="0">
                  <a:pos x="T2" y="T3"/>
                </a:cxn>
                <a:cxn ang="0">
                  <a:pos x="T4" y="T5"/>
                </a:cxn>
              </a:cxnLst>
              <a:rect l="0" t="0" r="r" b="b"/>
              <a:pathLst>
                <a:path w="27" h="8">
                  <a:moveTo>
                    <a:pt x="0" y="5"/>
                  </a:moveTo>
                  <a:cubicBezTo>
                    <a:pt x="0" y="5"/>
                    <a:pt x="14" y="0"/>
                    <a:pt x="27" y="8"/>
                  </a:cubicBezTo>
                  <a:cubicBezTo>
                    <a:pt x="27" y="8"/>
                    <a:pt x="23" y="5"/>
                    <a:pt x="0" y="5"/>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6" name="Freeform 201">
              <a:extLst>
                <a:ext uri="{FF2B5EF4-FFF2-40B4-BE49-F238E27FC236}">
                  <a16:creationId xmlns:a16="http://schemas.microsoft.com/office/drawing/2014/main" id="{DFEAB926-D976-4EDA-82B1-96248F9CD0BF}"/>
                </a:ext>
              </a:extLst>
            </p:cNvPr>
            <p:cNvSpPr>
              <a:spLocks/>
            </p:cNvSpPr>
            <p:nvPr/>
          </p:nvSpPr>
          <p:spPr bwMode="auto">
            <a:xfrm>
              <a:off x="8139114" y="10906125"/>
              <a:ext cx="261938" cy="725488"/>
            </a:xfrm>
            <a:custGeom>
              <a:avLst/>
              <a:gdLst>
                <a:gd name="T0" fmla="*/ 113 w 113"/>
                <a:gd name="T1" fmla="*/ 304 h 312"/>
                <a:gd name="T2" fmla="*/ 102 w 113"/>
                <a:gd name="T3" fmla="*/ 312 h 312"/>
                <a:gd name="T4" fmla="*/ 113 w 113"/>
                <a:gd name="T5" fmla="*/ 0 h 312"/>
                <a:gd name="T6" fmla="*/ 113 w 113"/>
                <a:gd name="T7" fmla="*/ 304 h 312"/>
              </a:gdLst>
              <a:ahLst/>
              <a:cxnLst>
                <a:cxn ang="0">
                  <a:pos x="T0" y="T1"/>
                </a:cxn>
                <a:cxn ang="0">
                  <a:pos x="T2" y="T3"/>
                </a:cxn>
                <a:cxn ang="0">
                  <a:pos x="T4" y="T5"/>
                </a:cxn>
                <a:cxn ang="0">
                  <a:pos x="T6" y="T7"/>
                </a:cxn>
              </a:cxnLst>
              <a:rect l="0" t="0" r="r" b="b"/>
              <a:pathLst>
                <a:path w="113" h="312">
                  <a:moveTo>
                    <a:pt x="113" y="304"/>
                  </a:moveTo>
                  <a:cubicBezTo>
                    <a:pt x="110" y="307"/>
                    <a:pt x="106" y="310"/>
                    <a:pt x="102" y="312"/>
                  </a:cubicBezTo>
                  <a:cubicBezTo>
                    <a:pt x="0" y="226"/>
                    <a:pt x="110" y="5"/>
                    <a:pt x="113" y="0"/>
                  </a:cubicBezTo>
                  <a:cubicBezTo>
                    <a:pt x="65" y="137"/>
                    <a:pt x="79" y="179"/>
                    <a:pt x="113" y="304"/>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7" name="Freeform 202">
              <a:extLst>
                <a:ext uri="{FF2B5EF4-FFF2-40B4-BE49-F238E27FC236}">
                  <a16:creationId xmlns:a16="http://schemas.microsoft.com/office/drawing/2014/main" id="{AF6BAE2E-4F45-452E-9311-38824461B0EF}"/>
                </a:ext>
              </a:extLst>
            </p:cNvPr>
            <p:cNvSpPr>
              <a:spLocks/>
            </p:cNvSpPr>
            <p:nvPr/>
          </p:nvSpPr>
          <p:spPr bwMode="auto">
            <a:xfrm>
              <a:off x="8139114" y="11825288"/>
              <a:ext cx="22225" cy="90488"/>
            </a:xfrm>
            <a:custGeom>
              <a:avLst/>
              <a:gdLst>
                <a:gd name="T0" fmla="*/ 0 w 10"/>
                <a:gd name="T1" fmla="*/ 0 h 39"/>
                <a:gd name="T2" fmla="*/ 4 w 10"/>
                <a:gd name="T3" fmla="*/ 39 h 39"/>
                <a:gd name="T4" fmla="*/ 0 w 10"/>
                <a:gd name="T5" fmla="*/ 0 h 39"/>
              </a:gdLst>
              <a:ahLst/>
              <a:cxnLst>
                <a:cxn ang="0">
                  <a:pos x="T0" y="T1"/>
                </a:cxn>
                <a:cxn ang="0">
                  <a:pos x="T2" y="T3"/>
                </a:cxn>
                <a:cxn ang="0">
                  <a:pos x="T4" y="T5"/>
                </a:cxn>
              </a:cxnLst>
              <a:rect l="0" t="0" r="r" b="b"/>
              <a:pathLst>
                <a:path w="10" h="39">
                  <a:moveTo>
                    <a:pt x="0" y="0"/>
                  </a:moveTo>
                  <a:cubicBezTo>
                    <a:pt x="0" y="0"/>
                    <a:pt x="10" y="18"/>
                    <a:pt x="4" y="39"/>
                  </a:cubicBezTo>
                  <a:cubicBezTo>
                    <a:pt x="4" y="39"/>
                    <a:pt x="6" y="19"/>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8" name="Freeform 203">
              <a:extLst>
                <a:ext uri="{FF2B5EF4-FFF2-40B4-BE49-F238E27FC236}">
                  <a16:creationId xmlns:a16="http://schemas.microsoft.com/office/drawing/2014/main" id="{CA15698C-2BAA-4D1B-AD86-0190C32976C5}"/>
                </a:ext>
              </a:extLst>
            </p:cNvPr>
            <p:cNvSpPr>
              <a:spLocks/>
            </p:cNvSpPr>
            <p:nvPr/>
          </p:nvSpPr>
          <p:spPr bwMode="auto">
            <a:xfrm>
              <a:off x="8774114" y="10033000"/>
              <a:ext cx="9525" cy="28575"/>
            </a:xfrm>
            <a:custGeom>
              <a:avLst/>
              <a:gdLst>
                <a:gd name="T0" fmla="*/ 4 w 4"/>
                <a:gd name="T1" fmla="*/ 0 h 12"/>
                <a:gd name="T2" fmla="*/ 0 w 4"/>
                <a:gd name="T3" fmla="*/ 3 h 12"/>
                <a:gd name="T4" fmla="*/ 0 w 4"/>
                <a:gd name="T5" fmla="*/ 12 h 12"/>
                <a:gd name="T6" fmla="*/ 3 w 4"/>
                <a:gd name="T7" fmla="*/ 11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0" y="3"/>
                    <a:pt x="0" y="3"/>
                    <a:pt x="0" y="3"/>
                  </a:cubicBezTo>
                  <a:cubicBezTo>
                    <a:pt x="0" y="12"/>
                    <a:pt x="0" y="12"/>
                    <a:pt x="0" y="12"/>
                  </a:cubicBezTo>
                  <a:cubicBezTo>
                    <a:pt x="0" y="12"/>
                    <a:pt x="3" y="12"/>
                    <a:pt x="3" y="11"/>
                  </a:cubicBezTo>
                  <a:cubicBezTo>
                    <a:pt x="3" y="11"/>
                    <a:pt x="4" y="0"/>
                    <a:pt x="4" y="0"/>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9" name="Freeform 204">
              <a:extLst>
                <a:ext uri="{FF2B5EF4-FFF2-40B4-BE49-F238E27FC236}">
                  <a16:creationId xmlns:a16="http://schemas.microsoft.com/office/drawing/2014/main" id="{EEAEB489-C903-41BD-97A5-0C35221158DC}"/>
                </a:ext>
              </a:extLst>
            </p:cNvPr>
            <p:cNvSpPr>
              <a:spLocks/>
            </p:cNvSpPr>
            <p:nvPr/>
          </p:nvSpPr>
          <p:spPr bwMode="auto">
            <a:xfrm>
              <a:off x="8748714" y="10017125"/>
              <a:ext cx="9525" cy="34925"/>
            </a:xfrm>
            <a:custGeom>
              <a:avLst/>
              <a:gdLst>
                <a:gd name="T0" fmla="*/ 3 w 4"/>
                <a:gd name="T1" fmla="*/ 0 h 15"/>
                <a:gd name="T2" fmla="*/ 1 w 4"/>
                <a:gd name="T3" fmla="*/ 1 h 15"/>
                <a:gd name="T4" fmla="*/ 0 w 4"/>
                <a:gd name="T5" fmla="*/ 14 h 15"/>
                <a:gd name="T6" fmla="*/ 4 w 4"/>
                <a:gd name="T7" fmla="*/ 15 h 15"/>
                <a:gd name="T8" fmla="*/ 3 w 4"/>
                <a:gd name="T9" fmla="*/ 0 h 15"/>
              </a:gdLst>
              <a:ahLst/>
              <a:cxnLst>
                <a:cxn ang="0">
                  <a:pos x="T0" y="T1"/>
                </a:cxn>
                <a:cxn ang="0">
                  <a:pos x="T2" y="T3"/>
                </a:cxn>
                <a:cxn ang="0">
                  <a:pos x="T4" y="T5"/>
                </a:cxn>
                <a:cxn ang="0">
                  <a:pos x="T6" y="T7"/>
                </a:cxn>
                <a:cxn ang="0">
                  <a:pos x="T8" y="T9"/>
                </a:cxn>
              </a:cxnLst>
              <a:rect l="0" t="0" r="r" b="b"/>
              <a:pathLst>
                <a:path w="4" h="15">
                  <a:moveTo>
                    <a:pt x="3" y="0"/>
                  </a:moveTo>
                  <a:cubicBezTo>
                    <a:pt x="1" y="1"/>
                    <a:pt x="1" y="1"/>
                    <a:pt x="1" y="1"/>
                  </a:cubicBezTo>
                  <a:cubicBezTo>
                    <a:pt x="0" y="14"/>
                    <a:pt x="0" y="14"/>
                    <a:pt x="0" y="14"/>
                  </a:cubicBezTo>
                  <a:cubicBezTo>
                    <a:pt x="0" y="14"/>
                    <a:pt x="4" y="15"/>
                    <a:pt x="4" y="15"/>
                  </a:cubicBezTo>
                  <a:cubicBezTo>
                    <a:pt x="4" y="14"/>
                    <a:pt x="3" y="0"/>
                    <a:pt x="3" y="0"/>
                  </a:cubicBez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 name="Freeform 206">
              <a:extLst>
                <a:ext uri="{FF2B5EF4-FFF2-40B4-BE49-F238E27FC236}">
                  <a16:creationId xmlns:a16="http://schemas.microsoft.com/office/drawing/2014/main" id="{22E98391-7ECF-4879-9E34-B7F1EAC11575}"/>
                </a:ext>
              </a:extLst>
            </p:cNvPr>
            <p:cNvSpPr>
              <a:spLocks/>
            </p:cNvSpPr>
            <p:nvPr/>
          </p:nvSpPr>
          <p:spPr bwMode="auto">
            <a:xfrm>
              <a:off x="8720138" y="10002838"/>
              <a:ext cx="9525" cy="50800"/>
            </a:xfrm>
            <a:custGeom>
              <a:avLst/>
              <a:gdLst>
                <a:gd name="T0" fmla="*/ 5 w 6"/>
                <a:gd name="T1" fmla="*/ 0 h 32"/>
                <a:gd name="T2" fmla="*/ 0 w 6"/>
                <a:gd name="T3" fmla="*/ 8 h 32"/>
                <a:gd name="T4" fmla="*/ 3 w 6"/>
                <a:gd name="T5" fmla="*/ 32 h 32"/>
                <a:gd name="T6" fmla="*/ 6 w 6"/>
                <a:gd name="T7" fmla="*/ 32 h 32"/>
                <a:gd name="T8" fmla="*/ 5 w 6"/>
                <a:gd name="T9" fmla="*/ 0 h 32"/>
              </a:gdLst>
              <a:ahLst/>
              <a:cxnLst>
                <a:cxn ang="0">
                  <a:pos x="T0" y="T1"/>
                </a:cxn>
                <a:cxn ang="0">
                  <a:pos x="T2" y="T3"/>
                </a:cxn>
                <a:cxn ang="0">
                  <a:pos x="T4" y="T5"/>
                </a:cxn>
                <a:cxn ang="0">
                  <a:pos x="T6" y="T7"/>
                </a:cxn>
                <a:cxn ang="0">
                  <a:pos x="T8" y="T9"/>
                </a:cxn>
              </a:cxnLst>
              <a:rect l="0" t="0" r="r" b="b"/>
              <a:pathLst>
                <a:path w="6" h="32">
                  <a:moveTo>
                    <a:pt x="5" y="0"/>
                  </a:moveTo>
                  <a:lnTo>
                    <a:pt x="0" y="8"/>
                  </a:lnTo>
                  <a:lnTo>
                    <a:pt x="3" y="32"/>
                  </a:lnTo>
                  <a:lnTo>
                    <a:pt x="6" y="32"/>
                  </a:lnTo>
                  <a:lnTo>
                    <a:pt x="5" y="0"/>
                  </a:lnTo>
                  <a:close/>
                </a:path>
              </a:pathLst>
            </a:custGeom>
            <a:solidFill>
              <a:srgbClr val="F4B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 name="Freeform 207">
              <a:extLst>
                <a:ext uri="{FF2B5EF4-FFF2-40B4-BE49-F238E27FC236}">
                  <a16:creationId xmlns:a16="http://schemas.microsoft.com/office/drawing/2014/main" id="{9DBE828A-5D14-4098-B842-2F4DBDFB1332}"/>
                </a:ext>
              </a:extLst>
            </p:cNvPr>
            <p:cNvSpPr>
              <a:spLocks/>
            </p:cNvSpPr>
            <p:nvPr/>
          </p:nvSpPr>
          <p:spPr bwMode="auto">
            <a:xfrm>
              <a:off x="8683626" y="9975850"/>
              <a:ext cx="120650" cy="187325"/>
            </a:xfrm>
            <a:custGeom>
              <a:avLst/>
              <a:gdLst>
                <a:gd name="T0" fmla="*/ 3 w 52"/>
                <a:gd name="T1" fmla="*/ 2 h 81"/>
                <a:gd name="T2" fmla="*/ 3 w 52"/>
                <a:gd name="T3" fmla="*/ 2 h 81"/>
                <a:gd name="T4" fmla="*/ 12 w 52"/>
                <a:gd name="T5" fmla="*/ 2 h 81"/>
                <a:gd name="T6" fmla="*/ 13 w 52"/>
                <a:gd name="T7" fmla="*/ 3 h 81"/>
                <a:gd name="T8" fmla="*/ 14 w 52"/>
                <a:gd name="T9" fmla="*/ 5 h 81"/>
                <a:gd name="T10" fmla="*/ 19 w 52"/>
                <a:gd name="T11" fmla="*/ 33 h 81"/>
                <a:gd name="T12" fmla="*/ 19 w 52"/>
                <a:gd name="T13" fmla="*/ 14 h 81"/>
                <a:gd name="T14" fmla="*/ 21 w 52"/>
                <a:gd name="T15" fmla="*/ 10 h 81"/>
                <a:gd name="T16" fmla="*/ 21 w 52"/>
                <a:gd name="T17" fmla="*/ 10 h 81"/>
                <a:gd name="T18" fmla="*/ 28 w 52"/>
                <a:gd name="T19" fmla="*/ 11 h 81"/>
                <a:gd name="T20" fmla="*/ 28 w 52"/>
                <a:gd name="T21" fmla="*/ 11 h 81"/>
                <a:gd name="T22" fmla="*/ 30 w 52"/>
                <a:gd name="T23" fmla="*/ 15 h 81"/>
                <a:gd name="T24" fmla="*/ 29 w 52"/>
                <a:gd name="T25" fmla="*/ 32 h 81"/>
                <a:gd name="T26" fmla="*/ 31 w 52"/>
                <a:gd name="T27" fmla="*/ 19 h 81"/>
                <a:gd name="T28" fmla="*/ 32 w 52"/>
                <a:gd name="T29" fmla="*/ 17 h 81"/>
                <a:gd name="T30" fmla="*/ 32 w 52"/>
                <a:gd name="T31" fmla="*/ 17 h 81"/>
                <a:gd name="T32" fmla="*/ 39 w 52"/>
                <a:gd name="T33" fmla="*/ 18 h 81"/>
                <a:gd name="T34" fmla="*/ 40 w 52"/>
                <a:gd name="T35" fmla="*/ 19 h 81"/>
                <a:gd name="T36" fmla="*/ 41 w 52"/>
                <a:gd name="T37" fmla="*/ 21 h 81"/>
                <a:gd name="T38" fmla="*/ 40 w 52"/>
                <a:gd name="T39" fmla="*/ 36 h 81"/>
                <a:gd name="T40" fmla="*/ 41 w 52"/>
                <a:gd name="T41" fmla="*/ 27 h 81"/>
                <a:gd name="T42" fmla="*/ 44 w 52"/>
                <a:gd name="T43" fmla="*/ 24 h 81"/>
                <a:gd name="T44" fmla="*/ 46 w 52"/>
                <a:gd name="T45" fmla="*/ 24 h 81"/>
                <a:gd name="T46" fmla="*/ 49 w 52"/>
                <a:gd name="T47" fmla="*/ 28 h 81"/>
                <a:gd name="T48" fmla="*/ 52 w 52"/>
                <a:gd name="T49" fmla="*/ 63 h 81"/>
                <a:gd name="T50" fmla="*/ 42 w 52"/>
                <a:gd name="T51" fmla="*/ 75 h 81"/>
                <a:gd name="T52" fmla="*/ 30 w 52"/>
                <a:gd name="T53" fmla="*/ 80 h 81"/>
                <a:gd name="T54" fmla="*/ 18 w 52"/>
                <a:gd name="T55" fmla="*/ 79 h 81"/>
                <a:gd name="T56" fmla="*/ 8 w 52"/>
                <a:gd name="T57" fmla="*/ 74 h 81"/>
                <a:gd name="T58" fmla="*/ 4 w 52"/>
                <a:gd name="T59" fmla="*/ 70 h 81"/>
                <a:gd name="T60" fmla="*/ 1 w 52"/>
                <a:gd name="T61" fmla="*/ 59 h 81"/>
                <a:gd name="T62" fmla="*/ 1 w 52"/>
                <a:gd name="T63" fmla="*/ 54 h 81"/>
                <a:gd name="T64" fmla="*/ 7 w 52"/>
                <a:gd name="T65" fmla="*/ 37 h 81"/>
                <a:gd name="T66" fmla="*/ 2 w 52"/>
                <a:gd name="T67" fmla="*/ 6 h 81"/>
                <a:gd name="T68" fmla="*/ 3 w 52"/>
                <a:gd name="T69"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81">
                  <a:moveTo>
                    <a:pt x="3" y="2"/>
                  </a:moveTo>
                  <a:cubicBezTo>
                    <a:pt x="3" y="2"/>
                    <a:pt x="3" y="2"/>
                    <a:pt x="3" y="2"/>
                  </a:cubicBezTo>
                  <a:cubicBezTo>
                    <a:pt x="6" y="0"/>
                    <a:pt x="9" y="0"/>
                    <a:pt x="12" y="2"/>
                  </a:cubicBezTo>
                  <a:cubicBezTo>
                    <a:pt x="13" y="3"/>
                    <a:pt x="13" y="3"/>
                    <a:pt x="13" y="3"/>
                  </a:cubicBezTo>
                  <a:cubicBezTo>
                    <a:pt x="13" y="3"/>
                    <a:pt x="14" y="4"/>
                    <a:pt x="14" y="5"/>
                  </a:cubicBezTo>
                  <a:cubicBezTo>
                    <a:pt x="19" y="33"/>
                    <a:pt x="19" y="33"/>
                    <a:pt x="19" y="33"/>
                  </a:cubicBezTo>
                  <a:cubicBezTo>
                    <a:pt x="19" y="14"/>
                    <a:pt x="19" y="14"/>
                    <a:pt x="19" y="14"/>
                  </a:cubicBezTo>
                  <a:cubicBezTo>
                    <a:pt x="19" y="12"/>
                    <a:pt x="20" y="11"/>
                    <a:pt x="21" y="10"/>
                  </a:cubicBezTo>
                  <a:cubicBezTo>
                    <a:pt x="21" y="10"/>
                    <a:pt x="21" y="10"/>
                    <a:pt x="21" y="10"/>
                  </a:cubicBezTo>
                  <a:cubicBezTo>
                    <a:pt x="23" y="9"/>
                    <a:pt x="26" y="10"/>
                    <a:pt x="28" y="11"/>
                  </a:cubicBezTo>
                  <a:cubicBezTo>
                    <a:pt x="28" y="11"/>
                    <a:pt x="28" y="11"/>
                    <a:pt x="28" y="11"/>
                  </a:cubicBezTo>
                  <a:cubicBezTo>
                    <a:pt x="29" y="12"/>
                    <a:pt x="30" y="13"/>
                    <a:pt x="30" y="15"/>
                  </a:cubicBezTo>
                  <a:cubicBezTo>
                    <a:pt x="29" y="32"/>
                    <a:pt x="29" y="32"/>
                    <a:pt x="29" y="32"/>
                  </a:cubicBezTo>
                  <a:cubicBezTo>
                    <a:pt x="31" y="19"/>
                    <a:pt x="31" y="19"/>
                    <a:pt x="31" y="19"/>
                  </a:cubicBezTo>
                  <a:cubicBezTo>
                    <a:pt x="31" y="18"/>
                    <a:pt x="31" y="17"/>
                    <a:pt x="32" y="17"/>
                  </a:cubicBezTo>
                  <a:cubicBezTo>
                    <a:pt x="32" y="17"/>
                    <a:pt x="32" y="17"/>
                    <a:pt x="32" y="17"/>
                  </a:cubicBezTo>
                  <a:cubicBezTo>
                    <a:pt x="34" y="16"/>
                    <a:pt x="37" y="17"/>
                    <a:pt x="39" y="18"/>
                  </a:cubicBezTo>
                  <a:cubicBezTo>
                    <a:pt x="40" y="19"/>
                    <a:pt x="40" y="19"/>
                    <a:pt x="40" y="19"/>
                  </a:cubicBezTo>
                  <a:cubicBezTo>
                    <a:pt x="41" y="20"/>
                    <a:pt x="41" y="20"/>
                    <a:pt x="41" y="21"/>
                  </a:cubicBezTo>
                  <a:cubicBezTo>
                    <a:pt x="40" y="36"/>
                    <a:pt x="40" y="36"/>
                    <a:pt x="40" y="36"/>
                  </a:cubicBezTo>
                  <a:cubicBezTo>
                    <a:pt x="41" y="27"/>
                    <a:pt x="41" y="27"/>
                    <a:pt x="41" y="27"/>
                  </a:cubicBezTo>
                  <a:cubicBezTo>
                    <a:pt x="42" y="26"/>
                    <a:pt x="43" y="25"/>
                    <a:pt x="44" y="24"/>
                  </a:cubicBezTo>
                  <a:cubicBezTo>
                    <a:pt x="45" y="24"/>
                    <a:pt x="46" y="24"/>
                    <a:pt x="46" y="24"/>
                  </a:cubicBezTo>
                  <a:cubicBezTo>
                    <a:pt x="48" y="25"/>
                    <a:pt x="49" y="26"/>
                    <a:pt x="49" y="28"/>
                  </a:cubicBezTo>
                  <a:cubicBezTo>
                    <a:pt x="52" y="40"/>
                    <a:pt x="52" y="52"/>
                    <a:pt x="52" y="63"/>
                  </a:cubicBezTo>
                  <a:cubicBezTo>
                    <a:pt x="51" y="69"/>
                    <a:pt x="47" y="74"/>
                    <a:pt x="42" y="75"/>
                  </a:cubicBezTo>
                  <a:cubicBezTo>
                    <a:pt x="30" y="80"/>
                    <a:pt x="30" y="80"/>
                    <a:pt x="30" y="80"/>
                  </a:cubicBezTo>
                  <a:cubicBezTo>
                    <a:pt x="26" y="81"/>
                    <a:pt x="22" y="81"/>
                    <a:pt x="18" y="79"/>
                  </a:cubicBezTo>
                  <a:cubicBezTo>
                    <a:pt x="8" y="74"/>
                    <a:pt x="8" y="74"/>
                    <a:pt x="8" y="74"/>
                  </a:cubicBezTo>
                  <a:cubicBezTo>
                    <a:pt x="6" y="73"/>
                    <a:pt x="5" y="72"/>
                    <a:pt x="4" y="70"/>
                  </a:cubicBezTo>
                  <a:cubicBezTo>
                    <a:pt x="1" y="59"/>
                    <a:pt x="1" y="59"/>
                    <a:pt x="1" y="59"/>
                  </a:cubicBezTo>
                  <a:cubicBezTo>
                    <a:pt x="0" y="57"/>
                    <a:pt x="0" y="56"/>
                    <a:pt x="1" y="54"/>
                  </a:cubicBezTo>
                  <a:cubicBezTo>
                    <a:pt x="7" y="37"/>
                    <a:pt x="7" y="37"/>
                    <a:pt x="7" y="37"/>
                  </a:cubicBezTo>
                  <a:cubicBezTo>
                    <a:pt x="2" y="6"/>
                    <a:pt x="2" y="6"/>
                    <a:pt x="2" y="6"/>
                  </a:cubicBezTo>
                  <a:cubicBezTo>
                    <a:pt x="2" y="4"/>
                    <a:pt x="2" y="3"/>
                    <a:pt x="3" y="2"/>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249" name="Freeform: Shape 248">
            <a:extLst>
              <a:ext uri="{FF2B5EF4-FFF2-40B4-BE49-F238E27FC236}">
                <a16:creationId xmlns:a16="http://schemas.microsoft.com/office/drawing/2014/main" id="{21202A62-3523-41C2-9F63-81E79DFBB003}"/>
              </a:ext>
            </a:extLst>
          </p:cNvPr>
          <p:cNvSpPr>
            <a:spLocks/>
          </p:cNvSpPr>
          <p:nvPr/>
        </p:nvSpPr>
        <p:spPr bwMode="auto">
          <a:xfrm>
            <a:off x="0" y="447"/>
            <a:ext cx="7277967" cy="6857107"/>
          </a:xfrm>
          <a:custGeom>
            <a:avLst/>
            <a:gdLst>
              <a:gd name="connsiteX0" fmla="*/ 6290878 w 14557829"/>
              <a:gd name="connsiteY0" fmla="*/ 1974298 h 13716000"/>
              <a:gd name="connsiteX1" fmla="*/ 4511539 w 14557829"/>
              <a:gd name="connsiteY1" fmla="*/ 2703779 h 13716000"/>
              <a:gd name="connsiteX2" fmla="*/ 3920226 w 14557829"/>
              <a:gd name="connsiteY2" fmla="*/ 2936133 h 13716000"/>
              <a:gd name="connsiteX3" fmla="*/ 3806824 w 14557829"/>
              <a:gd name="connsiteY3" fmla="*/ 2936133 h 13716000"/>
              <a:gd name="connsiteX4" fmla="*/ 1970784 w 14557829"/>
              <a:gd name="connsiteY4" fmla="*/ 4862503 h 13716000"/>
              <a:gd name="connsiteX5" fmla="*/ 2057186 w 14557829"/>
              <a:gd name="connsiteY5" fmla="*/ 5413666 h 13716000"/>
              <a:gd name="connsiteX6" fmla="*/ 1870882 w 14557829"/>
              <a:gd name="connsiteY6" fmla="*/ 6399817 h 13716000"/>
              <a:gd name="connsiteX7" fmla="*/ 1430772 w 14557829"/>
              <a:gd name="connsiteY7" fmla="*/ 7637233 h 13716000"/>
              <a:gd name="connsiteX8" fmla="*/ 3412616 w 14557829"/>
              <a:gd name="connsiteY8" fmla="*/ 8896262 h 13716000"/>
              <a:gd name="connsiteX9" fmla="*/ 3431516 w 14557829"/>
              <a:gd name="connsiteY9" fmla="*/ 8896262 h 13716000"/>
              <a:gd name="connsiteX10" fmla="*/ 3958028 w 14557829"/>
              <a:gd name="connsiteY10" fmla="*/ 9201564 h 13716000"/>
              <a:gd name="connsiteX11" fmla="*/ 5318857 w 14557829"/>
              <a:gd name="connsiteY11" fmla="*/ 10774001 h 13716000"/>
              <a:gd name="connsiteX12" fmla="*/ 7200799 w 14557829"/>
              <a:gd name="connsiteY12" fmla="*/ 10147188 h 13716000"/>
              <a:gd name="connsiteX13" fmla="*/ 8793832 w 14557829"/>
              <a:gd name="connsiteY13" fmla="*/ 10041818 h 13716000"/>
              <a:gd name="connsiteX14" fmla="*/ 9933257 w 14557829"/>
              <a:gd name="connsiteY14" fmla="*/ 10892879 h 13716000"/>
              <a:gd name="connsiteX15" fmla="*/ 13027525 w 14557829"/>
              <a:gd name="connsiteY15" fmla="*/ 9450128 h 13716000"/>
              <a:gd name="connsiteX16" fmla="*/ 13103126 w 14557829"/>
              <a:gd name="connsiteY16" fmla="*/ 8180291 h 13716000"/>
              <a:gd name="connsiteX17" fmla="*/ 12549614 w 14557829"/>
              <a:gd name="connsiteY17" fmla="*/ 6016164 h 13716000"/>
              <a:gd name="connsiteX18" fmla="*/ 10767575 w 14557829"/>
              <a:gd name="connsiteY18" fmla="*/ 3360312 h 13716000"/>
              <a:gd name="connsiteX19" fmla="*/ 10632572 w 14557829"/>
              <a:gd name="connsiteY19" fmla="*/ 3363014 h 13716000"/>
              <a:gd name="connsiteX20" fmla="*/ 10243764 w 14557829"/>
              <a:gd name="connsiteY20" fmla="*/ 3209012 h 13716000"/>
              <a:gd name="connsiteX21" fmla="*/ 8907235 w 14557829"/>
              <a:gd name="connsiteY21" fmla="*/ 2655147 h 13716000"/>
              <a:gd name="connsiteX22" fmla="*/ 8488726 w 14557829"/>
              <a:gd name="connsiteY22" fmla="*/ 2701078 h 13716000"/>
              <a:gd name="connsiteX23" fmla="*/ 7916314 w 14557829"/>
              <a:gd name="connsiteY23" fmla="*/ 2563287 h 13716000"/>
              <a:gd name="connsiteX24" fmla="*/ 6290878 w 14557829"/>
              <a:gd name="connsiteY24" fmla="*/ 1974298 h 13716000"/>
              <a:gd name="connsiteX25" fmla="*/ 0 w 14557829"/>
              <a:gd name="connsiteY25" fmla="*/ 0 h 13716000"/>
              <a:gd name="connsiteX26" fmla="*/ 14557829 w 14557829"/>
              <a:gd name="connsiteY26" fmla="*/ 0 h 13716000"/>
              <a:gd name="connsiteX27" fmla="*/ 14557829 w 14557829"/>
              <a:gd name="connsiteY27" fmla="*/ 13716000 h 13716000"/>
              <a:gd name="connsiteX28" fmla="*/ 0 w 14557829"/>
              <a:gd name="connsiteY2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557829" h="13716000">
                <a:moveTo>
                  <a:pt x="6290878" y="1974298"/>
                </a:moveTo>
                <a:cubicBezTo>
                  <a:pt x="5599663" y="1974298"/>
                  <a:pt x="4970550" y="2252582"/>
                  <a:pt x="4511539" y="2703779"/>
                </a:cubicBezTo>
                <a:cubicBezTo>
                  <a:pt x="4354936" y="2857781"/>
                  <a:pt x="4141632" y="2941536"/>
                  <a:pt x="3920226" y="2936133"/>
                </a:cubicBezTo>
                <a:cubicBezTo>
                  <a:pt x="3882426" y="2936133"/>
                  <a:pt x="3844625" y="2936133"/>
                  <a:pt x="3806824" y="2936133"/>
                </a:cubicBezTo>
                <a:cubicBezTo>
                  <a:pt x="2770002" y="2971256"/>
                  <a:pt x="1957284" y="3825019"/>
                  <a:pt x="1970784" y="4862503"/>
                </a:cubicBezTo>
                <a:cubicBezTo>
                  <a:pt x="1970784" y="5054329"/>
                  <a:pt x="2003185" y="5238050"/>
                  <a:pt x="2057186" y="5413666"/>
                </a:cubicBezTo>
                <a:cubicBezTo>
                  <a:pt x="2162488" y="5754091"/>
                  <a:pt x="2100387" y="6126937"/>
                  <a:pt x="1870882" y="6399817"/>
                </a:cubicBezTo>
                <a:cubicBezTo>
                  <a:pt x="1592776" y="6734838"/>
                  <a:pt x="1425372" y="7167123"/>
                  <a:pt x="1430772" y="7637233"/>
                </a:cubicBezTo>
                <a:cubicBezTo>
                  <a:pt x="1441573" y="8685524"/>
                  <a:pt x="2364993" y="8896262"/>
                  <a:pt x="3412616" y="8896262"/>
                </a:cubicBezTo>
                <a:cubicBezTo>
                  <a:pt x="3418016" y="8896262"/>
                  <a:pt x="3426116" y="8896262"/>
                  <a:pt x="3431516" y="8896262"/>
                </a:cubicBezTo>
                <a:cubicBezTo>
                  <a:pt x="3650221" y="8893561"/>
                  <a:pt x="3850025" y="9012440"/>
                  <a:pt x="3958028" y="9201564"/>
                </a:cubicBezTo>
                <a:cubicBezTo>
                  <a:pt x="4392737" y="9974274"/>
                  <a:pt x="4422437" y="10463296"/>
                  <a:pt x="5318857" y="10774001"/>
                </a:cubicBezTo>
                <a:cubicBezTo>
                  <a:pt x="6379980" y="11144145"/>
                  <a:pt x="6925393" y="10452489"/>
                  <a:pt x="7200799" y="10147188"/>
                </a:cubicBezTo>
                <a:cubicBezTo>
                  <a:pt x="7649008" y="9650060"/>
                  <a:pt x="8248421" y="9709499"/>
                  <a:pt x="8793832" y="10041818"/>
                </a:cubicBezTo>
                <a:cubicBezTo>
                  <a:pt x="9088139" y="10220136"/>
                  <a:pt x="9350044" y="10665930"/>
                  <a:pt x="9933257" y="10892879"/>
                </a:cubicBezTo>
                <a:cubicBezTo>
                  <a:pt x="11177984" y="11379200"/>
                  <a:pt x="12652216" y="10663228"/>
                  <a:pt x="13027525" y="9450128"/>
                </a:cubicBezTo>
                <a:cubicBezTo>
                  <a:pt x="13097726" y="9225880"/>
                  <a:pt x="12957323" y="8364012"/>
                  <a:pt x="13103126" y="8180291"/>
                </a:cubicBezTo>
                <a:cubicBezTo>
                  <a:pt x="13502735" y="7672356"/>
                  <a:pt x="12549614" y="6713223"/>
                  <a:pt x="12549614" y="6016164"/>
                </a:cubicBezTo>
                <a:cubicBezTo>
                  <a:pt x="12549614" y="4373480"/>
                  <a:pt x="12144605" y="3870949"/>
                  <a:pt x="10767575" y="3360312"/>
                </a:cubicBezTo>
                <a:cubicBezTo>
                  <a:pt x="10724374" y="3344102"/>
                  <a:pt x="10678473" y="3360312"/>
                  <a:pt x="10632572" y="3363014"/>
                </a:cubicBezTo>
                <a:cubicBezTo>
                  <a:pt x="10486769" y="3368418"/>
                  <a:pt x="10346366" y="3314382"/>
                  <a:pt x="10243764" y="3209012"/>
                </a:cubicBezTo>
                <a:cubicBezTo>
                  <a:pt x="9903557" y="2865886"/>
                  <a:pt x="9431046" y="2655147"/>
                  <a:pt x="8907235" y="2655147"/>
                </a:cubicBezTo>
                <a:cubicBezTo>
                  <a:pt x="8764132" y="2655147"/>
                  <a:pt x="8623729" y="2671358"/>
                  <a:pt x="8488726" y="2701078"/>
                </a:cubicBezTo>
                <a:cubicBezTo>
                  <a:pt x="8286222" y="2747008"/>
                  <a:pt x="8075617" y="2695674"/>
                  <a:pt x="7916314" y="2563287"/>
                </a:cubicBezTo>
                <a:cubicBezTo>
                  <a:pt x="7476204" y="2195844"/>
                  <a:pt x="6909192" y="1974298"/>
                  <a:pt x="6290878" y="1974298"/>
                </a:cubicBezTo>
                <a:close/>
                <a:moveTo>
                  <a:pt x="0" y="0"/>
                </a:moveTo>
                <a:lnTo>
                  <a:pt x="14557829" y="0"/>
                </a:lnTo>
                <a:lnTo>
                  <a:pt x="14557829" y="13716000"/>
                </a:lnTo>
                <a:lnTo>
                  <a:pt x="0" y="13716000"/>
                </a:lnTo>
                <a:close/>
              </a:path>
            </a:pathLst>
          </a:custGeom>
          <a:solidFill>
            <a:schemeClr val="bg1"/>
          </a:solidFill>
          <a:ln>
            <a:noFill/>
          </a:ln>
          <a:effectLst>
            <a:outerShdw blurRad="419100" dist="165100" dir="10320000" sx="99000" sy="99000" algn="tl" rotWithShape="0">
              <a:srgbClr val="8FBAF9">
                <a:alpha val="40000"/>
              </a:srgb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246" name="Group 245">
            <a:extLst>
              <a:ext uri="{FF2B5EF4-FFF2-40B4-BE49-F238E27FC236}">
                <a16:creationId xmlns:a16="http://schemas.microsoft.com/office/drawing/2014/main" id="{127400C2-7074-4512-896F-370B808ECD1B}"/>
              </a:ext>
            </a:extLst>
          </p:cNvPr>
          <p:cNvGrpSpPr/>
          <p:nvPr/>
        </p:nvGrpSpPr>
        <p:grpSpPr>
          <a:xfrm>
            <a:off x="996424" y="3048844"/>
            <a:ext cx="843647" cy="1807927"/>
            <a:chOff x="1492251" y="5602288"/>
            <a:chExt cx="1687513" cy="3616325"/>
          </a:xfrm>
        </p:grpSpPr>
        <p:sp>
          <p:nvSpPr>
            <p:cNvPr id="44" name="Freeform 9">
              <a:extLst>
                <a:ext uri="{FF2B5EF4-FFF2-40B4-BE49-F238E27FC236}">
                  <a16:creationId xmlns:a16="http://schemas.microsoft.com/office/drawing/2014/main" id="{2F67BE41-B0B3-4F3C-9F28-5661ABE438AF}"/>
                </a:ext>
              </a:extLst>
            </p:cNvPr>
            <p:cNvSpPr>
              <a:spLocks/>
            </p:cNvSpPr>
            <p:nvPr/>
          </p:nvSpPr>
          <p:spPr bwMode="auto">
            <a:xfrm>
              <a:off x="1492251" y="5602288"/>
              <a:ext cx="1612900" cy="3240088"/>
            </a:xfrm>
            <a:custGeom>
              <a:avLst/>
              <a:gdLst>
                <a:gd name="T0" fmla="*/ 454 w 695"/>
                <a:gd name="T1" fmla="*/ 667 h 1395"/>
                <a:gd name="T2" fmla="*/ 507 w 695"/>
                <a:gd name="T3" fmla="*/ 487 h 1395"/>
                <a:gd name="T4" fmla="*/ 409 w 695"/>
                <a:gd name="T5" fmla="*/ 280 h 1395"/>
                <a:gd name="T6" fmla="*/ 461 w 695"/>
                <a:gd name="T7" fmla="*/ 168 h 1395"/>
                <a:gd name="T8" fmla="*/ 323 w 695"/>
                <a:gd name="T9" fmla="*/ 7 h 1395"/>
                <a:gd name="T10" fmla="*/ 162 w 695"/>
                <a:gd name="T11" fmla="*/ 144 h 1395"/>
                <a:gd name="T12" fmla="*/ 180 w 695"/>
                <a:gd name="T13" fmla="*/ 228 h 1395"/>
                <a:gd name="T14" fmla="*/ 26 w 695"/>
                <a:gd name="T15" fmla="*/ 446 h 1395"/>
                <a:gd name="T16" fmla="*/ 122 w 695"/>
                <a:gd name="T17" fmla="*/ 707 h 1395"/>
                <a:gd name="T18" fmla="*/ 2 w 695"/>
                <a:gd name="T19" fmla="*/ 978 h 1395"/>
                <a:gd name="T20" fmla="*/ 391 w 695"/>
                <a:gd name="T21" fmla="*/ 1365 h 1395"/>
                <a:gd name="T22" fmla="*/ 665 w 695"/>
                <a:gd name="T23" fmla="*/ 931 h 1395"/>
                <a:gd name="T24" fmla="*/ 454 w 695"/>
                <a:gd name="T25" fmla="*/ 667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5" h="1395">
                  <a:moveTo>
                    <a:pt x="454" y="667"/>
                  </a:moveTo>
                  <a:cubicBezTo>
                    <a:pt x="446" y="572"/>
                    <a:pt x="507" y="599"/>
                    <a:pt x="507" y="487"/>
                  </a:cubicBezTo>
                  <a:cubicBezTo>
                    <a:pt x="506" y="388"/>
                    <a:pt x="410" y="333"/>
                    <a:pt x="409" y="280"/>
                  </a:cubicBezTo>
                  <a:cubicBezTo>
                    <a:pt x="408" y="226"/>
                    <a:pt x="458" y="199"/>
                    <a:pt x="461" y="168"/>
                  </a:cubicBezTo>
                  <a:cubicBezTo>
                    <a:pt x="467" y="86"/>
                    <a:pt x="406" y="14"/>
                    <a:pt x="323" y="7"/>
                  </a:cubicBezTo>
                  <a:cubicBezTo>
                    <a:pt x="241" y="0"/>
                    <a:pt x="169" y="62"/>
                    <a:pt x="162" y="144"/>
                  </a:cubicBezTo>
                  <a:cubicBezTo>
                    <a:pt x="160" y="175"/>
                    <a:pt x="179" y="181"/>
                    <a:pt x="180" y="228"/>
                  </a:cubicBezTo>
                  <a:cubicBezTo>
                    <a:pt x="181" y="275"/>
                    <a:pt x="11" y="348"/>
                    <a:pt x="26" y="446"/>
                  </a:cubicBezTo>
                  <a:cubicBezTo>
                    <a:pt x="41" y="544"/>
                    <a:pt x="128" y="589"/>
                    <a:pt x="122" y="707"/>
                  </a:cubicBezTo>
                  <a:cubicBezTo>
                    <a:pt x="118" y="795"/>
                    <a:pt x="0" y="833"/>
                    <a:pt x="2" y="978"/>
                  </a:cubicBezTo>
                  <a:cubicBezTo>
                    <a:pt x="4" y="1214"/>
                    <a:pt x="174" y="1395"/>
                    <a:pt x="391" y="1365"/>
                  </a:cubicBezTo>
                  <a:cubicBezTo>
                    <a:pt x="607" y="1334"/>
                    <a:pt x="695" y="1147"/>
                    <a:pt x="665" y="931"/>
                  </a:cubicBezTo>
                  <a:cubicBezTo>
                    <a:pt x="645" y="787"/>
                    <a:pt x="463" y="762"/>
                    <a:pt x="454" y="6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5" name="Freeform 10">
              <a:extLst>
                <a:ext uri="{FF2B5EF4-FFF2-40B4-BE49-F238E27FC236}">
                  <a16:creationId xmlns:a16="http://schemas.microsoft.com/office/drawing/2014/main" id="{116FEEC3-7FC6-4CA1-87F7-B10890C74896}"/>
                </a:ext>
              </a:extLst>
            </p:cNvPr>
            <p:cNvSpPr>
              <a:spLocks/>
            </p:cNvSpPr>
            <p:nvPr/>
          </p:nvSpPr>
          <p:spPr bwMode="auto">
            <a:xfrm>
              <a:off x="2111376" y="5943600"/>
              <a:ext cx="239713" cy="2519363"/>
            </a:xfrm>
            <a:custGeom>
              <a:avLst/>
              <a:gdLst>
                <a:gd name="T0" fmla="*/ 32 w 103"/>
                <a:gd name="T1" fmla="*/ 0 h 1085"/>
                <a:gd name="T2" fmla="*/ 18 w 103"/>
                <a:gd name="T3" fmla="*/ 136 h 1085"/>
                <a:gd name="T4" fmla="*/ 10 w 103"/>
                <a:gd name="T5" fmla="*/ 273 h 1085"/>
                <a:gd name="T6" fmla="*/ 7 w 103"/>
                <a:gd name="T7" fmla="*/ 410 h 1085"/>
                <a:gd name="T8" fmla="*/ 10 w 103"/>
                <a:gd name="T9" fmla="*/ 547 h 1085"/>
                <a:gd name="T10" fmla="*/ 19 w 103"/>
                <a:gd name="T11" fmla="*/ 684 h 1085"/>
                <a:gd name="T12" fmla="*/ 36 w 103"/>
                <a:gd name="T13" fmla="*/ 819 h 1085"/>
                <a:gd name="T14" fmla="*/ 64 w 103"/>
                <a:gd name="T15" fmla="*/ 953 h 1085"/>
                <a:gd name="T16" fmla="*/ 103 w 103"/>
                <a:gd name="T17" fmla="*/ 1085 h 1085"/>
                <a:gd name="T18" fmla="*/ 61 w 103"/>
                <a:gd name="T19" fmla="*/ 954 h 1085"/>
                <a:gd name="T20" fmla="*/ 32 w 103"/>
                <a:gd name="T21" fmla="*/ 820 h 1085"/>
                <a:gd name="T22" fmla="*/ 14 w 103"/>
                <a:gd name="T23" fmla="*/ 684 h 1085"/>
                <a:gd name="T24" fmla="*/ 4 w 103"/>
                <a:gd name="T25" fmla="*/ 547 h 1085"/>
                <a:gd name="T26" fmla="*/ 6 w 103"/>
                <a:gd name="T27" fmla="*/ 273 h 1085"/>
                <a:gd name="T28" fmla="*/ 32 w 103"/>
                <a:gd name="T2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5">
                  <a:moveTo>
                    <a:pt x="32" y="0"/>
                  </a:moveTo>
                  <a:cubicBezTo>
                    <a:pt x="27" y="45"/>
                    <a:pt x="22" y="91"/>
                    <a:pt x="18" y="136"/>
                  </a:cubicBezTo>
                  <a:cubicBezTo>
                    <a:pt x="15" y="182"/>
                    <a:pt x="12" y="227"/>
                    <a:pt x="10" y="273"/>
                  </a:cubicBezTo>
                  <a:cubicBezTo>
                    <a:pt x="8" y="319"/>
                    <a:pt x="7" y="364"/>
                    <a:pt x="7" y="410"/>
                  </a:cubicBezTo>
                  <a:cubicBezTo>
                    <a:pt x="7" y="456"/>
                    <a:pt x="8" y="501"/>
                    <a:pt x="10" y="547"/>
                  </a:cubicBezTo>
                  <a:cubicBezTo>
                    <a:pt x="12" y="593"/>
                    <a:pt x="15" y="638"/>
                    <a:pt x="19" y="684"/>
                  </a:cubicBezTo>
                  <a:cubicBezTo>
                    <a:pt x="23" y="729"/>
                    <a:pt x="29" y="774"/>
                    <a:pt x="36" y="819"/>
                  </a:cubicBezTo>
                  <a:cubicBezTo>
                    <a:pt x="44" y="864"/>
                    <a:pt x="53" y="909"/>
                    <a:pt x="64" y="953"/>
                  </a:cubicBezTo>
                  <a:cubicBezTo>
                    <a:pt x="75" y="998"/>
                    <a:pt x="88" y="1041"/>
                    <a:pt x="103" y="1085"/>
                  </a:cubicBezTo>
                  <a:cubicBezTo>
                    <a:pt x="87" y="1042"/>
                    <a:pt x="73" y="998"/>
                    <a:pt x="61" y="954"/>
                  </a:cubicBezTo>
                  <a:cubicBezTo>
                    <a:pt x="49" y="910"/>
                    <a:pt x="40" y="865"/>
                    <a:pt x="32" y="820"/>
                  </a:cubicBezTo>
                  <a:cubicBezTo>
                    <a:pt x="24" y="775"/>
                    <a:pt x="18" y="730"/>
                    <a:pt x="14" y="684"/>
                  </a:cubicBezTo>
                  <a:cubicBezTo>
                    <a:pt x="9" y="639"/>
                    <a:pt x="6" y="593"/>
                    <a:pt x="4" y="547"/>
                  </a:cubicBezTo>
                  <a:cubicBezTo>
                    <a:pt x="0" y="456"/>
                    <a:pt x="1" y="364"/>
                    <a:pt x="6" y="273"/>
                  </a:cubicBezTo>
                  <a:cubicBezTo>
                    <a:pt x="11" y="182"/>
                    <a:pt x="19"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6" name="Freeform 11">
              <a:extLst>
                <a:ext uri="{FF2B5EF4-FFF2-40B4-BE49-F238E27FC236}">
                  <a16:creationId xmlns:a16="http://schemas.microsoft.com/office/drawing/2014/main" id="{916D43C7-FCD7-4334-BAC3-8209AC6A523D}"/>
                </a:ext>
              </a:extLst>
            </p:cNvPr>
            <p:cNvSpPr>
              <a:spLocks/>
            </p:cNvSpPr>
            <p:nvPr/>
          </p:nvSpPr>
          <p:spPr bwMode="auto">
            <a:xfrm>
              <a:off x="2136776" y="6189663"/>
              <a:ext cx="250825" cy="239713"/>
            </a:xfrm>
            <a:custGeom>
              <a:avLst/>
              <a:gdLst>
                <a:gd name="T0" fmla="*/ 0 w 108"/>
                <a:gd name="T1" fmla="*/ 103 h 103"/>
                <a:gd name="T2" fmla="*/ 57 w 108"/>
                <a:gd name="T3" fmla="*/ 54 h 103"/>
                <a:gd name="T4" fmla="*/ 64 w 108"/>
                <a:gd name="T5" fmla="*/ 48 h 103"/>
                <a:gd name="T6" fmla="*/ 70 w 108"/>
                <a:gd name="T7" fmla="*/ 42 h 103"/>
                <a:gd name="T8" fmla="*/ 83 w 108"/>
                <a:gd name="T9" fmla="*/ 28 h 103"/>
                <a:gd name="T10" fmla="*/ 108 w 108"/>
                <a:gd name="T11" fmla="*/ 0 h 103"/>
                <a:gd name="T12" fmla="*/ 87 w 108"/>
                <a:gd name="T13" fmla="*/ 31 h 103"/>
                <a:gd name="T14" fmla="*/ 61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20" y="87"/>
                    <a:pt x="39" y="71"/>
                    <a:pt x="57" y="54"/>
                  </a:cubicBezTo>
                  <a:cubicBezTo>
                    <a:pt x="64" y="48"/>
                    <a:pt x="64" y="48"/>
                    <a:pt x="64" y="48"/>
                  </a:cubicBezTo>
                  <a:cubicBezTo>
                    <a:pt x="70" y="42"/>
                    <a:pt x="70" y="42"/>
                    <a:pt x="70" y="42"/>
                  </a:cubicBezTo>
                  <a:cubicBezTo>
                    <a:pt x="75" y="37"/>
                    <a:pt x="79" y="33"/>
                    <a:pt x="83" y="28"/>
                  </a:cubicBezTo>
                  <a:cubicBezTo>
                    <a:pt x="92" y="19"/>
                    <a:pt x="100" y="10"/>
                    <a:pt x="108" y="0"/>
                  </a:cubicBezTo>
                  <a:cubicBezTo>
                    <a:pt x="102" y="11"/>
                    <a:pt x="95" y="22"/>
                    <a:pt x="87" y="31"/>
                  </a:cubicBezTo>
                  <a:cubicBezTo>
                    <a:pt x="79" y="41"/>
                    <a:pt x="70" y="50"/>
                    <a:pt x="61" y="59"/>
                  </a:cubicBezTo>
                  <a:cubicBezTo>
                    <a:pt x="52"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7" name="Freeform 12">
              <a:extLst>
                <a:ext uri="{FF2B5EF4-FFF2-40B4-BE49-F238E27FC236}">
                  <a16:creationId xmlns:a16="http://schemas.microsoft.com/office/drawing/2014/main" id="{D557AA62-35CE-4843-B63A-37107E21445F}"/>
                </a:ext>
              </a:extLst>
            </p:cNvPr>
            <p:cNvSpPr>
              <a:spLocks/>
            </p:cNvSpPr>
            <p:nvPr/>
          </p:nvSpPr>
          <p:spPr bwMode="auto">
            <a:xfrm>
              <a:off x="2128839" y="6303963"/>
              <a:ext cx="249238" cy="236538"/>
            </a:xfrm>
            <a:custGeom>
              <a:avLst/>
              <a:gdLst>
                <a:gd name="T0" fmla="*/ 0 w 108"/>
                <a:gd name="T1" fmla="*/ 102 h 102"/>
                <a:gd name="T2" fmla="*/ 57 w 108"/>
                <a:gd name="T3" fmla="*/ 54 h 102"/>
                <a:gd name="T4" fmla="*/ 64 w 108"/>
                <a:gd name="T5" fmla="*/ 47 h 102"/>
                <a:gd name="T6" fmla="*/ 70 w 108"/>
                <a:gd name="T7" fmla="*/ 41 h 102"/>
                <a:gd name="T8" fmla="*/ 83 w 108"/>
                <a:gd name="T9" fmla="*/ 28 h 102"/>
                <a:gd name="T10" fmla="*/ 108 w 108"/>
                <a:gd name="T11" fmla="*/ 0 h 102"/>
                <a:gd name="T12" fmla="*/ 87 w 108"/>
                <a:gd name="T13" fmla="*/ 31 h 102"/>
                <a:gd name="T14" fmla="*/ 61 w 108"/>
                <a:gd name="T15" fmla="*/ 58 h 102"/>
                <a:gd name="T16" fmla="*/ 32 w 108"/>
                <a:gd name="T17" fmla="*/ 82 h 102"/>
                <a:gd name="T18" fmla="*/ 0 w 108"/>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2">
                  <a:moveTo>
                    <a:pt x="0" y="102"/>
                  </a:moveTo>
                  <a:cubicBezTo>
                    <a:pt x="20" y="87"/>
                    <a:pt x="39" y="71"/>
                    <a:pt x="57" y="54"/>
                  </a:cubicBezTo>
                  <a:cubicBezTo>
                    <a:pt x="64" y="47"/>
                    <a:pt x="64" y="47"/>
                    <a:pt x="64" y="47"/>
                  </a:cubicBezTo>
                  <a:cubicBezTo>
                    <a:pt x="70" y="41"/>
                    <a:pt x="70" y="41"/>
                    <a:pt x="70" y="41"/>
                  </a:cubicBezTo>
                  <a:cubicBezTo>
                    <a:pt x="75" y="37"/>
                    <a:pt x="79" y="32"/>
                    <a:pt x="83" y="28"/>
                  </a:cubicBezTo>
                  <a:cubicBezTo>
                    <a:pt x="92" y="19"/>
                    <a:pt x="100" y="9"/>
                    <a:pt x="108" y="0"/>
                  </a:cubicBezTo>
                  <a:cubicBezTo>
                    <a:pt x="102" y="11"/>
                    <a:pt x="95" y="21"/>
                    <a:pt x="87" y="31"/>
                  </a:cubicBezTo>
                  <a:cubicBezTo>
                    <a:pt x="79" y="40"/>
                    <a:pt x="70" y="49"/>
                    <a:pt x="61" y="58"/>
                  </a:cubicBezTo>
                  <a:cubicBezTo>
                    <a:pt x="52" y="66"/>
                    <a:pt x="42" y="75"/>
                    <a:pt x="32" y="82"/>
                  </a:cubicBezTo>
                  <a:cubicBezTo>
                    <a:pt x="22" y="89"/>
                    <a:pt x="11" y="96"/>
                    <a:pt x="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8" name="Freeform 13">
              <a:extLst>
                <a:ext uri="{FF2B5EF4-FFF2-40B4-BE49-F238E27FC236}">
                  <a16:creationId xmlns:a16="http://schemas.microsoft.com/office/drawing/2014/main" id="{59B42483-A784-4948-B176-73CCD7DF43BE}"/>
                </a:ext>
              </a:extLst>
            </p:cNvPr>
            <p:cNvSpPr>
              <a:spLocks/>
            </p:cNvSpPr>
            <p:nvPr/>
          </p:nvSpPr>
          <p:spPr bwMode="auto">
            <a:xfrm>
              <a:off x="2128839" y="6967538"/>
              <a:ext cx="247650" cy="239713"/>
            </a:xfrm>
            <a:custGeom>
              <a:avLst/>
              <a:gdLst>
                <a:gd name="T0" fmla="*/ 0 w 107"/>
                <a:gd name="T1" fmla="*/ 103 h 103"/>
                <a:gd name="T2" fmla="*/ 56 w 107"/>
                <a:gd name="T3" fmla="*/ 55 h 103"/>
                <a:gd name="T4" fmla="*/ 63 w 107"/>
                <a:gd name="T5" fmla="*/ 48 h 103"/>
                <a:gd name="T6" fmla="*/ 70 w 107"/>
                <a:gd name="T7" fmla="*/ 42 h 103"/>
                <a:gd name="T8" fmla="*/ 83 w 107"/>
                <a:gd name="T9" fmla="*/ 29 h 103"/>
                <a:gd name="T10" fmla="*/ 107 w 107"/>
                <a:gd name="T11" fmla="*/ 0 h 103"/>
                <a:gd name="T12" fmla="*/ 86 w 107"/>
                <a:gd name="T13" fmla="*/ 32 h 103"/>
                <a:gd name="T14" fmla="*/ 60 w 107"/>
                <a:gd name="T15" fmla="*/ 59 h 103"/>
                <a:gd name="T16" fmla="*/ 31 w 107"/>
                <a:gd name="T17" fmla="*/ 83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8"/>
                    <a:pt x="38" y="72"/>
                    <a:pt x="56" y="55"/>
                  </a:cubicBezTo>
                  <a:cubicBezTo>
                    <a:pt x="63" y="48"/>
                    <a:pt x="63" y="48"/>
                    <a:pt x="63" y="48"/>
                  </a:cubicBezTo>
                  <a:cubicBezTo>
                    <a:pt x="70" y="42"/>
                    <a:pt x="70" y="42"/>
                    <a:pt x="70" y="42"/>
                  </a:cubicBezTo>
                  <a:cubicBezTo>
                    <a:pt x="74" y="38"/>
                    <a:pt x="78" y="33"/>
                    <a:pt x="83" y="29"/>
                  </a:cubicBezTo>
                  <a:cubicBezTo>
                    <a:pt x="91" y="20"/>
                    <a:pt x="99" y="10"/>
                    <a:pt x="107" y="0"/>
                  </a:cubicBezTo>
                  <a:cubicBezTo>
                    <a:pt x="101" y="11"/>
                    <a:pt x="94" y="22"/>
                    <a:pt x="86" y="32"/>
                  </a:cubicBezTo>
                  <a:cubicBezTo>
                    <a:pt x="78" y="41"/>
                    <a:pt x="69" y="50"/>
                    <a:pt x="60" y="59"/>
                  </a:cubicBezTo>
                  <a:cubicBezTo>
                    <a:pt x="51" y="67"/>
                    <a:pt x="41" y="75"/>
                    <a:pt x="31" y="83"/>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9" name="Freeform 14">
              <a:extLst>
                <a:ext uri="{FF2B5EF4-FFF2-40B4-BE49-F238E27FC236}">
                  <a16:creationId xmlns:a16="http://schemas.microsoft.com/office/drawing/2014/main" id="{B26003BC-301C-4B9D-951F-B676F4D5C9E8}"/>
                </a:ext>
              </a:extLst>
            </p:cNvPr>
            <p:cNvSpPr>
              <a:spLocks/>
            </p:cNvSpPr>
            <p:nvPr/>
          </p:nvSpPr>
          <p:spPr bwMode="auto">
            <a:xfrm>
              <a:off x="2133601" y="7070725"/>
              <a:ext cx="249238" cy="238125"/>
            </a:xfrm>
            <a:custGeom>
              <a:avLst/>
              <a:gdLst>
                <a:gd name="T0" fmla="*/ 0 w 108"/>
                <a:gd name="T1" fmla="*/ 103 h 103"/>
                <a:gd name="T2" fmla="*/ 56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1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6" y="54"/>
                  </a:cubicBezTo>
                  <a:cubicBezTo>
                    <a:pt x="63" y="48"/>
                    <a:pt x="63" y="48"/>
                    <a:pt x="63" y="48"/>
                  </a:cubicBezTo>
                  <a:cubicBezTo>
                    <a:pt x="70" y="41"/>
                    <a:pt x="70" y="41"/>
                    <a:pt x="70" y="41"/>
                  </a:cubicBezTo>
                  <a:cubicBezTo>
                    <a:pt x="74" y="37"/>
                    <a:pt x="79" y="32"/>
                    <a:pt x="83" y="28"/>
                  </a:cubicBezTo>
                  <a:cubicBezTo>
                    <a:pt x="92" y="19"/>
                    <a:pt x="100" y="10"/>
                    <a:pt x="108" y="0"/>
                  </a:cubicBezTo>
                  <a:cubicBezTo>
                    <a:pt x="102" y="11"/>
                    <a:pt x="94" y="21"/>
                    <a:pt x="86" y="31"/>
                  </a:cubicBezTo>
                  <a:cubicBezTo>
                    <a:pt x="78" y="41"/>
                    <a:pt x="70" y="50"/>
                    <a:pt x="60" y="58"/>
                  </a:cubicBezTo>
                  <a:cubicBezTo>
                    <a:pt x="51" y="67"/>
                    <a:pt x="42"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0" name="Freeform 15">
              <a:extLst>
                <a:ext uri="{FF2B5EF4-FFF2-40B4-BE49-F238E27FC236}">
                  <a16:creationId xmlns:a16="http://schemas.microsoft.com/office/drawing/2014/main" id="{317D49AB-57E9-460C-ABDE-C0649F9A6C08}"/>
                </a:ext>
              </a:extLst>
            </p:cNvPr>
            <p:cNvSpPr>
              <a:spLocks/>
            </p:cNvSpPr>
            <p:nvPr/>
          </p:nvSpPr>
          <p:spPr bwMode="auto">
            <a:xfrm>
              <a:off x="1727201" y="6599238"/>
              <a:ext cx="393700" cy="241300"/>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5 w 170"/>
                <a:gd name="T13" fmla="*/ 84 h 104"/>
                <a:gd name="T14" fmla="*/ 136 w 170"/>
                <a:gd name="T15" fmla="*/ 89 h 104"/>
                <a:gd name="T16" fmla="*/ 147 w 170"/>
                <a:gd name="T17" fmla="*/ 94 h 104"/>
                <a:gd name="T18" fmla="*/ 153 w 170"/>
                <a:gd name="T19" fmla="*/ 97 h 104"/>
                <a:gd name="T20" fmla="*/ 159 w 170"/>
                <a:gd name="T21" fmla="*/ 99 h 104"/>
                <a:gd name="T22" fmla="*/ 170 w 170"/>
                <a:gd name="T23" fmla="*/ 104 h 104"/>
                <a:gd name="T24" fmla="*/ 123 w 170"/>
                <a:gd name="T25" fmla="*/ 88 h 104"/>
                <a:gd name="T26" fmla="*/ 117 w 170"/>
                <a:gd name="T27" fmla="*/ 85 h 104"/>
                <a:gd name="T28" fmla="*/ 111 w 170"/>
                <a:gd name="T29" fmla="*/ 82 h 104"/>
                <a:gd name="T30" fmla="*/ 100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7" y="50"/>
                    <a:pt x="81" y="59"/>
                  </a:cubicBezTo>
                  <a:cubicBezTo>
                    <a:pt x="88" y="64"/>
                    <a:pt x="95" y="68"/>
                    <a:pt x="102" y="72"/>
                  </a:cubicBezTo>
                  <a:cubicBezTo>
                    <a:pt x="113" y="78"/>
                    <a:pt x="113" y="78"/>
                    <a:pt x="113" y="78"/>
                  </a:cubicBezTo>
                  <a:cubicBezTo>
                    <a:pt x="119" y="81"/>
                    <a:pt x="119" y="81"/>
                    <a:pt x="119" y="81"/>
                  </a:cubicBezTo>
                  <a:cubicBezTo>
                    <a:pt x="125" y="84"/>
                    <a:pt x="125" y="84"/>
                    <a:pt x="125" y="84"/>
                  </a:cubicBezTo>
                  <a:cubicBezTo>
                    <a:pt x="136" y="89"/>
                    <a:pt x="136" y="89"/>
                    <a:pt x="136" y="89"/>
                  </a:cubicBezTo>
                  <a:cubicBezTo>
                    <a:pt x="147" y="94"/>
                    <a:pt x="147" y="94"/>
                    <a:pt x="147" y="94"/>
                  </a:cubicBezTo>
                  <a:cubicBezTo>
                    <a:pt x="149" y="95"/>
                    <a:pt x="151" y="96"/>
                    <a:pt x="153" y="97"/>
                  </a:cubicBezTo>
                  <a:cubicBezTo>
                    <a:pt x="159" y="99"/>
                    <a:pt x="159" y="99"/>
                    <a:pt x="159" y="99"/>
                  </a:cubicBezTo>
                  <a:cubicBezTo>
                    <a:pt x="163" y="101"/>
                    <a:pt x="167" y="102"/>
                    <a:pt x="170" y="104"/>
                  </a:cubicBezTo>
                  <a:cubicBezTo>
                    <a:pt x="154" y="100"/>
                    <a:pt x="138" y="95"/>
                    <a:pt x="123" y="88"/>
                  </a:cubicBezTo>
                  <a:cubicBezTo>
                    <a:pt x="117" y="85"/>
                    <a:pt x="117" y="85"/>
                    <a:pt x="117" y="85"/>
                  </a:cubicBezTo>
                  <a:cubicBezTo>
                    <a:pt x="111" y="82"/>
                    <a:pt x="111" y="82"/>
                    <a:pt x="111" y="82"/>
                  </a:cubicBezTo>
                  <a:cubicBezTo>
                    <a:pt x="100" y="77"/>
                    <a:pt x="100" y="77"/>
                    <a:pt x="100" y="77"/>
                  </a:cubicBezTo>
                  <a:cubicBezTo>
                    <a:pt x="92" y="73"/>
                    <a:pt x="85" y="69"/>
                    <a:pt x="78" y="64"/>
                  </a:cubicBezTo>
                  <a:cubicBezTo>
                    <a:pt x="64" y="55"/>
                    <a:pt x="50" y="45"/>
                    <a:pt x="37" y="35"/>
                  </a:cubicBezTo>
                  <a:cubicBezTo>
                    <a:pt x="24" y="24"/>
                    <a:pt x="11"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1" name="Freeform 16">
              <a:extLst>
                <a:ext uri="{FF2B5EF4-FFF2-40B4-BE49-F238E27FC236}">
                  <a16:creationId xmlns:a16="http://schemas.microsoft.com/office/drawing/2014/main" id="{7BD1C28B-8F5B-49B2-B576-994497E809CD}"/>
                </a:ext>
              </a:extLst>
            </p:cNvPr>
            <p:cNvSpPr>
              <a:spLocks/>
            </p:cNvSpPr>
            <p:nvPr/>
          </p:nvSpPr>
          <p:spPr bwMode="auto">
            <a:xfrm>
              <a:off x="1616076" y="6580188"/>
              <a:ext cx="504825" cy="330200"/>
            </a:xfrm>
            <a:custGeom>
              <a:avLst/>
              <a:gdLst>
                <a:gd name="T0" fmla="*/ 0 w 218"/>
                <a:gd name="T1" fmla="*/ 0 h 142"/>
                <a:gd name="T2" fmla="*/ 25 w 218"/>
                <a:gd name="T3" fmla="*/ 20 h 142"/>
                <a:gd name="T4" fmla="*/ 38 w 218"/>
                <a:gd name="T5" fmla="*/ 31 h 142"/>
                <a:gd name="T6" fmla="*/ 51 w 218"/>
                <a:gd name="T7" fmla="*/ 41 h 142"/>
                <a:gd name="T8" fmla="*/ 64 w 218"/>
                <a:gd name="T9" fmla="*/ 50 h 142"/>
                <a:gd name="T10" fmla="*/ 77 w 218"/>
                <a:gd name="T11" fmla="*/ 60 h 142"/>
                <a:gd name="T12" fmla="*/ 91 w 218"/>
                <a:gd name="T13" fmla="*/ 70 h 142"/>
                <a:gd name="T14" fmla="*/ 104 w 218"/>
                <a:gd name="T15" fmla="*/ 79 h 142"/>
                <a:gd name="T16" fmla="*/ 118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0"/>
                  </a:cubicBezTo>
                  <a:cubicBezTo>
                    <a:pt x="30" y="24"/>
                    <a:pt x="34" y="27"/>
                    <a:pt x="38" y="31"/>
                  </a:cubicBezTo>
                  <a:cubicBezTo>
                    <a:pt x="42" y="34"/>
                    <a:pt x="47" y="37"/>
                    <a:pt x="51" y="41"/>
                  </a:cubicBezTo>
                  <a:cubicBezTo>
                    <a:pt x="55" y="44"/>
                    <a:pt x="60" y="47"/>
                    <a:pt x="64" y="50"/>
                  </a:cubicBezTo>
                  <a:cubicBezTo>
                    <a:pt x="69" y="54"/>
                    <a:pt x="73" y="57"/>
                    <a:pt x="77" y="60"/>
                  </a:cubicBezTo>
                  <a:cubicBezTo>
                    <a:pt x="91" y="70"/>
                    <a:pt x="91" y="70"/>
                    <a:pt x="91" y="70"/>
                  </a:cubicBezTo>
                  <a:cubicBezTo>
                    <a:pt x="104" y="79"/>
                    <a:pt x="104" y="79"/>
                    <a:pt x="104" y="79"/>
                  </a:cubicBezTo>
                  <a:cubicBezTo>
                    <a:pt x="108" y="82"/>
                    <a:pt x="113" y="85"/>
                    <a:pt x="118"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4"/>
                    <a:pt x="198" y="134"/>
                    <a:pt x="218" y="142"/>
                  </a:cubicBezTo>
                  <a:cubicBezTo>
                    <a:pt x="197" y="136"/>
                    <a:pt x="177" y="128"/>
                    <a:pt x="157" y="118"/>
                  </a:cubicBezTo>
                  <a:cubicBezTo>
                    <a:pt x="138" y="108"/>
                    <a:pt x="119" y="96"/>
                    <a:pt x="101" y="84"/>
                  </a:cubicBezTo>
                  <a:cubicBezTo>
                    <a:pt x="83" y="71"/>
                    <a:pt x="65" y="58"/>
                    <a:pt x="48" y="44"/>
                  </a:cubicBezTo>
                  <a:cubicBezTo>
                    <a:pt x="31" y="30"/>
                    <a:pt x="15"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2" name="Freeform 17">
              <a:extLst>
                <a:ext uri="{FF2B5EF4-FFF2-40B4-BE49-F238E27FC236}">
                  <a16:creationId xmlns:a16="http://schemas.microsoft.com/office/drawing/2014/main" id="{0BEEB209-19AD-404E-8164-C0D2E6EDCB41}"/>
                </a:ext>
              </a:extLst>
            </p:cNvPr>
            <p:cNvSpPr>
              <a:spLocks/>
            </p:cNvSpPr>
            <p:nvPr/>
          </p:nvSpPr>
          <p:spPr bwMode="auto">
            <a:xfrm>
              <a:off x="1727201" y="7558088"/>
              <a:ext cx="458788" cy="266700"/>
            </a:xfrm>
            <a:custGeom>
              <a:avLst/>
              <a:gdLst>
                <a:gd name="T0" fmla="*/ 0 w 198"/>
                <a:gd name="T1" fmla="*/ 0 h 115"/>
                <a:gd name="T2" fmla="*/ 40 w 198"/>
                <a:gd name="T3" fmla="*/ 43 h 115"/>
                <a:gd name="T4" fmla="*/ 46 w 198"/>
                <a:gd name="T5" fmla="*/ 48 h 115"/>
                <a:gd name="T6" fmla="*/ 51 w 198"/>
                <a:gd name="T7" fmla="*/ 52 h 115"/>
                <a:gd name="T8" fmla="*/ 63 w 198"/>
                <a:gd name="T9" fmla="*/ 60 h 115"/>
                <a:gd name="T10" fmla="*/ 75 w 198"/>
                <a:gd name="T11" fmla="*/ 69 h 115"/>
                <a:gd name="T12" fmla="*/ 88 w 198"/>
                <a:gd name="T13" fmla="*/ 76 h 115"/>
                <a:gd name="T14" fmla="*/ 101 w 198"/>
                <a:gd name="T15" fmla="*/ 83 h 115"/>
                <a:gd name="T16" fmla="*/ 107 w 198"/>
                <a:gd name="T17" fmla="*/ 86 h 115"/>
                <a:gd name="T18" fmla="*/ 114 w 198"/>
                <a:gd name="T19" fmla="*/ 89 h 115"/>
                <a:gd name="T20" fmla="*/ 128 w 198"/>
                <a:gd name="T21" fmla="*/ 95 h 115"/>
                <a:gd name="T22" fmla="*/ 141 w 198"/>
                <a:gd name="T23" fmla="*/ 99 h 115"/>
                <a:gd name="T24" fmla="*/ 148 w 198"/>
                <a:gd name="T25" fmla="*/ 102 h 115"/>
                <a:gd name="T26" fmla="*/ 155 w 198"/>
                <a:gd name="T27" fmla="*/ 104 h 115"/>
                <a:gd name="T28" fmla="*/ 169 w 198"/>
                <a:gd name="T29" fmla="*/ 108 h 115"/>
                <a:gd name="T30" fmla="*/ 198 w 198"/>
                <a:gd name="T31" fmla="*/ 115 h 115"/>
                <a:gd name="T32" fmla="*/ 183 w 198"/>
                <a:gd name="T33" fmla="*/ 113 h 115"/>
                <a:gd name="T34" fmla="*/ 176 w 198"/>
                <a:gd name="T35" fmla="*/ 112 h 115"/>
                <a:gd name="T36" fmla="*/ 169 w 198"/>
                <a:gd name="T37" fmla="*/ 111 h 115"/>
                <a:gd name="T38" fmla="*/ 154 w 198"/>
                <a:gd name="T39" fmla="*/ 108 h 115"/>
                <a:gd name="T40" fmla="*/ 147 w 198"/>
                <a:gd name="T41" fmla="*/ 106 h 115"/>
                <a:gd name="T42" fmla="*/ 140 w 198"/>
                <a:gd name="T43" fmla="*/ 104 h 115"/>
                <a:gd name="T44" fmla="*/ 126 w 198"/>
                <a:gd name="T45" fmla="*/ 99 h 115"/>
                <a:gd name="T46" fmla="*/ 112 w 198"/>
                <a:gd name="T47" fmla="*/ 94 h 115"/>
                <a:gd name="T48" fmla="*/ 105 w 198"/>
                <a:gd name="T49" fmla="*/ 91 h 115"/>
                <a:gd name="T50" fmla="*/ 98 w 198"/>
                <a:gd name="T51" fmla="*/ 88 h 115"/>
                <a:gd name="T52" fmla="*/ 85 w 198"/>
                <a:gd name="T53" fmla="*/ 81 h 115"/>
                <a:gd name="T54" fmla="*/ 37 w 198"/>
                <a:gd name="T55" fmla="*/ 46 h 115"/>
                <a:gd name="T56" fmla="*/ 0 w 198"/>
                <a:gd name="T5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5">
                  <a:moveTo>
                    <a:pt x="0" y="0"/>
                  </a:moveTo>
                  <a:cubicBezTo>
                    <a:pt x="11" y="16"/>
                    <a:pt x="25" y="30"/>
                    <a:pt x="40" y="43"/>
                  </a:cubicBezTo>
                  <a:cubicBezTo>
                    <a:pt x="46" y="48"/>
                    <a:pt x="46" y="48"/>
                    <a:pt x="46" y="48"/>
                  </a:cubicBezTo>
                  <a:cubicBezTo>
                    <a:pt x="47" y="49"/>
                    <a:pt x="49" y="50"/>
                    <a:pt x="51" y="52"/>
                  </a:cubicBezTo>
                  <a:cubicBezTo>
                    <a:pt x="55" y="55"/>
                    <a:pt x="59" y="58"/>
                    <a:pt x="63" y="60"/>
                  </a:cubicBezTo>
                  <a:cubicBezTo>
                    <a:pt x="67" y="63"/>
                    <a:pt x="71" y="66"/>
                    <a:pt x="75" y="69"/>
                  </a:cubicBezTo>
                  <a:cubicBezTo>
                    <a:pt x="88" y="76"/>
                    <a:pt x="88" y="76"/>
                    <a:pt x="88" y="76"/>
                  </a:cubicBezTo>
                  <a:cubicBezTo>
                    <a:pt x="92" y="78"/>
                    <a:pt x="97" y="80"/>
                    <a:pt x="101" y="83"/>
                  </a:cubicBezTo>
                  <a:cubicBezTo>
                    <a:pt x="107" y="86"/>
                    <a:pt x="107" y="86"/>
                    <a:pt x="107" y="86"/>
                  </a:cubicBezTo>
                  <a:cubicBezTo>
                    <a:pt x="114" y="89"/>
                    <a:pt x="114" y="89"/>
                    <a:pt x="114" y="89"/>
                  </a:cubicBezTo>
                  <a:cubicBezTo>
                    <a:pt x="119" y="91"/>
                    <a:pt x="123" y="93"/>
                    <a:pt x="128" y="95"/>
                  </a:cubicBezTo>
                  <a:cubicBezTo>
                    <a:pt x="141" y="99"/>
                    <a:pt x="141" y="99"/>
                    <a:pt x="141" y="99"/>
                  </a:cubicBezTo>
                  <a:cubicBezTo>
                    <a:pt x="148" y="102"/>
                    <a:pt x="148" y="102"/>
                    <a:pt x="148" y="102"/>
                  </a:cubicBezTo>
                  <a:cubicBezTo>
                    <a:pt x="155" y="104"/>
                    <a:pt x="155" y="104"/>
                    <a:pt x="155" y="104"/>
                  </a:cubicBezTo>
                  <a:cubicBezTo>
                    <a:pt x="169" y="108"/>
                    <a:pt x="169" y="108"/>
                    <a:pt x="169" y="108"/>
                  </a:cubicBezTo>
                  <a:cubicBezTo>
                    <a:pt x="179" y="111"/>
                    <a:pt x="189" y="112"/>
                    <a:pt x="198" y="115"/>
                  </a:cubicBezTo>
                  <a:cubicBezTo>
                    <a:pt x="193" y="114"/>
                    <a:pt x="188" y="114"/>
                    <a:pt x="183" y="113"/>
                  </a:cubicBezTo>
                  <a:cubicBezTo>
                    <a:pt x="176" y="112"/>
                    <a:pt x="176" y="112"/>
                    <a:pt x="176" y="112"/>
                  </a:cubicBezTo>
                  <a:cubicBezTo>
                    <a:pt x="174" y="112"/>
                    <a:pt x="171" y="111"/>
                    <a:pt x="169" y="111"/>
                  </a:cubicBezTo>
                  <a:cubicBezTo>
                    <a:pt x="154" y="108"/>
                    <a:pt x="154" y="108"/>
                    <a:pt x="154" y="108"/>
                  </a:cubicBezTo>
                  <a:cubicBezTo>
                    <a:pt x="152" y="107"/>
                    <a:pt x="150" y="107"/>
                    <a:pt x="147" y="106"/>
                  </a:cubicBezTo>
                  <a:cubicBezTo>
                    <a:pt x="140" y="104"/>
                    <a:pt x="140" y="104"/>
                    <a:pt x="140" y="104"/>
                  </a:cubicBezTo>
                  <a:cubicBezTo>
                    <a:pt x="126" y="99"/>
                    <a:pt x="126" y="99"/>
                    <a:pt x="126" y="99"/>
                  </a:cubicBezTo>
                  <a:cubicBezTo>
                    <a:pt x="121" y="97"/>
                    <a:pt x="117" y="96"/>
                    <a:pt x="112" y="94"/>
                  </a:cubicBezTo>
                  <a:cubicBezTo>
                    <a:pt x="105" y="91"/>
                    <a:pt x="105" y="91"/>
                    <a:pt x="105" y="91"/>
                  </a:cubicBezTo>
                  <a:cubicBezTo>
                    <a:pt x="98" y="88"/>
                    <a:pt x="98" y="88"/>
                    <a:pt x="98" y="88"/>
                  </a:cubicBezTo>
                  <a:cubicBezTo>
                    <a:pt x="94" y="85"/>
                    <a:pt x="90" y="83"/>
                    <a:pt x="85" y="81"/>
                  </a:cubicBezTo>
                  <a:cubicBezTo>
                    <a:pt x="68" y="71"/>
                    <a:pt x="52" y="60"/>
                    <a:pt x="37" y="46"/>
                  </a:cubicBezTo>
                  <a:cubicBezTo>
                    <a:pt x="22" y="33"/>
                    <a:pt x="9" y="1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3" name="Freeform 18">
              <a:extLst>
                <a:ext uri="{FF2B5EF4-FFF2-40B4-BE49-F238E27FC236}">
                  <a16:creationId xmlns:a16="http://schemas.microsoft.com/office/drawing/2014/main" id="{1F6276CE-3648-45A5-9B68-EB6F0E7E3E35}"/>
                </a:ext>
              </a:extLst>
            </p:cNvPr>
            <p:cNvSpPr>
              <a:spLocks/>
            </p:cNvSpPr>
            <p:nvPr/>
          </p:nvSpPr>
          <p:spPr bwMode="auto">
            <a:xfrm>
              <a:off x="1724026" y="7783513"/>
              <a:ext cx="495300" cy="212725"/>
            </a:xfrm>
            <a:custGeom>
              <a:avLst/>
              <a:gdLst>
                <a:gd name="T0" fmla="*/ 0 w 213"/>
                <a:gd name="T1" fmla="*/ 0 h 92"/>
                <a:gd name="T2" fmla="*/ 46 w 213"/>
                <a:gd name="T3" fmla="*/ 37 h 92"/>
                <a:gd name="T4" fmla="*/ 98 w 213"/>
                <a:gd name="T5" fmla="*/ 64 h 92"/>
                <a:gd name="T6" fmla="*/ 155 w 213"/>
                <a:gd name="T7" fmla="*/ 83 h 92"/>
                <a:gd name="T8" fmla="*/ 184 w 213"/>
                <a:gd name="T9" fmla="*/ 89 h 92"/>
                <a:gd name="T10" fmla="*/ 198 w 213"/>
                <a:gd name="T11" fmla="*/ 91 h 92"/>
                <a:gd name="T12" fmla="*/ 213 w 213"/>
                <a:gd name="T13" fmla="*/ 92 h 92"/>
                <a:gd name="T14" fmla="*/ 198 w 213"/>
                <a:gd name="T15" fmla="*/ 92 h 92"/>
                <a:gd name="T16" fmla="*/ 183 w 213"/>
                <a:gd name="T17" fmla="*/ 92 h 92"/>
                <a:gd name="T18" fmla="*/ 168 w 213"/>
                <a:gd name="T19" fmla="*/ 90 h 92"/>
                <a:gd name="T20" fmla="*/ 161 w 213"/>
                <a:gd name="T21" fmla="*/ 89 h 92"/>
                <a:gd name="T22" fmla="*/ 154 w 213"/>
                <a:gd name="T23" fmla="*/ 87 h 92"/>
                <a:gd name="T24" fmla="*/ 139 w 213"/>
                <a:gd name="T25" fmla="*/ 84 h 92"/>
                <a:gd name="T26" fmla="*/ 124 w 213"/>
                <a:gd name="T27" fmla="*/ 80 h 92"/>
                <a:gd name="T28" fmla="*/ 121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7" y="72"/>
                    <a:pt x="135" y="79"/>
                    <a:pt x="155" y="83"/>
                  </a:cubicBezTo>
                  <a:cubicBezTo>
                    <a:pt x="164" y="86"/>
                    <a:pt x="174" y="87"/>
                    <a:pt x="184" y="89"/>
                  </a:cubicBezTo>
                  <a:cubicBezTo>
                    <a:pt x="188" y="90"/>
                    <a:pt x="193" y="90"/>
                    <a:pt x="198" y="91"/>
                  </a:cubicBezTo>
                  <a:cubicBezTo>
                    <a:pt x="203" y="91"/>
                    <a:pt x="208" y="92"/>
                    <a:pt x="213" y="92"/>
                  </a:cubicBezTo>
                  <a:cubicBezTo>
                    <a:pt x="208" y="92"/>
                    <a:pt x="203" y="92"/>
                    <a:pt x="198" y="92"/>
                  </a:cubicBezTo>
                  <a:cubicBezTo>
                    <a:pt x="193" y="92"/>
                    <a:pt x="188" y="92"/>
                    <a:pt x="183" y="92"/>
                  </a:cubicBezTo>
                  <a:cubicBezTo>
                    <a:pt x="168" y="90"/>
                    <a:pt x="168" y="90"/>
                    <a:pt x="168" y="90"/>
                  </a:cubicBezTo>
                  <a:cubicBezTo>
                    <a:pt x="166" y="90"/>
                    <a:pt x="163" y="89"/>
                    <a:pt x="161" y="89"/>
                  </a:cubicBezTo>
                  <a:cubicBezTo>
                    <a:pt x="154" y="87"/>
                    <a:pt x="154" y="87"/>
                    <a:pt x="154" y="87"/>
                  </a:cubicBezTo>
                  <a:cubicBezTo>
                    <a:pt x="149" y="86"/>
                    <a:pt x="144" y="86"/>
                    <a:pt x="139" y="84"/>
                  </a:cubicBezTo>
                  <a:cubicBezTo>
                    <a:pt x="124" y="80"/>
                    <a:pt x="124" y="80"/>
                    <a:pt x="124" y="80"/>
                  </a:cubicBezTo>
                  <a:cubicBezTo>
                    <a:pt x="121" y="79"/>
                    <a:pt x="121" y="79"/>
                    <a:pt x="121" y="79"/>
                  </a:cubicBezTo>
                  <a:cubicBezTo>
                    <a:pt x="117" y="78"/>
                    <a:pt x="117" y="78"/>
                    <a:pt x="117" y="78"/>
                  </a:cubicBezTo>
                  <a:cubicBezTo>
                    <a:pt x="110" y="75"/>
                    <a:pt x="110" y="75"/>
                    <a:pt x="110" y="75"/>
                  </a:cubicBezTo>
                  <a:cubicBezTo>
                    <a:pt x="105" y="74"/>
                    <a:pt x="101" y="72"/>
                    <a:pt x="96" y="70"/>
                  </a:cubicBezTo>
                  <a:cubicBezTo>
                    <a:pt x="78" y="62"/>
                    <a:pt x="60" y="52"/>
                    <a:pt x="44" y="40"/>
                  </a:cubicBezTo>
                  <a:cubicBezTo>
                    <a:pt x="42" y="39"/>
                    <a:pt x="40" y="37"/>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4" name="Freeform 19">
              <a:extLst>
                <a:ext uri="{FF2B5EF4-FFF2-40B4-BE49-F238E27FC236}">
                  <a16:creationId xmlns:a16="http://schemas.microsoft.com/office/drawing/2014/main" id="{A42EB60F-4C36-4F78-B5DB-CB137A2430D0}"/>
                </a:ext>
              </a:extLst>
            </p:cNvPr>
            <p:cNvSpPr>
              <a:spLocks/>
            </p:cNvSpPr>
            <p:nvPr/>
          </p:nvSpPr>
          <p:spPr bwMode="auto">
            <a:xfrm>
              <a:off x="1731964" y="7197725"/>
              <a:ext cx="927100" cy="1606550"/>
            </a:xfrm>
            <a:custGeom>
              <a:avLst/>
              <a:gdLst>
                <a:gd name="T0" fmla="*/ 320 w 400"/>
                <a:gd name="T1" fmla="*/ 295 h 692"/>
                <a:gd name="T2" fmla="*/ 334 w 400"/>
                <a:gd name="T3" fmla="*/ 664 h 692"/>
                <a:gd name="T4" fmla="*/ 80 w 400"/>
                <a:gd name="T5" fmla="*/ 396 h 692"/>
                <a:gd name="T6" fmla="*/ 66 w 400"/>
                <a:gd name="T7" fmla="*/ 28 h 692"/>
                <a:gd name="T8" fmla="*/ 320 w 400"/>
                <a:gd name="T9" fmla="*/ 295 h 692"/>
              </a:gdLst>
              <a:ahLst/>
              <a:cxnLst>
                <a:cxn ang="0">
                  <a:pos x="T0" y="T1"/>
                </a:cxn>
                <a:cxn ang="0">
                  <a:pos x="T2" y="T3"/>
                </a:cxn>
                <a:cxn ang="0">
                  <a:pos x="T4" y="T5"/>
                </a:cxn>
                <a:cxn ang="0">
                  <a:pos x="T6" y="T7"/>
                </a:cxn>
                <a:cxn ang="0">
                  <a:pos x="T8" y="T9"/>
                </a:cxn>
              </a:cxnLst>
              <a:rect l="0" t="0" r="r" b="b"/>
              <a:pathLst>
                <a:path w="400" h="692">
                  <a:moveTo>
                    <a:pt x="320" y="295"/>
                  </a:moveTo>
                  <a:cubicBezTo>
                    <a:pt x="394" y="471"/>
                    <a:pt x="400" y="636"/>
                    <a:pt x="334" y="664"/>
                  </a:cubicBezTo>
                  <a:cubicBezTo>
                    <a:pt x="268" y="692"/>
                    <a:pt x="154" y="572"/>
                    <a:pt x="80" y="396"/>
                  </a:cubicBezTo>
                  <a:cubicBezTo>
                    <a:pt x="6" y="221"/>
                    <a:pt x="0" y="56"/>
                    <a:pt x="66" y="28"/>
                  </a:cubicBezTo>
                  <a:cubicBezTo>
                    <a:pt x="133" y="0"/>
                    <a:pt x="247" y="120"/>
                    <a:pt x="320" y="295"/>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5" name="Freeform 20">
              <a:extLst>
                <a:ext uri="{FF2B5EF4-FFF2-40B4-BE49-F238E27FC236}">
                  <a16:creationId xmlns:a16="http://schemas.microsoft.com/office/drawing/2014/main" id="{8E2279A7-1A66-4B09-AD8D-B647C326F61A}"/>
                </a:ext>
              </a:extLst>
            </p:cNvPr>
            <p:cNvSpPr>
              <a:spLocks/>
            </p:cNvSpPr>
            <p:nvPr/>
          </p:nvSpPr>
          <p:spPr bwMode="auto">
            <a:xfrm>
              <a:off x="2128839" y="6700838"/>
              <a:ext cx="1050925" cy="2116138"/>
            </a:xfrm>
            <a:custGeom>
              <a:avLst/>
              <a:gdLst>
                <a:gd name="T0" fmla="*/ 390 w 453"/>
                <a:gd name="T1" fmla="*/ 499 h 911"/>
                <a:gd name="T2" fmla="*/ 112 w 453"/>
                <a:gd name="T3" fmla="*/ 887 h 911"/>
                <a:gd name="T4" fmla="*/ 64 w 453"/>
                <a:gd name="T5" fmla="*/ 412 h 911"/>
                <a:gd name="T6" fmla="*/ 342 w 453"/>
                <a:gd name="T7" fmla="*/ 24 h 911"/>
                <a:gd name="T8" fmla="*/ 390 w 453"/>
                <a:gd name="T9" fmla="*/ 499 h 911"/>
              </a:gdLst>
              <a:ahLst/>
              <a:cxnLst>
                <a:cxn ang="0">
                  <a:pos x="T0" y="T1"/>
                </a:cxn>
                <a:cxn ang="0">
                  <a:pos x="T2" y="T3"/>
                </a:cxn>
                <a:cxn ang="0">
                  <a:pos x="T4" y="T5"/>
                </a:cxn>
                <a:cxn ang="0">
                  <a:pos x="T6" y="T7"/>
                </a:cxn>
                <a:cxn ang="0">
                  <a:pos x="T8" y="T9"/>
                </a:cxn>
              </a:cxnLst>
              <a:rect l="0" t="0" r="r" b="b"/>
              <a:pathLst>
                <a:path w="453" h="911">
                  <a:moveTo>
                    <a:pt x="390" y="499"/>
                  </a:moveTo>
                  <a:cubicBezTo>
                    <a:pt x="327" y="737"/>
                    <a:pt x="202" y="911"/>
                    <a:pt x="112" y="887"/>
                  </a:cubicBezTo>
                  <a:cubicBezTo>
                    <a:pt x="22" y="863"/>
                    <a:pt x="0" y="650"/>
                    <a:pt x="64" y="412"/>
                  </a:cubicBezTo>
                  <a:cubicBezTo>
                    <a:pt x="127" y="174"/>
                    <a:pt x="252" y="0"/>
                    <a:pt x="342" y="24"/>
                  </a:cubicBezTo>
                  <a:cubicBezTo>
                    <a:pt x="432" y="48"/>
                    <a:pt x="453" y="261"/>
                    <a:pt x="390" y="49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6" name="Freeform 21">
              <a:extLst>
                <a:ext uri="{FF2B5EF4-FFF2-40B4-BE49-F238E27FC236}">
                  <a16:creationId xmlns:a16="http://schemas.microsoft.com/office/drawing/2014/main" id="{3CC15602-76D7-4DB4-AE41-583AF740AFDD}"/>
                </a:ext>
              </a:extLst>
            </p:cNvPr>
            <p:cNvSpPr>
              <a:spLocks/>
            </p:cNvSpPr>
            <p:nvPr/>
          </p:nvSpPr>
          <p:spPr bwMode="auto">
            <a:xfrm>
              <a:off x="1933576" y="6861175"/>
              <a:ext cx="949325" cy="1751013"/>
            </a:xfrm>
            <a:custGeom>
              <a:avLst/>
              <a:gdLst>
                <a:gd name="T0" fmla="*/ 0 w 409"/>
                <a:gd name="T1" fmla="*/ 239 h 754"/>
                <a:gd name="T2" fmla="*/ 58 w 409"/>
                <a:gd name="T3" fmla="*/ 366 h 754"/>
                <a:gd name="T4" fmla="*/ 116 w 409"/>
                <a:gd name="T5" fmla="*/ 492 h 754"/>
                <a:gd name="T6" fmla="*/ 174 w 409"/>
                <a:gd name="T7" fmla="*/ 618 h 754"/>
                <a:gd name="T8" fmla="*/ 231 w 409"/>
                <a:gd name="T9" fmla="*/ 745 h 754"/>
                <a:gd name="T10" fmla="*/ 226 w 409"/>
                <a:gd name="T11" fmla="*/ 745 h 754"/>
                <a:gd name="T12" fmla="*/ 248 w 409"/>
                <a:gd name="T13" fmla="*/ 652 h 754"/>
                <a:gd name="T14" fmla="*/ 271 w 409"/>
                <a:gd name="T15" fmla="*/ 559 h 754"/>
                <a:gd name="T16" fmla="*/ 316 w 409"/>
                <a:gd name="T17" fmla="*/ 372 h 754"/>
                <a:gd name="T18" fmla="*/ 363 w 409"/>
                <a:gd name="T19" fmla="*/ 186 h 754"/>
                <a:gd name="T20" fmla="*/ 409 w 409"/>
                <a:gd name="T21" fmla="*/ 0 h 754"/>
                <a:gd name="T22" fmla="*/ 366 w 409"/>
                <a:gd name="T23" fmla="*/ 187 h 754"/>
                <a:gd name="T24" fmla="*/ 321 w 409"/>
                <a:gd name="T25" fmla="*/ 373 h 754"/>
                <a:gd name="T26" fmla="*/ 276 w 409"/>
                <a:gd name="T27" fmla="*/ 560 h 754"/>
                <a:gd name="T28" fmla="*/ 254 w 409"/>
                <a:gd name="T29" fmla="*/ 653 h 754"/>
                <a:gd name="T30" fmla="*/ 231 w 409"/>
                <a:gd name="T31" fmla="*/ 747 h 754"/>
                <a:gd name="T32" fmla="*/ 229 w 409"/>
                <a:gd name="T33" fmla="*/ 754 h 754"/>
                <a:gd name="T34" fmla="*/ 226 w 409"/>
                <a:gd name="T35" fmla="*/ 747 h 754"/>
                <a:gd name="T36" fmla="*/ 169 w 409"/>
                <a:gd name="T37" fmla="*/ 620 h 754"/>
                <a:gd name="T38" fmla="*/ 113 w 409"/>
                <a:gd name="T39" fmla="*/ 493 h 754"/>
                <a:gd name="T40" fmla="*/ 56 w 409"/>
                <a:gd name="T41" fmla="*/ 366 h 754"/>
                <a:gd name="T42" fmla="*/ 0 w 409"/>
                <a:gd name="T43" fmla="*/ 239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9" h="754">
                  <a:moveTo>
                    <a:pt x="0" y="239"/>
                  </a:moveTo>
                  <a:cubicBezTo>
                    <a:pt x="58" y="366"/>
                    <a:pt x="58" y="366"/>
                    <a:pt x="58" y="366"/>
                  </a:cubicBezTo>
                  <a:cubicBezTo>
                    <a:pt x="78" y="408"/>
                    <a:pt x="97" y="450"/>
                    <a:pt x="116" y="492"/>
                  </a:cubicBezTo>
                  <a:cubicBezTo>
                    <a:pt x="174" y="618"/>
                    <a:pt x="174" y="618"/>
                    <a:pt x="174" y="618"/>
                  </a:cubicBezTo>
                  <a:cubicBezTo>
                    <a:pt x="231" y="745"/>
                    <a:pt x="231" y="745"/>
                    <a:pt x="231" y="745"/>
                  </a:cubicBezTo>
                  <a:cubicBezTo>
                    <a:pt x="226" y="745"/>
                    <a:pt x="226" y="745"/>
                    <a:pt x="226" y="745"/>
                  </a:cubicBezTo>
                  <a:cubicBezTo>
                    <a:pt x="248" y="652"/>
                    <a:pt x="248" y="652"/>
                    <a:pt x="248" y="652"/>
                  </a:cubicBezTo>
                  <a:cubicBezTo>
                    <a:pt x="271" y="559"/>
                    <a:pt x="271" y="559"/>
                    <a:pt x="271" y="559"/>
                  </a:cubicBezTo>
                  <a:cubicBezTo>
                    <a:pt x="316" y="372"/>
                    <a:pt x="316" y="372"/>
                    <a:pt x="316" y="372"/>
                  </a:cubicBezTo>
                  <a:cubicBezTo>
                    <a:pt x="363" y="186"/>
                    <a:pt x="363" y="186"/>
                    <a:pt x="363" y="186"/>
                  </a:cubicBezTo>
                  <a:cubicBezTo>
                    <a:pt x="409" y="0"/>
                    <a:pt x="409" y="0"/>
                    <a:pt x="409" y="0"/>
                  </a:cubicBezTo>
                  <a:cubicBezTo>
                    <a:pt x="366" y="187"/>
                    <a:pt x="366" y="187"/>
                    <a:pt x="366" y="187"/>
                  </a:cubicBezTo>
                  <a:cubicBezTo>
                    <a:pt x="321" y="373"/>
                    <a:pt x="321" y="373"/>
                    <a:pt x="321" y="373"/>
                  </a:cubicBezTo>
                  <a:cubicBezTo>
                    <a:pt x="276" y="560"/>
                    <a:pt x="276" y="560"/>
                    <a:pt x="276" y="560"/>
                  </a:cubicBezTo>
                  <a:cubicBezTo>
                    <a:pt x="254" y="653"/>
                    <a:pt x="254" y="653"/>
                    <a:pt x="254" y="653"/>
                  </a:cubicBezTo>
                  <a:cubicBezTo>
                    <a:pt x="231" y="747"/>
                    <a:pt x="231" y="747"/>
                    <a:pt x="231" y="747"/>
                  </a:cubicBezTo>
                  <a:cubicBezTo>
                    <a:pt x="229" y="754"/>
                    <a:pt x="229" y="754"/>
                    <a:pt x="229" y="754"/>
                  </a:cubicBezTo>
                  <a:cubicBezTo>
                    <a:pt x="226" y="747"/>
                    <a:pt x="226" y="747"/>
                    <a:pt x="226" y="747"/>
                  </a:cubicBezTo>
                  <a:cubicBezTo>
                    <a:pt x="169" y="620"/>
                    <a:pt x="169" y="620"/>
                    <a:pt x="169" y="620"/>
                  </a:cubicBezTo>
                  <a:cubicBezTo>
                    <a:pt x="113" y="493"/>
                    <a:pt x="113" y="493"/>
                    <a:pt x="113" y="493"/>
                  </a:cubicBezTo>
                  <a:cubicBezTo>
                    <a:pt x="94" y="451"/>
                    <a:pt x="75" y="409"/>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7" name="Freeform 22">
              <a:extLst>
                <a:ext uri="{FF2B5EF4-FFF2-40B4-BE49-F238E27FC236}">
                  <a16:creationId xmlns:a16="http://schemas.microsoft.com/office/drawing/2014/main" id="{79FE662C-BAE2-46F8-B3DF-CFE83868DBAE}"/>
                </a:ext>
              </a:extLst>
            </p:cNvPr>
            <p:cNvSpPr>
              <a:spLocks/>
            </p:cNvSpPr>
            <p:nvPr/>
          </p:nvSpPr>
          <p:spPr bwMode="auto">
            <a:xfrm>
              <a:off x="2392364" y="7794625"/>
              <a:ext cx="165100" cy="409575"/>
            </a:xfrm>
            <a:custGeom>
              <a:avLst/>
              <a:gdLst>
                <a:gd name="T0" fmla="*/ 0 w 71"/>
                <a:gd name="T1" fmla="*/ 0 h 176"/>
                <a:gd name="T2" fmla="*/ 15 w 71"/>
                <a:gd name="T3" fmla="*/ 46 h 176"/>
                <a:gd name="T4" fmla="*/ 30 w 71"/>
                <a:gd name="T5" fmla="*/ 91 h 176"/>
                <a:gd name="T6" fmla="*/ 47 w 71"/>
                <a:gd name="T7" fmla="*/ 135 h 176"/>
                <a:gd name="T8" fmla="*/ 71 w 71"/>
                <a:gd name="T9" fmla="*/ 176 h 176"/>
                <a:gd name="T10" fmla="*/ 43 w 71"/>
                <a:gd name="T11" fmla="*/ 137 h 176"/>
                <a:gd name="T12" fmla="*/ 24 w 71"/>
                <a:gd name="T13" fmla="*/ 93 h 176"/>
                <a:gd name="T14" fmla="*/ 11 w 71"/>
                <a:gd name="T15" fmla="*/ 47 h 176"/>
                <a:gd name="T16" fmla="*/ 0 w 71"/>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6">
                  <a:moveTo>
                    <a:pt x="0" y="0"/>
                  </a:moveTo>
                  <a:cubicBezTo>
                    <a:pt x="5" y="16"/>
                    <a:pt x="10" y="31"/>
                    <a:pt x="15" y="46"/>
                  </a:cubicBezTo>
                  <a:cubicBezTo>
                    <a:pt x="20" y="61"/>
                    <a:pt x="25" y="76"/>
                    <a:pt x="30" y="91"/>
                  </a:cubicBezTo>
                  <a:cubicBezTo>
                    <a:pt x="35" y="106"/>
                    <a:pt x="41" y="121"/>
                    <a:pt x="47" y="135"/>
                  </a:cubicBezTo>
                  <a:cubicBezTo>
                    <a:pt x="53" y="149"/>
                    <a:pt x="61" y="163"/>
                    <a:pt x="71" y="176"/>
                  </a:cubicBezTo>
                  <a:cubicBezTo>
                    <a:pt x="59" y="165"/>
                    <a:pt x="50" y="151"/>
                    <a:pt x="43" y="137"/>
                  </a:cubicBezTo>
                  <a:cubicBezTo>
                    <a:pt x="36" y="123"/>
                    <a:pt x="30" y="108"/>
                    <a:pt x="24" y="93"/>
                  </a:cubicBezTo>
                  <a:cubicBezTo>
                    <a:pt x="19" y="78"/>
                    <a:pt x="15" y="62"/>
                    <a:pt x="11" y="47"/>
                  </a:cubicBezTo>
                  <a:cubicBezTo>
                    <a:pt x="7" y="32"/>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8" name="Freeform 23">
              <a:extLst>
                <a:ext uri="{FF2B5EF4-FFF2-40B4-BE49-F238E27FC236}">
                  <a16:creationId xmlns:a16="http://schemas.microsoft.com/office/drawing/2014/main" id="{2E885D78-CCAE-42B8-8BC9-DF34C3134743}"/>
                </a:ext>
              </a:extLst>
            </p:cNvPr>
            <p:cNvSpPr>
              <a:spLocks/>
            </p:cNvSpPr>
            <p:nvPr/>
          </p:nvSpPr>
          <p:spPr bwMode="auto">
            <a:xfrm>
              <a:off x="2457451" y="7613650"/>
              <a:ext cx="146050" cy="401638"/>
            </a:xfrm>
            <a:custGeom>
              <a:avLst/>
              <a:gdLst>
                <a:gd name="T0" fmla="*/ 0 w 63"/>
                <a:gd name="T1" fmla="*/ 0 h 173"/>
                <a:gd name="T2" fmla="*/ 14 w 63"/>
                <a:gd name="T3" fmla="*/ 44 h 173"/>
                <a:gd name="T4" fmla="*/ 28 w 63"/>
                <a:gd name="T5" fmla="*/ 88 h 173"/>
                <a:gd name="T6" fmla="*/ 43 w 63"/>
                <a:gd name="T7" fmla="*/ 131 h 173"/>
                <a:gd name="T8" fmla="*/ 63 w 63"/>
                <a:gd name="T9" fmla="*/ 173 h 173"/>
                <a:gd name="T10" fmla="*/ 39 w 63"/>
                <a:gd name="T11" fmla="*/ 133 h 173"/>
                <a:gd name="T12" fmla="*/ 22 w 63"/>
                <a:gd name="T13" fmla="*/ 90 h 173"/>
                <a:gd name="T14" fmla="*/ 10 w 63"/>
                <a:gd name="T15" fmla="*/ 45 h 173"/>
                <a:gd name="T16" fmla="*/ 0 w 63"/>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73">
                  <a:moveTo>
                    <a:pt x="0" y="0"/>
                  </a:moveTo>
                  <a:cubicBezTo>
                    <a:pt x="5" y="15"/>
                    <a:pt x="10" y="29"/>
                    <a:pt x="14" y="44"/>
                  </a:cubicBezTo>
                  <a:cubicBezTo>
                    <a:pt x="19" y="59"/>
                    <a:pt x="23" y="73"/>
                    <a:pt x="28" y="88"/>
                  </a:cubicBezTo>
                  <a:cubicBezTo>
                    <a:pt x="32" y="103"/>
                    <a:pt x="37" y="117"/>
                    <a:pt x="43" y="131"/>
                  </a:cubicBezTo>
                  <a:cubicBezTo>
                    <a:pt x="48" y="146"/>
                    <a:pt x="54" y="160"/>
                    <a:pt x="63" y="173"/>
                  </a:cubicBezTo>
                  <a:cubicBezTo>
                    <a:pt x="52" y="161"/>
                    <a:pt x="45" y="147"/>
                    <a:pt x="39" y="133"/>
                  </a:cubicBezTo>
                  <a:cubicBezTo>
                    <a:pt x="32" y="119"/>
                    <a:pt x="27" y="105"/>
                    <a:pt x="22" y="90"/>
                  </a:cubicBezTo>
                  <a:cubicBezTo>
                    <a:pt x="18" y="75"/>
                    <a:pt x="14" y="60"/>
                    <a:pt x="10" y="45"/>
                  </a:cubicBezTo>
                  <a:cubicBezTo>
                    <a:pt x="6" y="30"/>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9" name="Freeform 24">
              <a:extLst>
                <a:ext uri="{FF2B5EF4-FFF2-40B4-BE49-F238E27FC236}">
                  <a16:creationId xmlns:a16="http://schemas.microsoft.com/office/drawing/2014/main" id="{B03B87A6-DF84-42BF-9F14-3D80C15503DE}"/>
                </a:ext>
              </a:extLst>
            </p:cNvPr>
            <p:cNvSpPr>
              <a:spLocks/>
            </p:cNvSpPr>
            <p:nvPr/>
          </p:nvSpPr>
          <p:spPr bwMode="auto">
            <a:xfrm>
              <a:off x="2527301" y="7218363"/>
              <a:ext cx="165100" cy="428625"/>
            </a:xfrm>
            <a:custGeom>
              <a:avLst/>
              <a:gdLst>
                <a:gd name="T0" fmla="*/ 0 w 71"/>
                <a:gd name="T1" fmla="*/ 0 h 184"/>
                <a:gd name="T2" fmla="*/ 15 w 71"/>
                <a:gd name="T3" fmla="*/ 47 h 184"/>
                <a:gd name="T4" fmla="*/ 30 w 71"/>
                <a:gd name="T5" fmla="*/ 95 h 184"/>
                <a:gd name="T6" fmla="*/ 47 w 71"/>
                <a:gd name="T7" fmla="*/ 141 h 184"/>
                <a:gd name="T8" fmla="*/ 52 w 71"/>
                <a:gd name="T9" fmla="*/ 152 h 184"/>
                <a:gd name="T10" fmla="*/ 58 w 71"/>
                <a:gd name="T11" fmla="*/ 163 h 184"/>
                <a:gd name="T12" fmla="*/ 71 w 71"/>
                <a:gd name="T13" fmla="*/ 184 h 184"/>
                <a:gd name="T14" fmla="*/ 43 w 71"/>
                <a:gd name="T15" fmla="*/ 143 h 184"/>
                <a:gd name="T16" fmla="*/ 25 w 71"/>
                <a:gd name="T17" fmla="*/ 97 h 184"/>
                <a:gd name="T18" fmla="*/ 11 w 71"/>
                <a:gd name="T19" fmla="*/ 49 h 184"/>
                <a:gd name="T20" fmla="*/ 0 w 71"/>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84">
                  <a:moveTo>
                    <a:pt x="0" y="0"/>
                  </a:moveTo>
                  <a:cubicBezTo>
                    <a:pt x="5" y="16"/>
                    <a:pt x="10" y="32"/>
                    <a:pt x="15" y="47"/>
                  </a:cubicBezTo>
                  <a:cubicBezTo>
                    <a:pt x="20" y="63"/>
                    <a:pt x="25" y="79"/>
                    <a:pt x="30" y="95"/>
                  </a:cubicBezTo>
                  <a:cubicBezTo>
                    <a:pt x="35" y="110"/>
                    <a:pt x="41" y="126"/>
                    <a:pt x="47" y="141"/>
                  </a:cubicBezTo>
                  <a:cubicBezTo>
                    <a:pt x="49" y="145"/>
                    <a:pt x="51" y="149"/>
                    <a:pt x="52" y="152"/>
                  </a:cubicBezTo>
                  <a:cubicBezTo>
                    <a:pt x="54" y="156"/>
                    <a:pt x="56" y="160"/>
                    <a:pt x="58" y="163"/>
                  </a:cubicBezTo>
                  <a:cubicBezTo>
                    <a:pt x="62" y="171"/>
                    <a:pt x="66" y="178"/>
                    <a:pt x="71" y="184"/>
                  </a:cubicBezTo>
                  <a:cubicBezTo>
                    <a:pt x="59" y="173"/>
                    <a:pt x="50" y="158"/>
                    <a:pt x="43" y="143"/>
                  </a:cubicBezTo>
                  <a:cubicBezTo>
                    <a:pt x="36" y="128"/>
                    <a:pt x="30" y="112"/>
                    <a:pt x="25" y="97"/>
                  </a:cubicBezTo>
                  <a:cubicBezTo>
                    <a:pt x="20" y="81"/>
                    <a:pt x="15" y="65"/>
                    <a:pt x="11" y="49"/>
                  </a:cubicBezTo>
                  <a:cubicBezTo>
                    <a:pt x="7" y="33"/>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0" name="Freeform 25">
              <a:extLst>
                <a:ext uri="{FF2B5EF4-FFF2-40B4-BE49-F238E27FC236}">
                  <a16:creationId xmlns:a16="http://schemas.microsoft.com/office/drawing/2014/main" id="{4BB6D3EE-2FCE-4CEA-8521-E77B5A985912}"/>
                </a:ext>
              </a:extLst>
            </p:cNvPr>
            <p:cNvSpPr>
              <a:spLocks/>
            </p:cNvSpPr>
            <p:nvPr/>
          </p:nvSpPr>
          <p:spPr bwMode="auto">
            <a:xfrm>
              <a:off x="2741614" y="7162800"/>
              <a:ext cx="296863" cy="285750"/>
            </a:xfrm>
            <a:custGeom>
              <a:avLst/>
              <a:gdLst>
                <a:gd name="T0" fmla="*/ 0 w 128"/>
                <a:gd name="T1" fmla="*/ 123 h 123"/>
                <a:gd name="T2" fmla="*/ 34 w 128"/>
                <a:gd name="T3" fmla="*/ 95 h 123"/>
                <a:gd name="T4" fmla="*/ 66 w 128"/>
                <a:gd name="T5" fmla="*/ 64 h 123"/>
                <a:gd name="T6" fmla="*/ 97 w 128"/>
                <a:gd name="T7" fmla="*/ 32 h 123"/>
                <a:gd name="T8" fmla="*/ 128 w 128"/>
                <a:gd name="T9" fmla="*/ 0 h 123"/>
                <a:gd name="T10" fmla="*/ 100 w 128"/>
                <a:gd name="T11" fmla="*/ 35 h 123"/>
                <a:gd name="T12" fmla="*/ 70 w 128"/>
                <a:gd name="T13" fmla="*/ 68 h 123"/>
                <a:gd name="T14" fmla="*/ 37 w 128"/>
                <a:gd name="T15" fmla="*/ 98 h 123"/>
                <a:gd name="T16" fmla="*/ 0 w 128"/>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3">
                  <a:moveTo>
                    <a:pt x="0" y="123"/>
                  </a:moveTo>
                  <a:cubicBezTo>
                    <a:pt x="12" y="114"/>
                    <a:pt x="23" y="105"/>
                    <a:pt x="34" y="95"/>
                  </a:cubicBezTo>
                  <a:cubicBezTo>
                    <a:pt x="45" y="85"/>
                    <a:pt x="56" y="74"/>
                    <a:pt x="66" y="64"/>
                  </a:cubicBezTo>
                  <a:cubicBezTo>
                    <a:pt x="76" y="53"/>
                    <a:pt x="87" y="42"/>
                    <a:pt x="97" y="32"/>
                  </a:cubicBezTo>
                  <a:cubicBezTo>
                    <a:pt x="107" y="21"/>
                    <a:pt x="117" y="10"/>
                    <a:pt x="128" y="0"/>
                  </a:cubicBezTo>
                  <a:cubicBezTo>
                    <a:pt x="119" y="12"/>
                    <a:pt x="110" y="24"/>
                    <a:pt x="100" y="35"/>
                  </a:cubicBezTo>
                  <a:cubicBezTo>
                    <a:pt x="91" y="46"/>
                    <a:pt x="80" y="57"/>
                    <a:pt x="70" y="68"/>
                  </a:cubicBezTo>
                  <a:cubicBezTo>
                    <a:pt x="60" y="78"/>
                    <a:pt x="49" y="89"/>
                    <a:pt x="37" y="98"/>
                  </a:cubicBezTo>
                  <a:cubicBezTo>
                    <a:pt x="26" y="108"/>
                    <a:pt x="13" y="116"/>
                    <a:pt x="0"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1" name="Freeform 26">
              <a:extLst>
                <a:ext uri="{FF2B5EF4-FFF2-40B4-BE49-F238E27FC236}">
                  <a16:creationId xmlns:a16="http://schemas.microsoft.com/office/drawing/2014/main" id="{E0035838-707B-491F-9648-7CCCE5589DE8}"/>
                </a:ext>
              </a:extLst>
            </p:cNvPr>
            <p:cNvSpPr>
              <a:spLocks/>
            </p:cNvSpPr>
            <p:nvPr/>
          </p:nvSpPr>
          <p:spPr bwMode="auto">
            <a:xfrm>
              <a:off x="2643189" y="7629525"/>
              <a:ext cx="360363" cy="223838"/>
            </a:xfrm>
            <a:custGeom>
              <a:avLst/>
              <a:gdLst>
                <a:gd name="T0" fmla="*/ 0 w 155"/>
                <a:gd name="T1" fmla="*/ 96 h 96"/>
                <a:gd name="T2" fmla="*/ 40 w 155"/>
                <a:gd name="T3" fmla="*/ 75 h 96"/>
                <a:gd name="T4" fmla="*/ 78 w 155"/>
                <a:gd name="T5" fmla="*/ 51 h 96"/>
                <a:gd name="T6" fmla="*/ 116 w 155"/>
                <a:gd name="T7" fmla="*/ 25 h 96"/>
                <a:gd name="T8" fmla="*/ 155 w 155"/>
                <a:gd name="T9" fmla="*/ 0 h 96"/>
                <a:gd name="T10" fmla="*/ 119 w 155"/>
                <a:gd name="T11" fmla="*/ 29 h 96"/>
                <a:gd name="T12" fmla="*/ 81 w 155"/>
                <a:gd name="T13" fmla="*/ 55 h 96"/>
                <a:gd name="T14" fmla="*/ 42 w 155"/>
                <a:gd name="T15" fmla="*/ 79 h 96"/>
                <a:gd name="T16" fmla="*/ 0 w 155"/>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96">
                  <a:moveTo>
                    <a:pt x="0" y="96"/>
                  </a:moveTo>
                  <a:cubicBezTo>
                    <a:pt x="14" y="91"/>
                    <a:pt x="27" y="83"/>
                    <a:pt x="40" y="75"/>
                  </a:cubicBezTo>
                  <a:cubicBezTo>
                    <a:pt x="53" y="68"/>
                    <a:pt x="66" y="59"/>
                    <a:pt x="78" y="51"/>
                  </a:cubicBezTo>
                  <a:cubicBezTo>
                    <a:pt x="116" y="25"/>
                    <a:pt x="116" y="25"/>
                    <a:pt x="116" y="25"/>
                  </a:cubicBezTo>
                  <a:cubicBezTo>
                    <a:pt x="129" y="17"/>
                    <a:pt x="142" y="8"/>
                    <a:pt x="155" y="0"/>
                  </a:cubicBezTo>
                  <a:cubicBezTo>
                    <a:pt x="143" y="10"/>
                    <a:pt x="131" y="19"/>
                    <a:pt x="119" y="29"/>
                  </a:cubicBezTo>
                  <a:cubicBezTo>
                    <a:pt x="107" y="38"/>
                    <a:pt x="94" y="47"/>
                    <a:pt x="81" y="55"/>
                  </a:cubicBezTo>
                  <a:cubicBezTo>
                    <a:pt x="69" y="64"/>
                    <a:pt x="56" y="72"/>
                    <a:pt x="42" y="79"/>
                  </a:cubicBezTo>
                  <a:cubicBezTo>
                    <a:pt x="29" y="87"/>
                    <a:pt x="15" y="93"/>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2" name="Freeform 27">
              <a:extLst>
                <a:ext uri="{FF2B5EF4-FFF2-40B4-BE49-F238E27FC236}">
                  <a16:creationId xmlns:a16="http://schemas.microsoft.com/office/drawing/2014/main" id="{B1D7DE74-1CA6-452C-86FB-FD2237154DA6}"/>
                </a:ext>
              </a:extLst>
            </p:cNvPr>
            <p:cNvSpPr>
              <a:spLocks/>
            </p:cNvSpPr>
            <p:nvPr/>
          </p:nvSpPr>
          <p:spPr bwMode="auto">
            <a:xfrm>
              <a:off x="2582864" y="7889875"/>
              <a:ext cx="322263" cy="214313"/>
            </a:xfrm>
            <a:custGeom>
              <a:avLst/>
              <a:gdLst>
                <a:gd name="T0" fmla="*/ 0 w 139"/>
                <a:gd name="T1" fmla="*/ 92 h 92"/>
                <a:gd name="T2" fmla="*/ 19 w 139"/>
                <a:gd name="T3" fmla="*/ 84 h 92"/>
                <a:gd name="T4" fmla="*/ 28 w 139"/>
                <a:gd name="T5" fmla="*/ 78 h 92"/>
                <a:gd name="T6" fmla="*/ 37 w 139"/>
                <a:gd name="T7" fmla="*/ 73 h 92"/>
                <a:gd name="T8" fmla="*/ 71 w 139"/>
                <a:gd name="T9" fmla="*/ 49 h 92"/>
                <a:gd name="T10" fmla="*/ 105 w 139"/>
                <a:gd name="T11" fmla="*/ 24 h 92"/>
                <a:gd name="T12" fmla="*/ 139 w 139"/>
                <a:gd name="T13" fmla="*/ 0 h 92"/>
                <a:gd name="T14" fmla="*/ 107 w 139"/>
                <a:gd name="T15" fmla="*/ 27 h 92"/>
                <a:gd name="T16" fmla="*/ 74 w 139"/>
                <a:gd name="T17" fmla="*/ 53 h 92"/>
                <a:gd name="T18" fmla="*/ 39 w 139"/>
                <a:gd name="T19" fmla="*/ 77 h 92"/>
                <a:gd name="T20" fmla="*/ 30 w 139"/>
                <a:gd name="T21" fmla="*/ 82 h 92"/>
                <a:gd name="T22" fmla="*/ 20 w 139"/>
                <a:gd name="T23" fmla="*/ 86 h 92"/>
                <a:gd name="T24" fmla="*/ 0 w 139"/>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2">
                  <a:moveTo>
                    <a:pt x="0" y="92"/>
                  </a:moveTo>
                  <a:cubicBezTo>
                    <a:pt x="6" y="90"/>
                    <a:pt x="13" y="87"/>
                    <a:pt x="19" y="84"/>
                  </a:cubicBezTo>
                  <a:cubicBezTo>
                    <a:pt x="22" y="82"/>
                    <a:pt x="25" y="80"/>
                    <a:pt x="28" y="78"/>
                  </a:cubicBezTo>
                  <a:cubicBezTo>
                    <a:pt x="31" y="77"/>
                    <a:pt x="34" y="75"/>
                    <a:pt x="37" y="73"/>
                  </a:cubicBezTo>
                  <a:cubicBezTo>
                    <a:pt x="48" y="65"/>
                    <a:pt x="60" y="57"/>
                    <a:pt x="71" y="49"/>
                  </a:cubicBezTo>
                  <a:cubicBezTo>
                    <a:pt x="105" y="24"/>
                    <a:pt x="105" y="24"/>
                    <a:pt x="105" y="24"/>
                  </a:cubicBezTo>
                  <a:cubicBezTo>
                    <a:pt x="116" y="15"/>
                    <a:pt x="127" y="7"/>
                    <a:pt x="139" y="0"/>
                  </a:cubicBezTo>
                  <a:cubicBezTo>
                    <a:pt x="129" y="9"/>
                    <a:pt x="118" y="18"/>
                    <a:pt x="107" y="27"/>
                  </a:cubicBezTo>
                  <a:cubicBezTo>
                    <a:pt x="97" y="36"/>
                    <a:pt x="85" y="45"/>
                    <a:pt x="74" y="53"/>
                  </a:cubicBezTo>
                  <a:cubicBezTo>
                    <a:pt x="63" y="62"/>
                    <a:pt x="51" y="70"/>
                    <a:pt x="39" y="77"/>
                  </a:cubicBezTo>
                  <a:cubicBezTo>
                    <a:pt x="36" y="78"/>
                    <a:pt x="33" y="80"/>
                    <a:pt x="30" y="82"/>
                  </a:cubicBezTo>
                  <a:cubicBezTo>
                    <a:pt x="27" y="83"/>
                    <a:pt x="23" y="85"/>
                    <a:pt x="20" y="86"/>
                  </a:cubicBezTo>
                  <a:cubicBezTo>
                    <a:pt x="13" y="89"/>
                    <a:pt x="7" y="91"/>
                    <a:pt x="0"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3" name="Freeform 28">
              <a:extLst>
                <a:ext uri="{FF2B5EF4-FFF2-40B4-BE49-F238E27FC236}">
                  <a16:creationId xmlns:a16="http://schemas.microsoft.com/office/drawing/2014/main" id="{65942373-B2FE-4BB5-8E92-1D2DBA6BA5BF}"/>
                </a:ext>
              </a:extLst>
            </p:cNvPr>
            <p:cNvSpPr>
              <a:spLocks/>
            </p:cNvSpPr>
            <p:nvPr/>
          </p:nvSpPr>
          <p:spPr bwMode="auto">
            <a:xfrm>
              <a:off x="2536826" y="8075613"/>
              <a:ext cx="342900" cy="215900"/>
            </a:xfrm>
            <a:custGeom>
              <a:avLst/>
              <a:gdLst>
                <a:gd name="T0" fmla="*/ 0 w 148"/>
                <a:gd name="T1" fmla="*/ 93 h 93"/>
                <a:gd name="T2" fmla="*/ 40 w 148"/>
                <a:gd name="T3" fmla="*/ 75 h 93"/>
                <a:gd name="T4" fmla="*/ 77 w 148"/>
                <a:gd name="T5" fmla="*/ 52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2"/>
                  </a:cubicBezTo>
                  <a:cubicBezTo>
                    <a:pt x="89" y="43"/>
                    <a:pt x="101" y="35"/>
                    <a:pt x="112" y="26"/>
                  </a:cubicBezTo>
                  <a:cubicBezTo>
                    <a:pt x="124" y="17"/>
                    <a:pt x="136" y="8"/>
                    <a:pt x="148" y="0"/>
                  </a:cubicBezTo>
                  <a:cubicBezTo>
                    <a:pt x="137" y="10"/>
                    <a:pt x="126" y="20"/>
                    <a:pt x="115" y="29"/>
                  </a:cubicBezTo>
                  <a:cubicBezTo>
                    <a:pt x="104" y="39"/>
                    <a:pt x="92" y="48"/>
                    <a:pt x="80" y="56"/>
                  </a:cubicBezTo>
                  <a:cubicBezTo>
                    <a:pt x="68" y="65"/>
                    <a:pt x="55" y="73"/>
                    <a:pt x="42" y="79"/>
                  </a:cubicBezTo>
                  <a:cubicBezTo>
                    <a:pt x="29" y="86"/>
                    <a:pt x="14" y="91"/>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4" name="Freeform 29">
              <a:extLst>
                <a:ext uri="{FF2B5EF4-FFF2-40B4-BE49-F238E27FC236}">
                  <a16:creationId xmlns:a16="http://schemas.microsoft.com/office/drawing/2014/main" id="{7EFB17C7-AF29-4422-AC4F-F4D82DA485EB}"/>
                </a:ext>
              </a:extLst>
            </p:cNvPr>
            <p:cNvSpPr>
              <a:spLocks/>
            </p:cNvSpPr>
            <p:nvPr/>
          </p:nvSpPr>
          <p:spPr bwMode="auto">
            <a:xfrm>
              <a:off x="1909764" y="7639050"/>
              <a:ext cx="171450" cy="109538"/>
            </a:xfrm>
            <a:custGeom>
              <a:avLst/>
              <a:gdLst>
                <a:gd name="T0" fmla="*/ 0 w 74"/>
                <a:gd name="T1" fmla="*/ 0 h 47"/>
                <a:gd name="T2" fmla="*/ 16 w 74"/>
                <a:gd name="T3" fmla="*/ 16 h 47"/>
                <a:gd name="T4" fmla="*/ 34 w 74"/>
                <a:gd name="T5" fmla="*/ 28 h 47"/>
                <a:gd name="T6" fmla="*/ 54 w 74"/>
                <a:gd name="T7" fmla="*/ 38 h 47"/>
                <a:gd name="T8" fmla="*/ 74 w 74"/>
                <a:gd name="T9" fmla="*/ 47 h 47"/>
                <a:gd name="T10" fmla="*/ 52 w 74"/>
                <a:gd name="T11" fmla="*/ 42 h 47"/>
                <a:gd name="T12" fmla="*/ 31 w 74"/>
                <a:gd name="T13" fmla="*/ 33 h 47"/>
                <a:gd name="T14" fmla="*/ 13 w 74"/>
                <a:gd name="T15" fmla="*/ 19 h 47"/>
                <a:gd name="T16" fmla="*/ 0 w 74"/>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7">
                  <a:moveTo>
                    <a:pt x="0" y="0"/>
                  </a:moveTo>
                  <a:cubicBezTo>
                    <a:pt x="5" y="6"/>
                    <a:pt x="10" y="11"/>
                    <a:pt x="16" y="16"/>
                  </a:cubicBezTo>
                  <a:cubicBezTo>
                    <a:pt x="21" y="20"/>
                    <a:pt x="27" y="24"/>
                    <a:pt x="34" y="28"/>
                  </a:cubicBezTo>
                  <a:cubicBezTo>
                    <a:pt x="40" y="32"/>
                    <a:pt x="47" y="35"/>
                    <a:pt x="54" y="38"/>
                  </a:cubicBezTo>
                  <a:cubicBezTo>
                    <a:pt x="60" y="41"/>
                    <a:pt x="67" y="44"/>
                    <a:pt x="74" y="47"/>
                  </a:cubicBezTo>
                  <a:cubicBezTo>
                    <a:pt x="67" y="46"/>
                    <a:pt x="59" y="44"/>
                    <a:pt x="52" y="42"/>
                  </a:cubicBezTo>
                  <a:cubicBezTo>
                    <a:pt x="45" y="40"/>
                    <a:pt x="38" y="37"/>
                    <a:pt x="31" y="33"/>
                  </a:cubicBezTo>
                  <a:cubicBezTo>
                    <a:pt x="24" y="29"/>
                    <a:pt x="18" y="24"/>
                    <a:pt x="13" y="19"/>
                  </a:cubicBezTo>
                  <a:cubicBezTo>
                    <a:pt x="7" y="13"/>
                    <a:pt x="3"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5" name="Freeform 30">
              <a:extLst>
                <a:ext uri="{FF2B5EF4-FFF2-40B4-BE49-F238E27FC236}">
                  <a16:creationId xmlns:a16="http://schemas.microsoft.com/office/drawing/2014/main" id="{C605FC16-0AE0-4B2A-B696-E6E973D0B95E}"/>
                </a:ext>
              </a:extLst>
            </p:cNvPr>
            <p:cNvSpPr>
              <a:spLocks/>
            </p:cNvSpPr>
            <p:nvPr/>
          </p:nvSpPr>
          <p:spPr bwMode="auto">
            <a:xfrm>
              <a:off x="2109789" y="7527925"/>
              <a:ext cx="66675" cy="279400"/>
            </a:xfrm>
            <a:custGeom>
              <a:avLst/>
              <a:gdLst>
                <a:gd name="T0" fmla="*/ 0 w 29"/>
                <a:gd name="T1" fmla="*/ 120 h 120"/>
                <a:gd name="T2" fmla="*/ 10 w 29"/>
                <a:gd name="T3" fmla="*/ 91 h 120"/>
                <a:gd name="T4" fmla="*/ 18 w 29"/>
                <a:gd name="T5" fmla="*/ 61 h 120"/>
                <a:gd name="T6" fmla="*/ 23 w 29"/>
                <a:gd name="T7" fmla="*/ 31 h 120"/>
                <a:gd name="T8" fmla="*/ 27 w 29"/>
                <a:gd name="T9" fmla="*/ 0 h 120"/>
                <a:gd name="T10" fmla="*/ 28 w 29"/>
                <a:gd name="T11" fmla="*/ 31 h 120"/>
                <a:gd name="T12" fmla="*/ 23 w 29"/>
                <a:gd name="T13" fmla="*/ 62 h 120"/>
                <a:gd name="T14" fmla="*/ 14 w 29"/>
                <a:gd name="T15" fmla="*/ 92 h 120"/>
                <a:gd name="T16" fmla="*/ 0 w 29"/>
                <a:gd name="T1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0">
                  <a:moveTo>
                    <a:pt x="0" y="120"/>
                  </a:moveTo>
                  <a:cubicBezTo>
                    <a:pt x="3" y="110"/>
                    <a:pt x="7" y="100"/>
                    <a:pt x="10" y="91"/>
                  </a:cubicBezTo>
                  <a:cubicBezTo>
                    <a:pt x="13" y="81"/>
                    <a:pt x="16" y="71"/>
                    <a:pt x="18" y="61"/>
                  </a:cubicBezTo>
                  <a:cubicBezTo>
                    <a:pt x="20" y="51"/>
                    <a:pt x="22" y="41"/>
                    <a:pt x="23" y="31"/>
                  </a:cubicBezTo>
                  <a:cubicBezTo>
                    <a:pt x="25" y="21"/>
                    <a:pt x="26" y="11"/>
                    <a:pt x="27" y="0"/>
                  </a:cubicBezTo>
                  <a:cubicBezTo>
                    <a:pt x="28" y="11"/>
                    <a:pt x="29" y="21"/>
                    <a:pt x="28" y="31"/>
                  </a:cubicBezTo>
                  <a:cubicBezTo>
                    <a:pt x="27" y="42"/>
                    <a:pt x="26" y="52"/>
                    <a:pt x="23" y="62"/>
                  </a:cubicBezTo>
                  <a:cubicBezTo>
                    <a:pt x="21" y="72"/>
                    <a:pt x="18" y="82"/>
                    <a:pt x="14" y="92"/>
                  </a:cubicBezTo>
                  <a:cubicBezTo>
                    <a:pt x="10" y="102"/>
                    <a:pt x="5" y="111"/>
                    <a:pt x="0"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6" name="Freeform 31">
              <a:extLst>
                <a:ext uri="{FF2B5EF4-FFF2-40B4-BE49-F238E27FC236}">
                  <a16:creationId xmlns:a16="http://schemas.microsoft.com/office/drawing/2014/main" id="{992468E4-4D91-4C67-99D8-DB68CD7B74F5}"/>
                </a:ext>
              </a:extLst>
            </p:cNvPr>
            <p:cNvSpPr>
              <a:spLocks/>
            </p:cNvSpPr>
            <p:nvPr/>
          </p:nvSpPr>
          <p:spPr bwMode="auto">
            <a:xfrm>
              <a:off x="1900239" y="7924800"/>
              <a:ext cx="309563" cy="106363"/>
            </a:xfrm>
            <a:custGeom>
              <a:avLst/>
              <a:gdLst>
                <a:gd name="T0" fmla="*/ 133 w 133"/>
                <a:gd name="T1" fmla="*/ 46 h 46"/>
                <a:gd name="T2" fmla="*/ 98 w 133"/>
                <a:gd name="T3" fmla="*/ 42 h 46"/>
                <a:gd name="T4" fmla="*/ 63 w 133"/>
                <a:gd name="T5" fmla="*/ 33 h 46"/>
                <a:gd name="T6" fmla="*/ 30 w 133"/>
                <a:gd name="T7" fmla="*/ 19 h 46"/>
                <a:gd name="T8" fmla="*/ 0 w 133"/>
                <a:gd name="T9" fmla="*/ 0 h 46"/>
                <a:gd name="T10" fmla="*/ 32 w 133"/>
                <a:gd name="T11" fmla="*/ 15 h 46"/>
                <a:gd name="T12" fmla="*/ 65 w 133"/>
                <a:gd name="T13" fmla="*/ 28 h 46"/>
                <a:gd name="T14" fmla="*/ 99 w 133"/>
                <a:gd name="T15" fmla="*/ 38 h 46"/>
                <a:gd name="T16" fmla="*/ 133 w 13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6">
                  <a:moveTo>
                    <a:pt x="133" y="46"/>
                  </a:moveTo>
                  <a:cubicBezTo>
                    <a:pt x="121" y="46"/>
                    <a:pt x="109" y="44"/>
                    <a:pt x="98" y="42"/>
                  </a:cubicBezTo>
                  <a:cubicBezTo>
                    <a:pt x="86" y="40"/>
                    <a:pt x="74" y="37"/>
                    <a:pt x="63" y="33"/>
                  </a:cubicBezTo>
                  <a:cubicBezTo>
                    <a:pt x="52" y="29"/>
                    <a:pt x="41" y="24"/>
                    <a:pt x="30" y="19"/>
                  </a:cubicBezTo>
                  <a:cubicBezTo>
                    <a:pt x="20" y="13"/>
                    <a:pt x="10" y="7"/>
                    <a:pt x="0" y="0"/>
                  </a:cubicBezTo>
                  <a:cubicBezTo>
                    <a:pt x="11" y="5"/>
                    <a:pt x="22" y="10"/>
                    <a:pt x="32" y="15"/>
                  </a:cubicBezTo>
                  <a:cubicBezTo>
                    <a:pt x="43" y="19"/>
                    <a:pt x="54" y="24"/>
                    <a:pt x="65" y="28"/>
                  </a:cubicBezTo>
                  <a:cubicBezTo>
                    <a:pt x="76" y="31"/>
                    <a:pt x="87" y="35"/>
                    <a:pt x="99" y="38"/>
                  </a:cubicBezTo>
                  <a:cubicBezTo>
                    <a:pt x="110" y="41"/>
                    <a:pt x="122" y="43"/>
                    <a:pt x="13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7" name="Freeform 32">
              <a:extLst>
                <a:ext uri="{FF2B5EF4-FFF2-40B4-BE49-F238E27FC236}">
                  <a16:creationId xmlns:a16="http://schemas.microsoft.com/office/drawing/2014/main" id="{C39111F5-B723-47C2-AEDC-0ACC3DD94E14}"/>
                </a:ext>
              </a:extLst>
            </p:cNvPr>
            <p:cNvSpPr>
              <a:spLocks/>
            </p:cNvSpPr>
            <p:nvPr/>
          </p:nvSpPr>
          <p:spPr bwMode="auto">
            <a:xfrm>
              <a:off x="2257426" y="7772400"/>
              <a:ext cx="58738" cy="363538"/>
            </a:xfrm>
            <a:custGeom>
              <a:avLst/>
              <a:gdLst>
                <a:gd name="T0" fmla="*/ 0 w 25"/>
                <a:gd name="T1" fmla="*/ 157 h 157"/>
                <a:gd name="T2" fmla="*/ 10 w 25"/>
                <a:gd name="T3" fmla="*/ 118 h 157"/>
                <a:gd name="T4" fmla="*/ 16 w 25"/>
                <a:gd name="T5" fmla="*/ 79 h 157"/>
                <a:gd name="T6" fmla="*/ 20 w 25"/>
                <a:gd name="T7" fmla="*/ 39 h 157"/>
                <a:gd name="T8" fmla="*/ 23 w 25"/>
                <a:gd name="T9" fmla="*/ 0 h 157"/>
                <a:gd name="T10" fmla="*/ 25 w 25"/>
                <a:gd name="T11" fmla="*/ 40 h 157"/>
                <a:gd name="T12" fmla="*/ 22 w 25"/>
                <a:gd name="T13" fmla="*/ 80 h 157"/>
                <a:gd name="T14" fmla="*/ 14 w 25"/>
                <a:gd name="T15" fmla="*/ 119 h 157"/>
                <a:gd name="T16" fmla="*/ 0 w 25"/>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7">
                  <a:moveTo>
                    <a:pt x="0" y="157"/>
                  </a:moveTo>
                  <a:cubicBezTo>
                    <a:pt x="3" y="144"/>
                    <a:pt x="7" y="131"/>
                    <a:pt x="10" y="118"/>
                  </a:cubicBezTo>
                  <a:cubicBezTo>
                    <a:pt x="12" y="105"/>
                    <a:pt x="15" y="92"/>
                    <a:pt x="16" y="79"/>
                  </a:cubicBezTo>
                  <a:cubicBezTo>
                    <a:pt x="18" y="66"/>
                    <a:pt x="19" y="53"/>
                    <a:pt x="20" y="39"/>
                  </a:cubicBezTo>
                  <a:cubicBezTo>
                    <a:pt x="21" y="26"/>
                    <a:pt x="22" y="13"/>
                    <a:pt x="23" y="0"/>
                  </a:cubicBezTo>
                  <a:cubicBezTo>
                    <a:pt x="24" y="13"/>
                    <a:pt x="25" y="26"/>
                    <a:pt x="25" y="40"/>
                  </a:cubicBezTo>
                  <a:cubicBezTo>
                    <a:pt x="25" y="53"/>
                    <a:pt x="24" y="66"/>
                    <a:pt x="22" y="80"/>
                  </a:cubicBezTo>
                  <a:cubicBezTo>
                    <a:pt x="20" y="93"/>
                    <a:pt x="18" y="106"/>
                    <a:pt x="14" y="119"/>
                  </a:cubicBezTo>
                  <a:cubicBezTo>
                    <a:pt x="10" y="132"/>
                    <a:pt x="6" y="145"/>
                    <a:pt x="0"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8" name="Freeform 33">
              <a:extLst>
                <a:ext uri="{FF2B5EF4-FFF2-40B4-BE49-F238E27FC236}">
                  <a16:creationId xmlns:a16="http://schemas.microsoft.com/office/drawing/2014/main" id="{6AE728F2-0BEE-4B77-9206-52F77350BE97}"/>
                </a:ext>
              </a:extLst>
            </p:cNvPr>
            <p:cNvSpPr>
              <a:spLocks/>
            </p:cNvSpPr>
            <p:nvPr/>
          </p:nvSpPr>
          <p:spPr bwMode="auto">
            <a:xfrm>
              <a:off x="2054226" y="8191500"/>
              <a:ext cx="263525" cy="85725"/>
            </a:xfrm>
            <a:custGeom>
              <a:avLst/>
              <a:gdLst>
                <a:gd name="T0" fmla="*/ 114 w 114"/>
                <a:gd name="T1" fmla="*/ 35 h 37"/>
                <a:gd name="T2" fmla="*/ 84 w 114"/>
                <a:gd name="T3" fmla="*/ 35 h 37"/>
                <a:gd name="T4" fmla="*/ 54 w 114"/>
                <a:gd name="T5" fmla="*/ 28 h 37"/>
                <a:gd name="T6" fmla="*/ 26 w 114"/>
                <a:gd name="T7" fmla="*/ 16 h 37"/>
                <a:gd name="T8" fmla="*/ 0 w 114"/>
                <a:gd name="T9" fmla="*/ 0 h 37"/>
                <a:gd name="T10" fmla="*/ 28 w 114"/>
                <a:gd name="T11" fmla="*/ 12 h 37"/>
                <a:gd name="T12" fmla="*/ 56 w 114"/>
                <a:gd name="T13" fmla="*/ 23 h 37"/>
                <a:gd name="T14" fmla="*/ 84 w 114"/>
                <a:gd name="T15" fmla="*/ 31 h 37"/>
                <a:gd name="T16" fmla="*/ 114 w 114"/>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114" y="35"/>
                  </a:moveTo>
                  <a:cubicBezTo>
                    <a:pt x="104" y="37"/>
                    <a:pt x="94" y="37"/>
                    <a:pt x="84" y="35"/>
                  </a:cubicBezTo>
                  <a:cubicBezTo>
                    <a:pt x="74" y="34"/>
                    <a:pt x="64" y="32"/>
                    <a:pt x="54" y="28"/>
                  </a:cubicBezTo>
                  <a:cubicBezTo>
                    <a:pt x="44" y="25"/>
                    <a:pt x="35" y="21"/>
                    <a:pt x="26" y="16"/>
                  </a:cubicBezTo>
                  <a:cubicBezTo>
                    <a:pt x="17" y="11"/>
                    <a:pt x="8" y="6"/>
                    <a:pt x="0" y="0"/>
                  </a:cubicBezTo>
                  <a:cubicBezTo>
                    <a:pt x="28" y="12"/>
                    <a:pt x="28" y="12"/>
                    <a:pt x="28" y="12"/>
                  </a:cubicBezTo>
                  <a:cubicBezTo>
                    <a:pt x="37" y="16"/>
                    <a:pt x="46" y="20"/>
                    <a:pt x="56" y="23"/>
                  </a:cubicBezTo>
                  <a:cubicBezTo>
                    <a:pt x="65" y="26"/>
                    <a:pt x="75" y="29"/>
                    <a:pt x="84" y="31"/>
                  </a:cubicBezTo>
                  <a:cubicBezTo>
                    <a:pt x="94" y="33"/>
                    <a:pt x="104" y="34"/>
                    <a:pt x="11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9" name="Freeform 34">
              <a:extLst>
                <a:ext uri="{FF2B5EF4-FFF2-40B4-BE49-F238E27FC236}">
                  <a16:creationId xmlns:a16="http://schemas.microsoft.com/office/drawing/2014/main" id="{A49EAADD-879C-4DDF-ACAD-F3BC2C403DDD}"/>
                </a:ext>
              </a:extLst>
            </p:cNvPr>
            <p:cNvSpPr>
              <a:spLocks/>
            </p:cNvSpPr>
            <p:nvPr/>
          </p:nvSpPr>
          <p:spPr bwMode="auto">
            <a:xfrm>
              <a:off x="1843089" y="8666163"/>
              <a:ext cx="981075" cy="552450"/>
            </a:xfrm>
            <a:custGeom>
              <a:avLst/>
              <a:gdLst>
                <a:gd name="T0" fmla="*/ 618 w 618"/>
                <a:gd name="T1" fmla="*/ 0 h 348"/>
                <a:gd name="T2" fmla="*/ 547 w 618"/>
                <a:gd name="T3" fmla="*/ 348 h 348"/>
                <a:gd name="T4" fmla="*/ 95 w 618"/>
                <a:gd name="T5" fmla="*/ 348 h 348"/>
                <a:gd name="T6" fmla="*/ 0 w 618"/>
                <a:gd name="T7" fmla="*/ 0 h 348"/>
                <a:gd name="T8" fmla="*/ 618 w 618"/>
                <a:gd name="T9" fmla="*/ 0 h 348"/>
              </a:gdLst>
              <a:ahLst/>
              <a:cxnLst>
                <a:cxn ang="0">
                  <a:pos x="T0" y="T1"/>
                </a:cxn>
                <a:cxn ang="0">
                  <a:pos x="T2" y="T3"/>
                </a:cxn>
                <a:cxn ang="0">
                  <a:pos x="T4" y="T5"/>
                </a:cxn>
                <a:cxn ang="0">
                  <a:pos x="T6" y="T7"/>
                </a:cxn>
                <a:cxn ang="0">
                  <a:pos x="T8" y="T9"/>
                </a:cxn>
              </a:cxnLst>
              <a:rect l="0" t="0" r="r" b="b"/>
              <a:pathLst>
                <a:path w="618" h="348">
                  <a:moveTo>
                    <a:pt x="618" y="0"/>
                  </a:moveTo>
                  <a:lnTo>
                    <a:pt x="547" y="348"/>
                  </a:lnTo>
                  <a:lnTo>
                    <a:pt x="95" y="348"/>
                  </a:lnTo>
                  <a:lnTo>
                    <a:pt x="0" y="0"/>
                  </a:lnTo>
                  <a:lnTo>
                    <a:pt x="618"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0" name="Freeform 35">
              <a:extLst>
                <a:ext uri="{FF2B5EF4-FFF2-40B4-BE49-F238E27FC236}">
                  <a16:creationId xmlns:a16="http://schemas.microsoft.com/office/drawing/2014/main" id="{39C935AE-F09C-48E9-B358-05A9C4AA1D1C}"/>
                </a:ext>
              </a:extLst>
            </p:cNvPr>
            <p:cNvSpPr>
              <a:spLocks/>
            </p:cNvSpPr>
            <p:nvPr/>
          </p:nvSpPr>
          <p:spPr bwMode="auto">
            <a:xfrm>
              <a:off x="2654301" y="8666163"/>
              <a:ext cx="169863" cy="552450"/>
            </a:xfrm>
            <a:custGeom>
              <a:avLst/>
              <a:gdLst>
                <a:gd name="T0" fmla="*/ 107 w 107"/>
                <a:gd name="T1" fmla="*/ 0 h 348"/>
                <a:gd name="T2" fmla="*/ 36 w 107"/>
                <a:gd name="T3" fmla="*/ 348 h 348"/>
                <a:gd name="T4" fmla="*/ 0 w 107"/>
                <a:gd name="T5" fmla="*/ 348 h 348"/>
                <a:gd name="T6" fmla="*/ 71 w 107"/>
                <a:gd name="T7" fmla="*/ 0 h 348"/>
                <a:gd name="T8" fmla="*/ 107 w 107"/>
                <a:gd name="T9" fmla="*/ 0 h 348"/>
              </a:gdLst>
              <a:ahLst/>
              <a:cxnLst>
                <a:cxn ang="0">
                  <a:pos x="T0" y="T1"/>
                </a:cxn>
                <a:cxn ang="0">
                  <a:pos x="T2" y="T3"/>
                </a:cxn>
                <a:cxn ang="0">
                  <a:pos x="T4" y="T5"/>
                </a:cxn>
                <a:cxn ang="0">
                  <a:pos x="T6" y="T7"/>
                </a:cxn>
                <a:cxn ang="0">
                  <a:pos x="T8" y="T9"/>
                </a:cxn>
              </a:cxnLst>
              <a:rect l="0" t="0" r="r" b="b"/>
              <a:pathLst>
                <a:path w="107" h="348">
                  <a:moveTo>
                    <a:pt x="107" y="0"/>
                  </a:moveTo>
                  <a:lnTo>
                    <a:pt x="36" y="348"/>
                  </a:lnTo>
                  <a:lnTo>
                    <a:pt x="0" y="348"/>
                  </a:lnTo>
                  <a:lnTo>
                    <a:pt x="71" y="0"/>
                  </a:lnTo>
                  <a:lnTo>
                    <a:pt x="107"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41" name="Group 240">
            <a:extLst>
              <a:ext uri="{FF2B5EF4-FFF2-40B4-BE49-F238E27FC236}">
                <a16:creationId xmlns:a16="http://schemas.microsoft.com/office/drawing/2014/main" id="{4A0E304C-D7AE-4D51-93AB-4C19545DDDEA}"/>
              </a:ext>
            </a:extLst>
          </p:cNvPr>
          <p:cNvGrpSpPr/>
          <p:nvPr/>
        </p:nvGrpSpPr>
        <p:grpSpPr>
          <a:xfrm>
            <a:off x="1458327" y="3171065"/>
            <a:ext cx="534918" cy="1688086"/>
            <a:chOff x="4219576" y="5846763"/>
            <a:chExt cx="1069975" cy="3376612"/>
          </a:xfrm>
        </p:grpSpPr>
        <p:sp>
          <p:nvSpPr>
            <p:cNvPr id="98" name="Freeform 63">
              <a:extLst>
                <a:ext uri="{FF2B5EF4-FFF2-40B4-BE49-F238E27FC236}">
                  <a16:creationId xmlns:a16="http://schemas.microsoft.com/office/drawing/2014/main" id="{B9B94E3E-5DE7-411E-B47E-13AD17E79B04}"/>
                </a:ext>
              </a:extLst>
            </p:cNvPr>
            <p:cNvSpPr>
              <a:spLocks/>
            </p:cNvSpPr>
            <p:nvPr/>
          </p:nvSpPr>
          <p:spPr bwMode="auto">
            <a:xfrm>
              <a:off x="4448176" y="6610350"/>
              <a:ext cx="79375" cy="90488"/>
            </a:xfrm>
            <a:custGeom>
              <a:avLst/>
              <a:gdLst>
                <a:gd name="T0" fmla="*/ 50 w 50"/>
                <a:gd name="T1" fmla="*/ 44 h 57"/>
                <a:gd name="T2" fmla="*/ 35 w 50"/>
                <a:gd name="T3" fmla="*/ 54 h 57"/>
                <a:gd name="T4" fmla="*/ 31 w 50"/>
                <a:gd name="T5" fmla="*/ 57 h 57"/>
                <a:gd name="T6" fmla="*/ 0 w 50"/>
                <a:gd name="T7" fmla="*/ 13 h 57"/>
                <a:gd name="T8" fmla="*/ 5 w 50"/>
                <a:gd name="T9" fmla="*/ 10 h 57"/>
                <a:gd name="T10" fmla="*/ 19 w 50"/>
                <a:gd name="T11" fmla="*/ 0 h 57"/>
                <a:gd name="T12" fmla="*/ 50 w 50"/>
                <a:gd name="T13" fmla="*/ 44 h 57"/>
              </a:gdLst>
              <a:ahLst/>
              <a:cxnLst>
                <a:cxn ang="0">
                  <a:pos x="T0" y="T1"/>
                </a:cxn>
                <a:cxn ang="0">
                  <a:pos x="T2" y="T3"/>
                </a:cxn>
                <a:cxn ang="0">
                  <a:pos x="T4" y="T5"/>
                </a:cxn>
                <a:cxn ang="0">
                  <a:pos x="T6" y="T7"/>
                </a:cxn>
                <a:cxn ang="0">
                  <a:pos x="T8" y="T9"/>
                </a:cxn>
                <a:cxn ang="0">
                  <a:pos x="T10" y="T11"/>
                </a:cxn>
                <a:cxn ang="0">
                  <a:pos x="T12" y="T13"/>
                </a:cxn>
              </a:cxnLst>
              <a:rect l="0" t="0" r="r" b="b"/>
              <a:pathLst>
                <a:path w="50" h="57">
                  <a:moveTo>
                    <a:pt x="50" y="44"/>
                  </a:moveTo>
                  <a:lnTo>
                    <a:pt x="35" y="54"/>
                  </a:lnTo>
                  <a:lnTo>
                    <a:pt x="31" y="57"/>
                  </a:lnTo>
                  <a:lnTo>
                    <a:pt x="0" y="13"/>
                  </a:lnTo>
                  <a:lnTo>
                    <a:pt x="5" y="10"/>
                  </a:lnTo>
                  <a:lnTo>
                    <a:pt x="19" y="0"/>
                  </a:lnTo>
                  <a:lnTo>
                    <a:pt x="50" y="4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9" name="Freeform 64">
              <a:extLst>
                <a:ext uri="{FF2B5EF4-FFF2-40B4-BE49-F238E27FC236}">
                  <a16:creationId xmlns:a16="http://schemas.microsoft.com/office/drawing/2014/main" id="{C410BE68-4AB3-4B64-8512-6A93E3C71497}"/>
                </a:ext>
              </a:extLst>
            </p:cNvPr>
            <p:cNvSpPr>
              <a:spLocks/>
            </p:cNvSpPr>
            <p:nvPr/>
          </p:nvSpPr>
          <p:spPr bwMode="auto">
            <a:xfrm>
              <a:off x="4448176" y="6626225"/>
              <a:ext cx="55563" cy="74613"/>
            </a:xfrm>
            <a:custGeom>
              <a:avLst/>
              <a:gdLst>
                <a:gd name="T0" fmla="*/ 35 w 35"/>
                <a:gd name="T1" fmla="*/ 44 h 47"/>
                <a:gd name="T2" fmla="*/ 31 w 35"/>
                <a:gd name="T3" fmla="*/ 47 h 47"/>
                <a:gd name="T4" fmla="*/ 0 w 35"/>
                <a:gd name="T5" fmla="*/ 3 h 47"/>
                <a:gd name="T6" fmla="*/ 5 w 35"/>
                <a:gd name="T7" fmla="*/ 0 h 47"/>
                <a:gd name="T8" fmla="*/ 35 w 35"/>
                <a:gd name="T9" fmla="*/ 44 h 47"/>
              </a:gdLst>
              <a:ahLst/>
              <a:cxnLst>
                <a:cxn ang="0">
                  <a:pos x="T0" y="T1"/>
                </a:cxn>
                <a:cxn ang="0">
                  <a:pos x="T2" y="T3"/>
                </a:cxn>
                <a:cxn ang="0">
                  <a:pos x="T4" y="T5"/>
                </a:cxn>
                <a:cxn ang="0">
                  <a:pos x="T6" y="T7"/>
                </a:cxn>
                <a:cxn ang="0">
                  <a:pos x="T8" y="T9"/>
                </a:cxn>
              </a:cxnLst>
              <a:rect l="0" t="0" r="r" b="b"/>
              <a:pathLst>
                <a:path w="35" h="47">
                  <a:moveTo>
                    <a:pt x="35" y="44"/>
                  </a:moveTo>
                  <a:lnTo>
                    <a:pt x="31" y="47"/>
                  </a:lnTo>
                  <a:lnTo>
                    <a:pt x="0" y="3"/>
                  </a:lnTo>
                  <a:lnTo>
                    <a:pt x="5" y="0"/>
                  </a:lnTo>
                  <a:lnTo>
                    <a:pt x="35" y="44"/>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0" name="Freeform 65">
              <a:extLst>
                <a:ext uri="{FF2B5EF4-FFF2-40B4-BE49-F238E27FC236}">
                  <a16:creationId xmlns:a16="http://schemas.microsoft.com/office/drawing/2014/main" id="{49307373-5BA0-492B-87C7-34AF0B720553}"/>
                </a:ext>
              </a:extLst>
            </p:cNvPr>
            <p:cNvSpPr>
              <a:spLocks/>
            </p:cNvSpPr>
            <p:nvPr/>
          </p:nvSpPr>
          <p:spPr bwMode="auto">
            <a:xfrm>
              <a:off x="4465639" y="6519863"/>
              <a:ext cx="52388" cy="90488"/>
            </a:xfrm>
            <a:custGeom>
              <a:avLst/>
              <a:gdLst>
                <a:gd name="T0" fmla="*/ 22 w 23"/>
                <a:gd name="T1" fmla="*/ 10 h 39"/>
                <a:gd name="T2" fmla="*/ 15 w 23"/>
                <a:gd name="T3" fmla="*/ 39 h 39"/>
                <a:gd name="T4" fmla="*/ 13 w 23"/>
                <a:gd name="T5" fmla="*/ 39 h 39"/>
                <a:gd name="T6" fmla="*/ 0 w 23"/>
                <a:gd name="T7" fmla="*/ 35 h 39"/>
                <a:gd name="T8" fmla="*/ 7 w 23"/>
                <a:gd name="T9" fmla="*/ 7 h 39"/>
                <a:gd name="T10" fmla="*/ 15 w 23"/>
                <a:gd name="T11" fmla="*/ 0 h 39"/>
                <a:gd name="T12" fmla="*/ 17 w 23"/>
                <a:gd name="T13" fmla="*/ 1 h 39"/>
                <a:gd name="T14" fmla="*/ 17 w 23"/>
                <a:gd name="T15" fmla="*/ 1 h 39"/>
                <a:gd name="T16" fmla="*/ 22 w 23"/>
                <a:gd name="T1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9">
                  <a:moveTo>
                    <a:pt x="22" y="10"/>
                  </a:moveTo>
                  <a:cubicBezTo>
                    <a:pt x="15" y="39"/>
                    <a:pt x="15" y="39"/>
                    <a:pt x="15" y="39"/>
                  </a:cubicBezTo>
                  <a:cubicBezTo>
                    <a:pt x="13" y="39"/>
                    <a:pt x="13" y="39"/>
                    <a:pt x="13" y="39"/>
                  </a:cubicBezTo>
                  <a:cubicBezTo>
                    <a:pt x="0" y="35"/>
                    <a:pt x="0" y="35"/>
                    <a:pt x="0" y="35"/>
                  </a:cubicBezTo>
                  <a:cubicBezTo>
                    <a:pt x="7" y="7"/>
                    <a:pt x="7" y="7"/>
                    <a:pt x="7" y="7"/>
                  </a:cubicBezTo>
                  <a:cubicBezTo>
                    <a:pt x="8" y="3"/>
                    <a:pt x="11" y="0"/>
                    <a:pt x="15" y="0"/>
                  </a:cubicBezTo>
                  <a:cubicBezTo>
                    <a:pt x="15" y="0"/>
                    <a:pt x="16" y="0"/>
                    <a:pt x="17" y="1"/>
                  </a:cubicBezTo>
                  <a:cubicBezTo>
                    <a:pt x="17" y="1"/>
                    <a:pt x="17" y="1"/>
                    <a:pt x="17" y="1"/>
                  </a:cubicBezTo>
                  <a:cubicBezTo>
                    <a:pt x="21" y="2"/>
                    <a:pt x="23" y="6"/>
                    <a:pt x="22" y="10"/>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1" name="Freeform 66">
              <a:extLst>
                <a:ext uri="{FF2B5EF4-FFF2-40B4-BE49-F238E27FC236}">
                  <a16:creationId xmlns:a16="http://schemas.microsoft.com/office/drawing/2014/main" id="{4E9B4427-C5AC-4EFD-9CF3-D653F73A5157}"/>
                </a:ext>
              </a:extLst>
            </p:cNvPr>
            <p:cNvSpPr>
              <a:spLocks/>
            </p:cNvSpPr>
            <p:nvPr/>
          </p:nvSpPr>
          <p:spPr bwMode="auto">
            <a:xfrm>
              <a:off x="4495801" y="6523038"/>
              <a:ext cx="22225" cy="87313"/>
            </a:xfrm>
            <a:custGeom>
              <a:avLst/>
              <a:gdLst>
                <a:gd name="T0" fmla="*/ 9 w 10"/>
                <a:gd name="T1" fmla="*/ 9 h 38"/>
                <a:gd name="T2" fmla="*/ 2 w 10"/>
                <a:gd name="T3" fmla="*/ 38 h 38"/>
                <a:gd name="T4" fmla="*/ 0 w 10"/>
                <a:gd name="T5" fmla="*/ 38 h 38"/>
                <a:gd name="T6" fmla="*/ 4 w 10"/>
                <a:gd name="T7" fmla="*/ 0 h 38"/>
                <a:gd name="T8" fmla="*/ 9 w 10"/>
                <a:gd name="T9" fmla="*/ 9 h 38"/>
              </a:gdLst>
              <a:ahLst/>
              <a:cxnLst>
                <a:cxn ang="0">
                  <a:pos x="T0" y="T1"/>
                </a:cxn>
                <a:cxn ang="0">
                  <a:pos x="T2" y="T3"/>
                </a:cxn>
                <a:cxn ang="0">
                  <a:pos x="T4" y="T5"/>
                </a:cxn>
                <a:cxn ang="0">
                  <a:pos x="T6" y="T7"/>
                </a:cxn>
                <a:cxn ang="0">
                  <a:pos x="T8" y="T9"/>
                </a:cxn>
              </a:cxnLst>
              <a:rect l="0" t="0" r="r" b="b"/>
              <a:pathLst>
                <a:path w="10" h="38">
                  <a:moveTo>
                    <a:pt x="9" y="9"/>
                  </a:moveTo>
                  <a:cubicBezTo>
                    <a:pt x="2" y="38"/>
                    <a:pt x="2" y="38"/>
                    <a:pt x="2" y="38"/>
                  </a:cubicBezTo>
                  <a:cubicBezTo>
                    <a:pt x="0" y="38"/>
                    <a:pt x="0" y="38"/>
                    <a:pt x="0" y="38"/>
                  </a:cubicBezTo>
                  <a:cubicBezTo>
                    <a:pt x="7" y="5"/>
                    <a:pt x="5" y="0"/>
                    <a:pt x="4" y="0"/>
                  </a:cubicBezTo>
                  <a:cubicBezTo>
                    <a:pt x="8" y="1"/>
                    <a:pt x="10" y="5"/>
                    <a:pt x="9" y="9"/>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2" name="Freeform 67">
              <a:extLst>
                <a:ext uri="{FF2B5EF4-FFF2-40B4-BE49-F238E27FC236}">
                  <a16:creationId xmlns:a16="http://schemas.microsoft.com/office/drawing/2014/main" id="{E55E35C7-21BD-499E-B1E2-425BBF8AC901}"/>
                </a:ext>
              </a:extLst>
            </p:cNvPr>
            <p:cNvSpPr>
              <a:spLocks/>
            </p:cNvSpPr>
            <p:nvPr/>
          </p:nvSpPr>
          <p:spPr bwMode="auto">
            <a:xfrm>
              <a:off x="4391026" y="6440488"/>
              <a:ext cx="101600" cy="139700"/>
            </a:xfrm>
            <a:custGeom>
              <a:avLst/>
              <a:gdLst>
                <a:gd name="T0" fmla="*/ 38 w 44"/>
                <a:gd name="T1" fmla="*/ 60 h 60"/>
                <a:gd name="T2" fmla="*/ 40 w 44"/>
                <a:gd name="T3" fmla="*/ 58 h 60"/>
                <a:gd name="T4" fmla="*/ 41 w 44"/>
                <a:gd name="T5" fmla="*/ 47 h 60"/>
                <a:gd name="T6" fmla="*/ 9 w 44"/>
                <a:gd name="T7" fmla="*/ 3 h 60"/>
                <a:gd name="T8" fmla="*/ 3 w 44"/>
                <a:gd name="T9" fmla="*/ 2 h 60"/>
                <a:gd name="T10" fmla="*/ 2 w 44"/>
                <a:gd name="T11" fmla="*/ 3 h 60"/>
                <a:gd name="T12" fmla="*/ 1 w 44"/>
                <a:gd name="T13" fmla="*/ 9 h 60"/>
                <a:gd name="T14" fmla="*/ 38 w 44"/>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60">
                  <a:moveTo>
                    <a:pt x="38" y="60"/>
                  </a:moveTo>
                  <a:cubicBezTo>
                    <a:pt x="40" y="58"/>
                    <a:pt x="40" y="58"/>
                    <a:pt x="40" y="58"/>
                  </a:cubicBezTo>
                  <a:cubicBezTo>
                    <a:pt x="43" y="56"/>
                    <a:pt x="44" y="50"/>
                    <a:pt x="41" y="47"/>
                  </a:cubicBezTo>
                  <a:cubicBezTo>
                    <a:pt x="9" y="3"/>
                    <a:pt x="9" y="3"/>
                    <a:pt x="9" y="3"/>
                  </a:cubicBezTo>
                  <a:cubicBezTo>
                    <a:pt x="8" y="1"/>
                    <a:pt x="5" y="0"/>
                    <a:pt x="3" y="2"/>
                  </a:cubicBezTo>
                  <a:cubicBezTo>
                    <a:pt x="2" y="3"/>
                    <a:pt x="2" y="3"/>
                    <a:pt x="2" y="3"/>
                  </a:cubicBezTo>
                  <a:cubicBezTo>
                    <a:pt x="0" y="4"/>
                    <a:pt x="0" y="7"/>
                    <a:pt x="1" y="9"/>
                  </a:cubicBezTo>
                  <a:lnTo>
                    <a:pt x="38" y="60"/>
                  </a:ln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3" name="Freeform 68">
              <a:extLst>
                <a:ext uri="{FF2B5EF4-FFF2-40B4-BE49-F238E27FC236}">
                  <a16:creationId xmlns:a16="http://schemas.microsoft.com/office/drawing/2014/main" id="{243E12AE-82F8-4F57-93DD-8E06C2FF43FC}"/>
                </a:ext>
              </a:extLst>
            </p:cNvPr>
            <p:cNvSpPr>
              <a:spLocks/>
            </p:cNvSpPr>
            <p:nvPr/>
          </p:nvSpPr>
          <p:spPr bwMode="auto">
            <a:xfrm>
              <a:off x="4370389" y="6434138"/>
              <a:ext cx="130175" cy="166688"/>
            </a:xfrm>
            <a:custGeom>
              <a:avLst/>
              <a:gdLst>
                <a:gd name="T0" fmla="*/ 51 w 56"/>
                <a:gd name="T1" fmla="*/ 71 h 72"/>
                <a:gd name="T2" fmla="*/ 54 w 56"/>
                <a:gd name="T3" fmla="*/ 69 h 72"/>
                <a:gd name="T4" fmla="*/ 55 w 56"/>
                <a:gd name="T5" fmla="*/ 64 h 72"/>
                <a:gd name="T6" fmla="*/ 10 w 56"/>
                <a:gd name="T7" fmla="*/ 2 h 72"/>
                <a:gd name="T8" fmla="*/ 4 w 56"/>
                <a:gd name="T9" fmla="*/ 1 h 72"/>
                <a:gd name="T10" fmla="*/ 3 w 56"/>
                <a:gd name="T11" fmla="*/ 2 h 72"/>
                <a:gd name="T12" fmla="*/ 2 w 56"/>
                <a:gd name="T13" fmla="*/ 8 h 72"/>
                <a:gd name="T14" fmla="*/ 47 w 56"/>
                <a:gd name="T15" fmla="*/ 70 h 72"/>
                <a:gd name="T16" fmla="*/ 51 w 56"/>
                <a:gd name="T17"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2">
                  <a:moveTo>
                    <a:pt x="51" y="71"/>
                  </a:moveTo>
                  <a:cubicBezTo>
                    <a:pt x="54" y="69"/>
                    <a:pt x="54" y="69"/>
                    <a:pt x="54" y="69"/>
                  </a:cubicBezTo>
                  <a:cubicBezTo>
                    <a:pt x="56" y="67"/>
                    <a:pt x="56" y="65"/>
                    <a:pt x="55" y="64"/>
                  </a:cubicBezTo>
                  <a:cubicBezTo>
                    <a:pt x="10" y="2"/>
                    <a:pt x="10" y="2"/>
                    <a:pt x="10" y="2"/>
                  </a:cubicBezTo>
                  <a:cubicBezTo>
                    <a:pt x="9" y="0"/>
                    <a:pt x="6" y="0"/>
                    <a:pt x="4" y="1"/>
                  </a:cubicBezTo>
                  <a:cubicBezTo>
                    <a:pt x="3" y="2"/>
                    <a:pt x="3" y="2"/>
                    <a:pt x="3" y="2"/>
                  </a:cubicBezTo>
                  <a:cubicBezTo>
                    <a:pt x="1" y="4"/>
                    <a:pt x="0" y="6"/>
                    <a:pt x="2" y="8"/>
                  </a:cubicBezTo>
                  <a:cubicBezTo>
                    <a:pt x="47" y="70"/>
                    <a:pt x="47" y="70"/>
                    <a:pt x="47" y="70"/>
                  </a:cubicBezTo>
                  <a:cubicBezTo>
                    <a:pt x="48" y="71"/>
                    <a:pt x="50" y="72"/>
                    <a:pt x="51" y="71"/>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4" name="Freeform 69">
              <a:extLst>
                <a:ext uri="{FF2B5EF4-FFF2-40B4-BE49-F238E27FC236}">
                  <a16:creationId xmlns:a16="http://schemas.microsoft.com/office/drawing/2014/main" id="{49599F0C-71DE-4D68-B841-31284251012C}"/>
                </a:ext>
              </a:extLst>
            </p:cNvPr>
            <p:cNvSpPr>
              <a:spLocks/>
            </p:cNvSpPr>
            <p:nvPr/>
          </p:nvSpPr>
          <p:spPr bwMode="auto">
            <a:xfrm>
              <a:off x="4362451" y="6492875"/>
              <a:ext cx="146050" cy="171450"/>
            </a:xfrm>
            <a:custGeom>
              <a:avLst/>
              <a:gdLst>
                <a:gd name="T0" fmla="*/ 56 w 63"/>
                <a:gd name="T1" fmla="*/ 65 h 74"/>
                <a:gd name="T2" fmla="*/ 47 w 63"/>
                <a:gd name="T3" fmla="*/ 71 h 74"/>
                <a:gd name="T4" fmla="*/ 45 w 63"/>
                <a:gd name="T5" fmla="*/ 72 h 74"/>
                <a:gd name="T6" fmla="*/ 36 w 63"/>
                <a:gd name="T7" fmla="*/ 69 h 74"/>
                <a:gd name="T8" fmla="*/ 3 w 63"/>
                <a:gd name="T9" fmla="*/ 18 h 74"/>
                <a:gd name="T10" fmla="*/ 4 w 63"/>
                <a:gd name="T11" fmla="*/ 8 h 74"/>
                <a:gd name="T12" fmla="*/ 47 w 63"/>
                <a:gd name="T13" fmla="*/ 26 h 74"/>
                <a:gd name="T14" fmla="*/ 59 w 63"/>
                <a:gd name="T15" fmla="*/ 46 h 74"/>
                <a:gd name="T16" fmla="*/ 56 w 63"/>
                <a:gd name="T17"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74">
                  <a:moveTo>
                    <a:pt x="56" y="65"/>
                  </a:moveTo>
                  <a:cubicBezTo>
                    <a:pt x="47" y="71"/>
                    <a:pt x="47" y="71"/>
                    <a:pt x="47" y="71"/>
                  </a:cubicBezTo>
                  <a:cubicBezTo>
                    <a:pt x="45" y="72"/>
                    <a:pt x="45" y="72"/>
                    <a:pt x="45" y="72"/>
                  </a:cubicBezTo>
                  <a:cubicBezTo>
                    <a:pt x="42" y="74"/>
                    <a:pt x="38" y="73"/>
                    <a:pt x="36" y="69"/>
                  </a:cubicBezTo>
                  <a:cubicBezTo>
                    <a:pt x="3" y="18"/>
                    <a:pt x="3" y="18"/>
                    <a:pt x="3" y="18"/>
                  </a:cubicBezTo>
                  <a:cubicBezTo>
                    <a:pt x="0" y="14"/>
                    <a:pt x="1" y="10"/>
                    <a:pt x="4" y="8"/>
                  </a:cubicBezTo>
                  <a:cubicBezTo>
                    <a:pt x="16" y="0"/>
                    <a:pt x="38" y="12"/>
                    <a:pt x="47" y="26"/>
                  </a:cubicBezTo>
                  <a:cubicBezTo>
                    <a:pt x="59" y="46"/>
                    <a:pt x="59" y="46"/>
                    <a:pt x="59" y="46"/>
                  </a:cubicBezTo>
                  <a:cubicBezTo>
                    <a:pt x="63" y="52"/>
                    <a:pt x="62" y="61"/>
                    <a:pt x="56" y="65"/>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5" name="Freeform 70">
              <a:extLst>
                <a:ext uri="{FF2B5EF4-FFF2-40B4-BE49-F238E27FC236}">
                  <a16:creationId xmlns:a16="http://schemas.microsoft.com/office/drawing/2014/main" id="{2299A7AE-22F4-4534-961D-E6857764E1F1}"/>
                </a:ext>
              </a:extLst>
            </p:cNvPr>
            <p:cNvSpPr>
              <a:spLocks/>
            </p:cNvSpPr>
            <p:nvPr/>
          </p:nvSpPr>
          <p:spPr bwMode="auto">
            <a:xfrm>
              <a:off x="4362451" y="6503988"/>
              <a:ext cx="109538" cy="160338"/>
            </a:xfrm>
            <a:custGeom>
              <a:avLst/>
              <a:gdLst>
                <a:gd name="T0" fmla="*/ 47 w 47"/>
                <a:gd name="T1" fmla="*/ 66 h 69"/>
                <a:gd name="T2" fmla="*/ 45 w 47"/>
                <a:gd name="T3" fmla="*/ 67 h 69"/>
                <a:gd name="T4" fmla="*/ 36 w 47"/>
                <a:gd name="T5" fmla="*/ 64 h 69"/>
                <a:gd name="T6" fmla="*/ 3 w 47"/>
                <a:gd name="T7" fmla="*/ 13 h 69"/>
                <a:gd name="T8" fmla="*/ 4 w 47"/>
                <a:gd name="T9" fmla="*/ 3 h 69"/>
                <a:gd name="T10" fmla="*/ 47 w 47"/>
                <a:gd name="T11" fmla="*/ 66 h 69"/>
              </a:gdLst>
              <a:ahLst/>
              <a:cxnLst>
                <a:cxn ang="0">
                  <a:pos x="T0" y="T1"/>
                </a:cxn>
                <a:cxn ang="0">
                  <a:pos x="T2" y="T3"/>
                </a:cxn>
                <a:cxn ang="0">
                  <a:pos x="T4" y="T5"/>
                </a:cxn>
                <a:cxn ang="0">
                  <a:pos x="T6" y="T7"/>
                </a:cxn>
                <a:cxn ang="0">
                  <a:pos x="T8" y="T9"/>
                </a:cxn>
                <a:cxn ang="0">
                  <a:pos x="T10" y="T11"/>
                </a:cxn>
              </a:cxnLst>
              <a:rect l="0" t="0" r="r" b="b"/>
              <a:pathLst>
                <a:path w="47" h="69">
                  <a:moveTo>
                    <a:pt x="47" y="66"/>
                  </a:moveTo>
                  <a:cubicBezTo>
                    <a:pt x="45" y="67"/>
                    <a:pt x="45" y="67"/>
                    <a:pt x="45" y="67"/>
                  </a:cubicBezTo>
                  <a:cubicBezTo>
                    <a:pt x="42" y="69"/>
                    <a:pt x="38" y="68"/>
                    <a:pt x="36" y="64"/>
                  </a:cubicBezTo>
                  <a:cubicBezTo>
                    <a:pt x="3" y="13"/>
                    <a:pt x="3" y="13"/>
                    <a:pt x="3" y="13"/>
                  </a:cubicBezTo>
                  <a:cubicBezTo>
                    <a:pt x="0" y="9"/>
                    <a:pt x="1" y="5"/>
                    <a:pt x="4" y="3"/>
                  </a:cubicBezTo>
                  <a:cubicBezTo>
                    <a:pt x="8" y="0"/>
                    <a:pt x="25" y="46"/>
                    <a:pt x="47" y="66"/>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6" name="Freeform 71">
              <a:extLst>
                <a:ext uri="{FF2B5EF4-FFF2-40B4-BE49-F238E27FC236}">
                  <a16:creationId xmlns:a16="http://schemas.microsoft.com/office/drawing/2014/main" id="{CFF169E9-2E07-4AE2-AA92-23777FDBA901}"/>
                </a:ext>
              </a:extLst>
            </p:cNvPr>
            <p:cNvSpPr>
              <a:spLocks/>
            </p:cNvSpPr>
            <p:nvPr/>
          </p:nvSpPr>
          <p:spPr bwMode="auto">
            <a:xfrm>
              <a:off x="4476751" y="6497638"/>
              <a:ext cx="536575" cy="496888"/>
            </a:xfrm>
            <a:custGeom>
              <a:avLst/>
              <a:gdLst>
                <a:gd name="T0" fmla="*/ 231 w 231"/>
                <a:gd name="T1" fmla="*/ 24 h 214"/>
                <a:gd name="T2" fmla="*/ 148 w 231"/>
                <a:gd name="T3" fmla="*/ 202 h 214"/>
                <a:gd name="T4" fmla="*/ 146 w 231"/>
                <a:gd name="T5" fmla="*/ 206 h 214"/>
                <a:gd name="T6" fmla="*/ 116 w 231"/>
                <a:gd name="T7" fmla="*/ 206 h 214"/>
                <a:gd name="T8" fmla="*/ 112 w 231"/>
                <a:gd name="T9" fmla="*/ 203 h 214"/>
                <a:gd name="T10" fmla="*/ 0 w 231"/>
                <a:gd name="T11" fmla="*/ 88 h 214"/>
                <a:gd name="T12" fmla="*/ 24 w 231"/>
                <a:gd name="T13" fmla="*/ 76 h 214"/>
                <a:gd name="T14" fmla="*/ 106 w 231"/>
                <a:gd name="T15" fmla="*/ 139 h 214"/>
                <a:gd name="T16" fmla="*/ 130 w 231"/>
                <a:gd name="T17" fmla="*/ 152 h 214"/>
                <a:gd name="T18" fmla="*/ 146 w 231"/>
                <a:gd name="T19" fmla="*/ 118 h 214"/>
                <a:gd name="T20" fmla="*/ 201 w 231"/>
                <a:gd name="T21" fmla="*/ 0 h 214"/>
                <a:gd name="T22" fmla="*/ 231 w 231"/>
                <a:gd name="T23" fmla="*/ 2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14">
                  <a:moveTo>
                    <a:pt x="231" y="24"/>
                  </a:moveTo>
                  <a:cubicBezTo>
                    <a:pt x="148" y="202"/>
                    <a:pt x="148" y="202"/>
                    <a:pt x="148" y="202"/>
                  </a:cubicBezTo>
                  <a:cubicBezTo>
                    <a:pt x="146" y="206"/>
                    <a:pt x="146" y="206"/>
                    <a:pt x="146" y="206"/>
                  </a:cubicBezTo>
                  <a:cubicBezTo>
                    <a:pt x="134" y="214"/>
                    <a:pt x="125" y="213"/>
                    <a:pt x="116" y="206"/>
                  </a:cubicBezTo>
                  <a:cubicBezTo>
                    <a:pt x="115" y="205"/>
                    <a:pt x="113" y="204"/>
                    <a:pt x="112" y="203"/>
                  </a:cubicBezTo>
                  <a:cubicBezTo>
                    <a:pt x="81" y="175"/>
                    <a:pt x="43" y="135"/>
                    <a:pt x="0" y="88"/>
                  </a:cubicBezTo>
                  <a:cubicBezTo>
                    <a:pt x="24" y="76"/>
                    <a:pt x="24" y="76"/>
                    <a:pt x="24" y="76"/>
                  </a:cubicBezTo>
                  <a:cubicBezTo>
                    <a:pt x="52" y="101"/>
                    <a:pt x="80" y="124"/>
                    <a:pt x="106" y="139"/>
                  </a:cubicBezTo>
                  <a:cubicBezTo>
                    <a:pt x="114" y="144"/>
                    <a:pt x="122" y="148"/>
                    <a:pt x="130" y="152"/>
                  </a:cubicBezTo>
                  <a:cubicBezTo>
                    <a:pt x="146" y="118"/>
                    <a:pt x="146" y="118"/>
                    <a:pt x="146" y="118"/>
                  </a:cubicBezTo>
                  <a:cubicBezTo>
                    <a:pt x="201" y="0"/>
                    <a:pt x="201" y="0"/>
                    <a:pt x="201" y="0"/>
                  </a:cubicBezTo>
                  <a:lnTo>
                    <a:pt x="231" y="24"/>
                  </a:ln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7" name="Freeform 72">
              <a:extLst>
                <a:ext uri="{FF2B5EF4-FFF2-40B4-BE49-F238E27FC236}">
                  <a16:creationId xmlns:a16="http://schemas.microsoft.com/office/drawing/2014/main" id="{6B5A19DC-64C1-47BD-8639-3CEB438BFFE2}"/>
                </a:ext>
              </a:extLst>
            </p:cNvPr>
            <p:cNvSpPr>
              <a:spLocks/>
            </p:cNvSpPr>
            <p:nvPr/>
          </p:nvSpPr>
          <p:spPr bwMode="auto">
            <a:xfrm>
              <a:off x="4702176" y="6770688"/>
              <a:ext cx="117475" cy="223838"/>
            </a:xfrm>
            <a:custGeom>
              <a:avLst/>
              <a:gdLst>
                <a:gd name="T0" fmla="*/ 51 w 51"/>
                <a:gd name="T1" fmla="*/ 84 h 96"/>
                <a:gd name="T2" fmla="*/ 49 w 51"/>
                <a:gd name="T3" fmla="*/ 88 h 96"/>
                <a:gd name="T4" fmla="*/ 19 w 51"/>
                <a:gd name="T5" fmla="*/ 88 h 96"/>
                <a:gd name="T6" fmla="*/ 15 w 51"/>
                <a:gd name="T7" fmla="*/ 85 h 96"/>
                <a:gd name="T8" fmla="*/ 9 w 51"/>
                <a:gd name="T9" fmla="*/ 21 h 96"/>
                <a:gd name="T10" fmla="*/ 9 w 51"/>
                <a:gd name="T11" fmla="*/ 21 h 96"/>
                <a:gd name="T12" fmla="*/ 33 w 51"/>
                <a:gd name="T13" fmla="*/ 34 h 96"/>
                <a:gd name="T14" fmla="*/ 49 w 51"/>
                <a:gd name="T15" fmla="*/ 0 h 96"/>
                <a:gd name="T16" fmla="*/ 50 w 51"/>
                <a:gd name="T17" fmla="*/ 0 h 96"/>
                <a:gd name="T18" fmla="*/ 51 w 51"/>
                <a:gd name="T1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96">
                  <a:moveTo>
                    <a:pt x="51" y="84"/>
                  </a:moveTo>
                  <a:cubicBezTo>
                    <a:pt x="49" y="88"/>
                    <a:pt x="49" y="88"/>
                    <a:pt x="49" y="88"/>
                  </a:cubicBezTo>
                  <a:cubicBezTo>
                    <a:pt x="37" y="96"/>
                    <a:pt x="28" y="95"/>
                    <a:pt x="19" y="88"/>
                  </a:cubicBezTo>
                  <a:cubicBezTo>
                    <a:pt x="18" y="87"/>
                    <a:pt x="16" y="86"/>
                    <a:pt x="15" y="85"/>
                  </a:cubicBezTo>
                  <a:cubicBezTo>
                    <a:pt x="2" y="64"/>
                    <a:pt x="0" y="43"/>
                    <a:pt x="9" y="21"/>
                  </a:cubicBezTo>
                  <a:cubicBezTo>
                    <a:pt x="9" y="21"/>
                    <a:pt x="9" y="21"/>
                    <a:pt x="9" y="21"/>
                  </a:cubicBezTo>
                  <a:cubicBezTo>
                    <a:pt x="17" y="26"/>
                    <a:pt x="25" y="30"/>
                    <a:pt x="33" y="34"/>
                  </a:cubicBezTo>
                  <a:cubicBezTo>
                    <a:pt x="49" y="0"/>
                    <a:pt x="49" y="0"/>
                    <a:pt x="49" y="0"/>
                  </a:cubicBezTo>
                  <a:cubicBezTo>
                    <a:pt x="50" y="0"/>
                    <a:pt x="50" y="0"/>
                    <a:pt x="50" y="0"/>
                  </a:cubicBezTo>
                  <a:lnTo>
                    <a:pt x="51" y="84"/>
                  </a:ln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8" name="Freeform 73">
              <a:extLst>
                <a:ext uri="{FF2B5EF4-FFF2-40B4-BE49-F238E27FC236}">
                  <a16:creationId xmlns:a16="http://schemas.microsoft.com/office/drawing/2014/main" id="{2BB46E51-01E1-4278-B9A6-A6212190C6AC}"/>
                </a:ext>
              </a:extLst>
            </p:cNvPr>
            <p:cNvSpPr>
              <a:spLocks/>
            </p:cNvSpPr>
            <p:nvPr/>
          </p:nvSpPr>
          <p:spPr bwMode="auto">
            <a:xfrm>
              <a:off x="4975226" y="6315075"/>
              <a:ext cx="128588" cy="158750"/>
            </a:xfrm>
            <a:custGeom>
              <a:avLst/>
              <a:gdLst>
                <a:gd name="T0" fmla="*/ 81 w 81"/>
                <a:gd name="T1" fmla="*/ 0 h 100"/>
                <a:gd name="T2" fmla="*/ 81 w 81"/>
                <a:gd name="T3" fmla="*/ 100 h 100"/>
                <a:gd name="T4" fmla="*/ 13 w 81"/>
                <a:gd name="T5" fmla="*/ 100 h 100"/>
                <a:gd name="T6" fmla="*/ 10 w 81"/>
                <a:gd name="T7" fmla="*/ 68 h 100"/>
                <a:gd name="T8" fmla="*/ 10 w 81"/>
                <a:gd name="T9" fmla="*/ 49 h 100"/>
                <a:gd name="T10" fmla="*/ 9 w 81"/>
                <a:gd name="T11" fmla="*/ 33 h 100"/>
                <a:gd name="T12" fmla="*/ 0 w 81"/>
                <a:gd name="T13" fmla="*/ 14 h 100"/>
                <a:gd name="T14" fmla="*/ 81 w 81"/>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00">
                  <a:moveTo>
                    <a:pt x="81" y="0"/>
                  </a:moveTo>
                  <a:lnTo>
                    <a:pt x="81" y="100"/>
                  </a:lnTo>
                  <a:lnTo>
                    <a:pt x="13" y="100"/>
                  </a:lnTo>
                  <a:lnTo>
                    <a:pt x="10" y="68"/>
                  </a:lnTo>
                  <a:lnTo>
                    <a:pt x="10" y="49"/>
                  </a:lnTo>
                  <a:lnTo>
                    <a:pt x="9" y="33"/>
                  </a:lnTo>
                  <a:lnTo>
                    <a:pt x="0" y="14"/>
                  </a:lnTo>
                  <a:lnTo>
                    <a:pt x="81"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9" name="Freeform 74">
              <a:extLst>
                <a:ext uri="{FF2B5EF4-FFF2-40B4-BE49-F238E27FC236}">
                  <a16:creationId xmlns:a16="http://schemas.microsoft.com/office/drawing/2014/main" id="{0D952D19-A330-48F7-9E96-849B5A69BC73}"/>
                </a:ext>
              </a:extLst>
            </p:cNvPr>
            <p:cNvSpPr>
              <a:spLocks/>
            </p:cNvSpPr>
            <p:nvPr/>
          </p:nvSpPr>
          <p:spPr bwMode="auto">
            <a:xfrm>
              <a:off x="4975226" y="6315075"/>
              <a:ext cx="128588" cy="107950"/>
            </a:xfrm>
            <a:custGeom>
              <a:avLst/>
              <a:gdLst>
                <a:gd name="T0" fmla="*/ 55 w 55"/>
                <a:gd name="T1" fmla="*/ 0 h 46"/>
                <a:gd name="T2" fmla="*/ 55 w 55"/>
                <a:gd name="T3" fmla="*/ 17 h 46"/>
                <a:gd name="T4" fmla="*/ 7 w 55"/>
                <a:gd name="T5" fmla="*/ 46 h 46"/>
                <a:gd name="T6" fmla="*/ 7 w 55"/>
                <a:gd name="T7" fmla="*/ 33 h 46"/>
                <a:gd name="T8" fmla="*/ 6 w 55"/>
                <a:gd name="T9" fmla="*/ 22 h 46"/>
                <a:gd name="T10" fmla="*/ 0 w 55"/>
                <a:gd name="T11" fmla="*/ 9 h 46"/>
                <a:gd name="T12" fmla="*/ 55 w 55"/>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5" h="46">
                  <a:moveTo>
                    <a:pt x="55" y="0"/>
                  </a:moveTo>
                  <a:cubicBezTo>
                    <a:pt x="55" y="17"/>
                    <a:pt x="55" y="17"/>
                    <a:pt x="55" y="17"/>
                  </a:cubicBezTo>
                  <a:cubicBezTo>
                    <a:pt x="39" y="17"/>
                    <a:pt x="7" y="46"/>
                    <a:pt x="7" y="46"/>
                  </a:cubicBezTo>
                  <a:cubicBezTo>
                    <a:pt x="7" y="33"/>
                    <a:pt x="7" y="33"/>
                    <a:pt x="7" y="33"/>
                  </a:cubicBezTo>
                  <a:cubicBezTo>
                    <a:pt x="6" y="22"/>
                    <a:pt x="6" y="22"/>
                    <a:pt x="6" y="22"/>
                  </a:cubicBezTo>
                  <a:cubicBezTo>
                    <a:pt x="0" y="9"/>
                    <a:pt x="0" y="9"/>
                    <a:pt x="0" y="9"/>
                  </a:cubicBezTo>
                  <a:lnTo>
                    <a:pt x="55" y="0"/>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0" name="Freeform 75">
              <a:extLst>
                <a:ext uri="{FF2B5EF4-FFF2-40B4-BE49-F238E27FC236}">
                  <a16:creationId xmlns:a16="http://schemas.microsoft.com/office/drawing/2014/main" id="{6AEE3ECE-5C06-492E-9A76-74EE09F6392C}"/>
                </a:ext>
              </a:extLst>
            </p:cNvPr>
            <p:cNvSpPr>
              <a:spLocks/>
            </p:cNvSpPr>
            <p:nvPr/>
          </p:nvSpPr>
          <p:spPr bwMode="auto">
            <a:xfrm>
              <a:off x="4832351" y="8978900"/>
              <a:ext cx="247650" cy="211138"/>
            </a:xfrm>
            <a:custGeom>
              <a:avLst/>
              <a:gdLst>
                <a:gd name="T0" fmla="*/ 76 w 107"/>
                <a:gd name="T1" fmla="*/ 0 h 91"/>
                <a:gd name="T2" fmla="*/ 76 w 107"/>
                <a:gd name="T3" fmla="*/ 17 h 91"/>
                <a:gd name="T4" fmla="*/ 0 w 107"/>
                <a:gd name="T5" fmla="*/ 68 h 91"/>
                <a:gd name="T6" fmla="*/ 11 w 107"/>
                <a:gd name="T7" fmla="*/ 80 h 91"/>
                <a:gd name="T8" fmla="*/ 107 w 107"/>
                <a:gd name="T9" fmla="*/ 32 h 91"/>
                <a:gd name="T10" fmla="*/ 104 w 107"/>
                <a:gd name="T11" fmla="*/ 0 h 91"/>
                <a:gd name="T12" fmla="*/ 76 w 10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07" h="91">
                  <a:moveTo>
                    <a:pt x="76" y="0"/>
                  </a:moveTo>
                  <a:cubicBezTo>
                    <a:pt x="76" y="17"/>
                    <a:pt x="76" y="17"/>
                    <a:pt x="76" y="17"/>
                  </a:cubicBezTo>
                  <a:cubicBezTo>
                    <a:pt x="0" y="68"/>
                    <a:pt x="0" y="68"/>
                    <a:pt x="0" y="68"/>
                  </a:cubicBezTo>
                  <a:cubicBezTo>
                    <a:pt x="11" y="80"/>
                    <a:pt x="11" y="80"/>
                    <a:pt x="11" y="80"/>
                  </a:cubicBezTo>
                  <a:cubicBezTo>
                    <a:pt x="11" y="80"/>
                    <a:pt x="50" y="91"/>
                    <a:pt x="107" y="32"/>
                  </a:cubicBezTo>
                  <a:cubicBezTo>
                    <a:pt x="104" y="0"/>
                    <a:pt x="104" y="0"/>
                    <a:pt x="104" y="0"/>
                  </a:cubicBezTo>
                  <a:lnTo>
                    <a:pt x="76" y="0"/>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1" name="Freeform 76">
              <a:extLst>
                <a:ext uri="{FF2B5EF4-FFF2-40B4-BE49-F238E27FC236}">
                  <a16:creationId xmlns:a16="http://schemas.microsoft.com/office/drawing/2014/main" id="{5534F424-99A0-4463-982F-4072BE427991}"/>
                </a:ext>
              </a:extLst>
            </p:cNvPr>
            <p:cNvSpPr>
              <a:spLocks/>
            </p:cNvSpPr>
            <p:nvPr/>
          </p:nvSpPr>
          <p:spPr bwMode="auto">
            <a:xfrm>
              <a:off x="4738689" y="9039225"/>
              <a:ext cx="395288" cy="184150"/>
            </a:xfrm>
            <a:custGeom>
              <a:avLst/>
              <a:gdLst>
                <a:gd name="T0" fmla="*/ 0 w 170"/>
                <a:gd name="T1" fmla="*/ 59 h 79"/>
                <a:gd name="T2" fmla="*/ 40 w 170"/>
                <a:gd name="T3" fmla="*/ 39 h 79"/>
                <a:gd name="T4" fmla="*/ 85 w 170"/>
                <a:gd name="T5" fmla="*/ 45 h 79"/>
                <a:gd name="T6" fmla="*/ 150 w 170"/>
                <a:gd name="T7" fmla="*/ 0 h 79"/>
                <a:gd name="T8" fmla="*/ 150 w 170"/>
                <a:gd name="T9" fmla="*/ 39 h 79"/>
                <a:gd name="T10" fmla="*/ 65 w 170"/>
                <a:gd name="T11" fmla="*/ 73 h 79"/>
                <a:gd name="T12" fmla="*/ 0 w 170"/>
                <a:gd name="T13" fmla="*/ 59 h 79"/>
              </a:gdLst>
              <a:ahLst/>
              <a:cxnLst>
                <a:cxn ang="0">
                  <a:pos x="T0" y="T1"/>
                </a:cxn>
                <a:cxn ang="0">
                  <a:pos x="T2" y="T3"/>
                </a:cxn>
                <a:cxn ang="0">
                  <a:pos x="T4" y="T5"/>
                </a:cxn>
                <a:cxn ang="0">
                  <a:pos x="T6" y="T7"/>
                </a:cxn>
                <a:cxn ang="0">
                  <a:pos x="T8" y="T9"/>
                </a:cxn>
                <a:cxn ang="0">
                  <a:pos x="T10" y="T11"/>
                </a:cxn>
                <a:cxn ang="0">
                  <a:pos x="T12" y="T13"/>
                </a:cxn>
              </a:cxnLst>
              <a:rect l="0" t="0" r="r" b="b"/>
              <a:pathLst>
                <a:path w="170" h="79">
                  <a:moveTo>
                    <a:pt x="0" y="59"/>
                  </a:moveTo>
                  <a:cubicBezTo>
                    <a:pt x="6" y="50"/>
                    <a:pt x="20" y="44"/>
                    <a:pt x="40" y="39"/>
                  </a:cubicBezTo>
                  <a:cubicBezTo>
                    <a:pt x="40" y="39"/>
                    <a:pt x="59" y="62"/>
                    <a:pt x="85" y="45"/>
                  </a:cubicBezTo>
                  <a:cubicBezTo>
                    <a:pt x="110" y="28"/>
                    <a:pt x="150" y="0"/>
                    <a:pt x="150" y="0"/>
                  </a:cubicBezTo>
                  <a:cubicBezTo>
                    <a:pt x="150" y="0"/>
                    <a:pt x="170" y="17"/>
                    <a:pt x="150" y="39"/>
                  </a:cubicBezTo>
                  <a:cubicBezTo>
                    <a:pt x="150" y="39"/>
                    <a:pt x="130" y="28"/>
                    <a:pt x="65" y="73"/>
                  </a:cubicBezTo>
                  <a:cubicBezTo>
                    <a:pt x="65" y="73"/>
                    <a:pt x="40" y="79"/>
                    <a:pt x="0" y="59"/>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2" name="Freeform 77">
              <a:extLst>
                <a:ext uri="{FF2B5EF4-FFF2-40B4-BE49-F238E27FC236}">
                  <a16:creationId xmlns:a16="http://schemas.microsoft.com/office/drawing/2014/main" id="{260882A4-E5C1-43A7-8713-05BBDF6352D0}"/>
                </a:ext>
              </a:extLst>
            </p:cNvPr>
            <p:cNvSpPr>
              <a:spLocks/>
            </p:cNvSpPr>
            <p:nvPr/>
          </p:nvSpPr>
          <p:spPr bwMode="auto">
            <a:xfrm>
              <a:off x="5056189" y="9123363"/>
              <a:ext cx="30163" cy="85725"/>
            </a:xfrm>
            <a:custGeom>
              <a:avLst/>
              <a:gdLst>
                <a:gd name="T0" fmla="*/ 0 w 13"/>
                <a:gd name="T1" fmla="*/ 3 h 37"/>
                <a:gd name="T2" fmla="*/ 2 w 13"/>
                <a:gd name="T3" fmla="*/ 37 h 37"/>
                <a:gd name="T4" fmla="*/ 7 w 13"/>
                <a:gd name="T5" fmla="*/ 37 h 37"/>
                <a:gd name="T6" fmla="*/ 13 w 13"/>
                <a:gd name="T7" fmla="*/ 3 h 37"/>
                <a:gd name="T8" fmla="*/ 0 w 13"/>
                <a:gd name="T9" fmla="*/ 3 h 37"/>
              </a:gdLst>
              <a:ahLst/>
              <a:cxnLst>
                <a:cxn ang="0">
                  <a:pos x="T0" y="T1"/>
                </a:cxn>
                <a:cxn ang="0">
                  <a:pos x="T2" y="T3"/>
                </a:cxn>
                <a:cxn ang="0">
                  <a:pos x="T4" y="T5"/>
                </a:cxn>
                <a:cxn ang="0">
                  <a:pos x="T6" y="T7"/>
                </a:cxn>
                <a:cxn ang="0">
                  <a:pos x="T8" y="T9"/>
                </a:cxn>
              </a:cxnLst>
              <a:rect l="0" t="0" r="r" b="b"/>
              <a:pathLst>
                <a:path w="13" h="37">
                  <a:moveTo>
                    <a:pt x="0" y="3"/>
                  </a:moveTo>
                  <a:cubicBezTo>
                    <a:pt x="2" y="37"/>
                    <a:pt x="2" y="37"/>
                    <a:pt x="2" y="37"/>
                  </a:cubicBezTo>
                  <a:cubicBezTo>
                    <a:pt x="7" y="37"/>
                    <a:pt x="7" y="37"/>
                    <a:pt x="7" y="37"/>
                  </a:cubicBezTo>
                  <a:cubicBezTo>
                    <a:pt x="13" y="3"/>
                    <a:pt x="13" y="3"/>
                    <a:pt x="13" y="3"/>
                  </a:cubicBezTo>
                  <a:cubicBezTo>
                    <a:pt x="9" y="1"/>
                    <a:pt x="5" y="0"/>
                    <a:pt x="0" y="3"/>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3" name="Freeform 78">
              <a:extLst>
                <a:ext uri="{FF2B5EF4-FFF2-40B4-BE49-F238E27FC236}">
                  <a16:creationId xmlns:a16="http://schemas.microsoft.com/office/drawing/2014/main" id="{FA1DE6DD-E9B0-4E5C-AB43-C3DCED9397EE}"/>
                </a:ext>
              </a:extLst>
            </p:cNvPr>
            <p:cNvSpPr>
              <a:spLocks/>
            </p:cNvSpPr>
            <p:nvPr/>
          </p:nvSpPr>
          <p:spPr bwMode="auto">
            <a:xfrm>
              <a:off x="4957764" y="8185150"/>
              <a:ext cx="150813" cy="287338"/>
            </a:xfrm>
            <a:custGeom>
              <a:avLst/>
              <a:gdLst>
                <a:gd name="T0" fmla="*/ 0 w 65"/>
                <a:gd name="T1" fmla="*/ 24 h 124"/>
                <a:gd name="T2" fmla="*/ 14 w 65"/>
                <a:gd name="T3" fmla="*/ 33 h 124"/>
                <a:gd name="T4" fmla="*/ 20 w 65"/>
                <a:gd name="T5" fmla="*/ 124 h 124"/>
                <a:gd name="T6" fmla="*/ 35 w 65"/>
                <a:gd name="T7" fmla="*/ 120 h 124"/>
                <a:gd name="T8" fmla="*/ 42 w 65"/>
                <a:gd name="T9" fmla="*/ 13 h 124"/>
                <a:gd name="T10" fmla="*/ 14 w 65"/>
                <a:gd name="T11" fmla="*/ 0 h 124"/>
                <a:gd name="T12" fmla="*/ 0 w 65"/>
                <a:gd name="T13" fmla="*/ 24 h 124"/>
              </a:gdLst>
              <a:ahLst/>
              <a:cxnLst>
                <a:cxn ang="0">
                  <a:pos x="T0" y="T1"/>
                </a:cxn>
                <a:cxn ang="0">
                  <a:pos x="T2" y="T3"/>
                </a:cxn>
                <a:cxn ang="0">
                  <a:pos x="T4" y="T5"/>
                </a:cxn>
                <a:cxn ang="0">
                  <a:pos x="T6" y="T7"/>
                </a:cxn>
                <a:cxn ang="0">
                  <a:pos x="T8" y="T9"/>
                </a:cxn>
                <a:cxn ang="0">
                  <a:pos x="T10" y="T11"/>
                </a:cxn>
                <a:cxn ang="0">
                  <a:pos x="T12" y="T13"/>
                </a:cxn>
              </a:cxnLst>
              <a:rect l="0" t="0" r="r" b="b"/>
              <a:pathLst>
                <a:path w="65" h="124">
                  <a:moveTo>
                    <a:pt x="0" y="24"/>
                  </a:moveTo>
                  <a:cubicBezTo>
                    <a:pt x="14" y="33"/>
                    <a:pt x="14" y="33"/>
                    <a:pt x="14" y="33"/>
                  </a:cubicBezTo>
                  <a:cubicBezTo>
                    <a:pt x="20" y="124"/>
                    <a:pt x="20" y="124"/>
                    <a:pt x="20" y="124"/>
                  </a:cubicBezTo>
                  <a:cubicBezTo>
                    <a:pt x="35" y="120"/>
                    <a:pt x="35" y="120"/>
                    <a:pt x="35" y="120"/>
                  </a:cubicBezTo>
                  <a:cubicBezTo>
                    <a:pt x="35" y="120"/>
                    <a:pt x="65" y="92"/>
                    <a:pt x="42" y="13"/>
                  </a:cubicBezTo>
                  <a:cubicBezTo>
                    <a:pt x="14" y="0"/>
                    <a:pt x="14" y="0"/>
                    <a:pt x="14" y="0"/>
                  </a:cubicBezTo>
                  <a:lnTo>
                    <a:pt x="0" y="24"/>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4" name="Freeform 79">
              <a:extLst>
                <a:ext uri="{FF2B5EF4-FFF2-40B4-BE49-F238E27FC236}">
                  <a16:creationId xmlns:a16="http://schemas.microsoft.com/office/drawing/2014/main" id="{FBECEDFB-A324-4658-8B52-98139293EA07}"/>
                </a:ext>
              </a:extLst>
            </p:cNvPr>
            <p:cNvSpPr>
              <a:spLocks/>
            </p:cNvSpPr>
            <p:nvPr/>
          </p:nvSpPr>
          <p:spPr bwMode="auto">
            <a:xfrm>
              <a:off x="4979989" y="8181975"/>
              <a:ext cx="146050" cy="390525"/>
            </a:xfrm>
            <a:custGeom>
              <a:avLst/>
              <a:gdLst>
                <a:gd name="T0" fmla="*/ 4 w 63"/>
                <a:gd name="T1" fmla="*/ 168 h 168"/>
                <a:gd name="T2" fmla="*/ 7 w 63"/>
                <a:gd name="T3" fmla="*/ 124 h 168"/>
                <a:gd name="T4" fmla="*/ 35 w 63"/>
                <a:gd name="T5" fmla="*/ 88 h 168"/>
                <a:gd name="T6" fmla="*/ 29 w 63"/>
                <a:gd name="T7" fmla="*/ 8 h 168"/>
                <a:gd name="T8" fmla="*/ 63 w 63"/>
                <a:gd name="T9" fmla="*/ 29 h 168"/>
                <a:gd name="T10" fmla="*/ 50 w 63"/>
                <a:gd name="T11" fmla="*/ 119 h 168"/>
                <a:gd name="T12" fmla="*/ 4 w 63"/>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63" h="168">
                  <a:moveTo>
                    <a:pt x="4" y="168"/>
                  </a:moveTo>
                  <a:cubicBezTo>
                    <a:pt x="0" y="158"/>
                    <a:pt x="1" y="143"/>
                    <a:pt x="7" y="124"/>
                  </a:cubicBezTo>
                  <a:cubicBezTo>
                    <a:pt x="7" y="124"/>
                    <a:pt x="37" y="118"/>
                    <a:pt x="35" y="88"/>
                  </a:cubicBezTo>
                  <a:cubicBezTo>
                    <a:pt x="33" y="57"/>
                    <a:pt x="29" y="8"/>
                    <a:pt x="29" y="8"/>
                  </a:cubicBezTo>
                  <a:cubicBezTo>
                    <a:pt x="29" y="8"/>
                    <a:pt x="54" y="0"/>
                    <a:pt x="63" y="29"/>
                  </a:cubicBezTo>
                  <a:cubicBezTo>
                    <a:pt x="63" y="29"/>
                    <a:pt x="43" y="40"/>
                    <a:pt x="50" y="119"/>
                  </a:cubicBezTo>
                  <a:cubicBezTo>
                    <a:pt x="50" y="119"/>
                    <a:pt x="42" y="144"/>
                    <a:pt x="4" y="168"/>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5" name="Freeform 80">
              <a:extLst>
                <a:ext uri="{FF2B5EF4-FFF2-40B4-BE49-F238E27FC236}">
                  <a16:creationId xmlns:a16="http://schemas.microsoft.com/office/drawing/2014/main" id="{ECECE122-04DE-443F-92BB-CFDD38F7B290}"/>
                </a:ext>
              </a:extLst>
            </p:cNvPr>
            <p:cNvSpPr>
              <a:spLocks/>
            </p:cNvSpPr>
            <p:nvPr/>
          </p:nvSpPr>
          <p:spPr bwMode="auto">
            <a:xfrm>
              <a:off x="5110164" y="8250238"/>
              <a:ext cx="79375" cy="60325"/>
            </a:xfrm>
            <a:custGeom>
              <a:avLst/>
              <a:gdLst>
                <a:gd name="T0" fmla="*/ 0 w 34"/>
                <a:gd name="T1" fmla="*/ 10 h 26"/>
                <a:gd name="T2" fmla="*/ 31 w 34"/>
                <a:gd name="T3" fmla="*/ 26 h 26"/>
                <a:gd name="T4" fmla="*/ 34 w 34"/>
                <a:gd name="T5" fmla="*/ 22 h 26"/>
                <a:gd name="T6" fmla="*/ 7 w 34"/>
                <a:gd name="T7" fmla="*/ 0 h 26"/>
                <a:gd name="T8" fmla="*/ 0 w 34"/>
                <a:gd name="T9" fmla="*/ 10 h 26"/>
              </a:gdLst>
              <a:ahLst/>
              <a:cxnLst>
                <a:cxn ang="0">
                  <a:pos x="T0" y="T1"/>
                </a:cxn>
                <a:cxn ang="0">
                  <a:pos x="T2" y="T3"/>
                </a:cxn>
                <a:cxn ang="0">
                  <a:pos x="T4" y="T5"/>
                </a:cxn>
                <a:cxn ang="0">
                  <a:pos x="T6" y="T7"/>
                </a:cxn>
                <a:cxn ang="0">
                  <a:pos x="T8" y="T9"/>
                </a:cxn>
              </a:cxnLst>
              <a:rect l="0" t="0" r="r" b="b"/>
              <a:pathLst>
                <a:path w="34" h="26">
                  <a:moveTo>
                    <a:pt x="0" y="10"/>
                  </a:moveTo>
                  <a:cubicBezTo>
                    <a:pt x="31" y="26"/>
                    <a:pt x="31" y="26"/>
                    <a:pt x="31" y="26"/>
                  </a:cubicBezTo>
                  <a:cubicBezTo>
                    <a:pt x="34" y="22"/>
                    <a:pt x="34" y="22"/>
                    <a:pt x="34" y="22"/>
                  </a:cubicBezTo>
                  <a:cubicBezTo>
                    <a:pt x="7" y="0"/>
                    <a:pt x="7" y="0"/>
                    <a:pt x="7" y="0"/>
                  </a:cubicBezTo>
                  <a:cubicBezTo>
                    <a:pt x="2" y="2"/>
                    <a:pt x="0" y="5"/>
                    <a:pt x="0" y="10"/>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6" name="Freeform 81">
              <a:extLst>
                <a:ext uri="{FF2B5EF4-FFF2-40B4-BE49-F238E27FC236}">
                  <a16:creationId xmlns:a16="http://schemas.microsoft.com/office/drawing/2014/main" id="{614692C8-6428-497E-9F02-65705C060298}"/>
                </a:ext>
              </a:extLst>
            </p:cNvPr>
            <p:cNvSpPr>
              <a:spLocks/>
            </p:cNvSpPr>
            <p:nvPr/>
          </p:nvSpPr>
          <p:spPr bwMode="auto">
            <a:xfrm>
              <a:off x="4711701" y="7396163"/>
              <a:ext cx="428625" cy="1593850"/>
            </a:xfrm>
            <a:custGeom>
              <a:avLst/>
              <a:gdLst>
                <a:gd name="T0" fmla="*/ 167 w 185"/>
                <a:gd name="T1" fmla="*/ 652 h 687"/>
                <a:gd name="T2" fmla="*/ 170 w 185"/>
                <a:gd name="T3" fmla="*/ 687 h 687"/>
                <a:gd name="T4" fmla="*/ 118 w 185"/>
                <a:gd name="T5" fmla="*/ 687 h 687"/>
                <a:gd name="T6" fmla="*/ 23 w 185"/>
                <a:gd name="T7" fmla="*/ 380 h 687"/>
                <a:gd name="T8" fmla="*/ 1 w 185"/>
                <a:gd name="T9" fmla="*/ 319 h 687"/>
                <a:gd name="T10" fmla="*/ 67 w 185"/>
                <a:gd name="T11" fmla="*/ 0 h 687"/>
                <a:gd name="T12" fmla="*/ 185 w 185"/>
                <a:gd name="T13" fmla="*/ 26 h 687"/>
                <a:gd name="T14" fmla="*/ 92 w 185"/>
                <a:gd name="T15" fmla="*/ 337 h 687"/>
                <a:gd name="T16" fmla="*/ 112 w 185"/>
                <a:gd name="T17" fmla="*/ 373 h 687"/>
                <a:gd name="T18" fmla="*/ 140 w 185"/>
                <a:gd name="T19" fmla="*/ 422 h 687"/>
                <a:gd name="T20" fmla="*/ 146 w 185"/>
                <a:gd name="T21" fmla="*/ 442 h 687"/>
                <a:gd name="T22" fmla="*/ 167 w 185"/>
                <a:gd name="T23" fmla="*/ 652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687">
                  <a:moveTo>
                    <a:pt x="167" y="652"/>
                  </a:moveTo>
                  <a:cubicBezTo>
                    <a:pt x="170" y="687"/>
                    <a:pt x="170" y="687"/>
                    <a:pt x="170" y="687"/>
                  </a:cubicBezTo>
                  <a:cubicBezTo>
                    <a:pt x="118" y="687"/>
                    <a:pt x="118" y="687"/>
                    <a:pt x="118" y="687"/>
                  </a:cubicBezTo>
                  <a:cubicBezTo>
                    <a:pt x="23" y="380"/>
                    <a:pt x="23" y="380"/>
                    <a:pt x="23" y="380"/>
                  </a:cubicBezTo>
                  <a:cubicBezTo>
                    <a:pt x="7" y="356"/>
                    <a:pt x="0" y="335"/>
                    <a:pt x="1" y="319"/>
                  </a:cubicBezTo>
                  <a:cubicBezTo>
                    <a:pt x="24" y="208"/>
                    <a:pt x="46" y="101"/>
                    <a:pt x="67" y="0"/>
                  </a:cubicBezTo>
                  <a:cubicBezTo>
                    <a:pt x="185" y="26"/>
                    <a:pt x="185" y="26"/>
                    <a:pt x="185" y="26"/>
                  </a:cubicBezTo>
                  <a:cubicBezTo>
                    <a:pt x="169" y="129"/>
                    <a:pt x="138" y="233"/>
                    <a:pt x="92" y="337"/>
                  </a:cubicBezTo>
                  <a:cubicBezTo>
                    <a:pt x="112" y="373"/>
                    <a:pt x="112" y="373"/>
                    <a:pt x="112" y="373"/>
                  </a:cubicBezTo>
                  <a:cubicBezTo>
                    <a:pt x="140" y="422"/>
                    <a:pt x="140" y="422"/>
                    <a:pt x="140" y="422"/>
                  </a:cubicBezTo>
                  <a:cubicBezTo>
                    <a:pt x="143" y="428"/>
                    <a:pt x="145" y="435"/>
                    <a:pt x="146" y="442"/>
                  </a:cubicBezTo>
                  <a:lnTo>
                    <a:pt x="167" y="6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7" name="Freeform 82">
              <a:extLst>
                <a:ext uri="{FF2B5EF4-FFF2-40B4-BE49-F238E27FC236}">
                  <a16:creationId xmlns:a16="http://schemas.microsoft.com/office/drawing/2014/main" id="{51077B07-CA93-45CF-B0D5-BA95EF752519}"/>
                </a:ext>
              </a:extLst>
            </p:cNvPr>
            <p:cNvSpPr>
              <a:spLocks/>
            </p:cNvSpPr>
            <p:nvPr/>
          </p:nvSpPr>
          <p:spPr bwMode="auto">
            <a:xfrm>
              <a:off x="4752976" y="5965825"/>
              <a:ext cx="419100" cy="501650"/>
            </a:xfrm>
            <a:custGeom>
              <a:avLst/>
              <a:gdLst>
                <a:gd name="T0" fmla="*/ 0 w 181"/>
                <a:gd name="T1" fmla="*/ 86 h 216"/>
                <a:gd name="T2" fmla="*/ 49 w 181"/>
                <a:gd name="T3" fmla="*/ 0 h 216"/>
                <a:gd name="T4" fmla="*/ 154 w 181"/>
                <a:gd name="T5" fmla="*/ 14 h 216"/>
                <a:gd name="T6" fmla="*/ 181 w 181"/>
                <a:gd name="T7" fmla="*/ 92 h 216"/>
                <a:gd name="T8" fmla="*/ 163 w 181"/>
                <a:gd name="T9" fmla="*/ 151 h 216"/>
                <a:gd name="T10" fmla="*/ 85 w 181"/>
                <a:gd name="T11" fmla="*/ 216 h 216"/>
                <a:gd name="T12" fmla="*/ 38 w 181"/>
                <a:gd name="T13" fmla="*/ 189 h 216"/>
                <a:gd name="T14" fmla="*/ 0 w 181"/>
                <a:gd name="T15" fmla="*/ 8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6">
                  <a:moveTo>
                    <a:pt x="0" y="86"/>
                  </a:moveTo>
                  <a:cubicBezTo>
                    <a:pt x="49" y="0"/>
                    <a:pt x="49" y="0"/>
                    <a:pt x="49" y="0"/>
                  </a:cubicBezTo>
                  <a:cubicBezTo>
                    <a:pt x="154" y="14"/>
                    <a:pt x="154" y="14"/>
                    <a:pt x="154" y="14"/>
                  </a:cubicBezTo>
                  <a:cubicBezTo>
                    <a:pt x="181" y="92"/>
                    <a:pt x="181" y="92"/>
                    <a:pt x="181" y="92"/>
                  </a:cubicBezTo>
                  <a:cubicBezTo>
                    <a:pt x="163" y="151"/>
                    <a:pt x="163" y="151"/>
                    <a:pt x="163" y="151"/>
                  </a:cubicBezTo>
                  <a:cubicBezTo>
                    <a:pt x="123" y="164"/>
                    <a:pt x="95" y="179"/>
                    <a:pt x="85" y="216"/>
                  </a:cubicBezTo>
                  <a:cubicBezTo>
                    <a:pt x="70" y="202"/>
                    <a:pt x="55" y="192"/>
                    <a:pt x="38" y="189"/>
                  </a:cubicBezTo>
                  <a:cubicBezTo>
                    <a:pt x="34" y="151"/>
                    <a:pt x="21" y="117"/>
                    <a:pt x="0" y="86"/>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8" name="Freeform 83">
              <a:extLst>
                <a:ext uri="{FF2B5EF4-FFF2-40B4-BE49-F238E27FC236}">
                  <a16:creationId xmlns:a16="http://schemas.microsoft.com/office/drawing/2014/main" id="{509A39C7-F8E0-4C37-B620-452720C24DA1}"/>
                </a:ext>
              </a:extLst>
            </p:cNvPr>
            <p:cNvSpPr>
              <a:spLocks/>
            </p:cNvSpPr>
            <p:nvPr/>
          </p:nvSpPr>
          <p:spPr bwMode="auto">
            <a:xfrm>
              <a:off x="4219576" y="7323138"/>
              <a:ext cx="920750" cy="976313"/>
            </a:xfrm>
            <a:custGeom>
              <a:avLst/>
              <a:gdLst>
                <a:gd name="T0" fmla="*/ 255 w 397"/>
                <a:gd name="T1" fmla="*/ 0 h 420"/>
                <a:gd name="T2" fmla="*/ 70 w 397"/>
                <a:gd name="T3" fmla="*/ 116 h 420"/>
                <a:gd name="T4" fmla="*/ 21 w 397"/>
                <a:gd name="T5" fmla="*/ 163 h 420"/>
                <a:gd name="T6" fmla="*/ 57 w 397"/>
                <a:gd name="T7" fmla="*/ 242 h 420"/>
                <a:gd name="T8" fmla="*/ 320 w 397"/>
                <a:gd name="T9" fmla="*/ 403 h 420"/>
                <a:gd name="T10" fmla="*/ 337 w 397"/>
                <a:gd name="T11" fmla="*/ 420 h 420"/>
                <a:gd name="T12" fmla="*/ 343 w 397"/>
                <a:gd name="T13" fmla="*/ 374 h 420"/>
                <a:gd name="T14" fmla="*/ 214 w 397"/>
                <a:gd name="T15" fmla="*/ 233 h 420"/>
                <a:gd name="T16" fmla="*/ 191 w 397"/>
                <a:gd name="T17" fmla="*/ 216 h 420"/>
                <a:gd name="T18" fmla="*/ 148 w 397"/>
                <a:gd name="T19" fmla="*/ 195 h 420"/>
                <a:gd name="T20" fmla="*/ 397 w 397"/>
                <a:gd name="T21" fmla="*/ 72 h 420"/>
                <a:gd name="T22" fmla="*/ 255 w 397"/>
                <a:gd name="T23"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20">
                  <a:moveTo>
                    <a:pt x="255" y="0"/>
                  </a:moveTo>
                  <a:cubicBezTo>
                    <a:pt x="190" y="35"/>
                    <a:pt x="128" y="73"/>
                    <a:pt x="70" y="116"/>
                  </a:cubicBezTo>
                  <a:cubicBezTo>
                    <a:pt x="48" y="128"/>
                    <a:pt x="31" y="144"/>
                    <a:pt x="21" y="163"/>
                  </a:cubicBezTo>
                  <a:cubicBezTo>
                    <a:pt x="0" y="196"/>
                    <a:pt x="16" y="222"/>
                    <a:pt x="57" y="242"/>
                  </a:cubicBezTo>
                  <a:cubicBezTo>
                    <a:pt x="320" y="403"/>
                    <a:pt x="320" y="403"/>
                    <a:pt x="320" y="403"/>
                  </a:cubicBezTo>
                  <a:cubicBezTo>
                    <a:pt x="337" y="420"/>
                    <a:pt x="337" y="420"/>
                    <a:pt x="337" y="420"/>
                  </a:cubicBezTo>
                  <a:cubicBezTo>
                    <a:pt x="343" y="374"/>
                    <a:pt x="343" y="374"/>
                    <a:pt x="343" y="374"/>
                  </a:cubicBezTo>
                  <a:cubicBezTo>
                    <a:pt x="214" y="233"/>
                    <a:pt x="214" y="233"/>
                    <a:pt x="214" y="233"/>
                  </a:cubicBezTo>
                  <a:cubicBezTo>
                    <a:pt x="208" y="225"/>
                    <a:pt x="200" y="220"/>
                    <a:pt x="191" y="216"/>
                  </a:cubicBezTo>
                  <a:cubicBezTo>
                    <a:pt x="148" y="195"/>
                    <a:pt x="148" y="195"/>
                    <a:pt x="148" y="195"/>
                  </a:cubicBezTo>
                  <a:cubicBezTo>
                    <a:pt x="220" y="168"/>
                    <a:pt x="306" y="123"/>
                    <a:pt x="397" y="72"/>
                  </a:cubicBezTo>
                  <a:lnTo>
                    <a:pt x="255"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9" name="Freeform 84">
              <a:extLst>
                <a:ext uri="{FF2B5EF4-FFF2-40B4-BE49-F238E27FC236}">
                  <a16:creationId xmlns:a16="http://schemas.microsoft.com/office/drawing/2014/main" id="{B275CC4C-2A3C-4200-8AAC-3251BA39389E}"/>
                </a:ext>
              </a:extLst>
            </p:cNvPr>
            <p:cNvSpPr>
              <a:spLocks/>
            </p:cNvSpPr>
            <p:nvPr/>
          </p:nvSpPr>
          <p:spPr bwMode="auto">
            <a:xfrm>
              <a:off x="4737101" y="6462713"/>
              <a:ext cx="442913" cy="1028700"/>
            </a:xfrm>
            <a:custGeom>
              <a:avLst/>
              <a:gdLst>
                <a:gd name="T0" fmla="*/ 174 w 191"/>
                <a:gd name="T1" fmla="*/ 443 h 443"/>
                <a:gd name="T2" fmla="*/ 18 w 191"/>
                <a:gd name="T3" fmla="*/ 379 h 443"/>
                <a:gd name="T4" fmla="*/ 18 w 191"/>
                <a:gd name="T5" fmla="*/ 269 h 443"/>
                <a:gd name="T6" fmla="*/ 2 w 191"/>
                <a:gd name="T7" fmla="*/ 164 h 443"/>
                <a:gd name="T8" fmla="*/ 8 w 191"/>
                <a:gd name="T9" fmla="*/ 130 h 443"/>
                <a:gd name="T10" fmla="*/ 76 w 191"/>
                <a:gd name="T11" fmla="*/ 18 h 443"/>
                <a:gd name="T12" fmla="*/ 90 w 191"/>
                <a:gd name="T13" fmla="*/ 7 h 443"/>
                <a:gd name="T14" fmla="*/ 150 w 191"/>
                <a:gd name="T15" fmla="*/ 2 h 443"/>
                <a:gd name="T16" fmla="*/ 177 w 191"/>
                <a:gd name="T17" fmla="*/ 29 h 443"/>
                <a:gd name="T18" fmla="*/ 177 w 191"/>
                <a:gd name="T19" fmla="*/ 36 h 443"/>
                <a:gd name="T20" fmla="*/ 179 w 191"/>
                <a:gd name="T21" fmla="*/ 54 h 443"/>
                <a:gd name="T22" fmla="*/ 173 w 191"/>
                <a:gd name="T23" fmla="*/ 91 h 443"/>
                <a:gd name="T24" fmla="*/ 154 w 191"/>
                <a:gd name="T25" fmla="*/ 146 h 443"/>
                <a:gd name="T26" fmla="*/ 137 w 191"/>
                <a:gd name="T27" fmla="*/ 235 h 443"/>
                <a:gd name="T28" fmla="*/ 137 w 191"/>
                <a:gd name="T29" fmla="*/ 240 h 443"/>
                <a:gd name="T30" fmla="*/ 144 w 191"/>
                <a:gd name="T31" fmla="*/ 296 h 443"/>
                <a:gd name="T32" fmla="*/ 152 w 191"/>
                <a:gd name="T33" fmla="*/ 319 h 443"/>
                <a:gd name="T34" fmla="*/ 170 w 191"/>
                <a:gd name="T35" fmla="*/ 348 h 443"/>
                <a:gd name="T36" fmla="*/ 174 w 191"/>
                <a:gd name="T37"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443">
                  <a:moveTo>
                    <a:pt x="174" y="443"/>
                  </a:moveTo>
                  <a:cubicBezTo>
                    <a:pt x="103" y="440"/>
                    <a:pt x="49" y="408"/>
                    <a:pt x="18" y="379"/>
                  </a:cubicBezTo>
                  <a:cubicBezTo>
                    <a:pt x="18" y="269"/>
                    <a:pt x="18" y="269"/>
                    <a:pt x="18" y="269"/>
                  </a:cubicBezTo>
                  <a:cubicBezTo>
                    <a:pt x="2" y="164"/>
                    <a:pt x="2" y="164"/>
                    <a:pt x="2" y="164"/>
                  </a:cubicBezTo>
                  <a:cubicBezTo>
                    <a:pt x="0" y="152"/>
                    <a:pt x="2" y="140"/>
                    <a:pt x="8" y="130"/>
                  </a:cubicBezTo>
                  <a:cubicBezTo>
                    <a:pt x="76" y="18"/>
                    <a:pt x="76" y="18"/>
                    <a:pt x="76" y="18"/>
                  </a:cubicBezTo>
                  <a:cubicBezTo>
                    <a:pt x="79" y="13"/>
                    <a:pt x="84" y="9"/>
                    <a:pt x="90" y="7"/>
                  </a:cubicBezTo>
                  <a:cubicBezTo>
                    <a:pt x="108" y="1"/>
                    <a:pt x="128" y="0"/>
                    <a:pt x="150" y="2"/>
                  </a:cubicBezTo>
                  <a:cubicBezTo>
                    <a:pt x="164" y="3"/>
                    <a:pt x="176" y="15"/>
                    <a:pt x="177" y="29"/>
                  </a:cubicBezTo>
                  <a:cubicBezTo>
                    <a:pt x="177" y="36"/>
                    <a:pt x="177" y="36"/>
                    <a:pt x="177" y="36"/>
                  </a:cubicBezTo>
                  <a:cubicBezTo>
                    <a:pt x="179" y="54"/>
                    <a:pt x="179" y="54"/>
                    <a:pt x="179" y="54"/>
                  </a:cubicBezTo>
                  <a:cubicBezTo>
                    <a:pt x="180" y="66"/>
                    <a:pt x="178" y="79"/>
                    <a:pt x="173" y="91"/>
                  </a:cubicBezTo>
                  <a:cubicBezTo>
                    <a:pt x="154" y="146"/>
                    <a:pt x="154" y="146"/>
                    <a:pt x="154" y="146"/>
                  </a:cubicBezTo>
                  <a:cubicBezTo>
                    <a:pt x="137" y="235"/>
                    <a:pt x="137" y="235"/>
                    <a:pt x="137" y="235"/>
                  </a:cubicBezTo>
                  <a:cubicBezTo>
                    <a:pt x="137" y="240"/>
                    <a:pt x="137" y="240"/>
                    <a:pt x="137" y="240"/>
                  </a:cubicBezTo>
                  <a:cubicBezTo>
                    <a:pt x="144" y="296"/>
                    <a:pt x="144" y="296"/>
                    <a:pt x="144" y="296"/>
                  </a:cubicBezTo>
                  <a:cubicBezTo>
                    <a:pt x="145" y="304"/>
                    <a:pt x="147" y="312"/>
                    <a:pt x="152" y="319"/>
                  </a:cubicBezTo>
                  <a:cubicBezTo>
                    <a:pt x="170" y="348"/>
                    <a:pt x="170" y="348"/>
                    <a:pt x="170" y="348"/>
                  </a:cubicBezTo>
                  <a:cubicBezTo>
                    <a:pt x="191" y="380"/>
                    <a:pt x="188" y="411"/>
                    <a:pt x="174" y="443"/>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0" name="Oval 85">
              <a:extLst>
                <a:ext uri="{FF2B5EF4-FFF2-40B4-BE49-F238E27FC236}">
                  <a16:creationId xmlns:a16="http://schemas.microsoft.com/office/drawing/2014/main" id="{F917A820-E86D-409E-954B-67151ABCC5B6}"/>
                </a:ext>
              </a:extLst>
            </p:cNvPr>
            <p:cNvSpPr>
              <a:spLocks noChangeArrowheads="1"/>
            </p:cNvSpPr>
            <p:nvPr/>
          </p:nvSpPr>
          <p:spPr bwMode="auto">
            <a:xfrm>
              <a:off x="4673601" y="5951538"/>
              <a:ext cx="271463" cy="2730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1" name="Oval 86">
              <a:extLst>
                <a:ext uri="{FF2B5EF4-FFF2-40B4-BE49-F238E27FC236}">
                  <a16:creationId xmlns:a16="http://schemas.microsoft.com/office/drawing/2014/main" id="{D4999DEE-120F-475D-8CCF-5C4152DC93E6}"/>
                </a:ext>
              </a:extLst>
            </p:cNvPr>
            <p:cNvSpPr>
              <a:spLocks noChangeArrowheads="1"/>
            </p:cNvSpPr>
            <p:nvPr/>
          </p:nvSpPr>
          <p:spPr bwMode="auto">
            <a:xfrm>
              <a:off x="4819651" y="5846763"/>
              <a:ext cx="336550" cy="3365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2" name="Oval 87">
              <a:extLst>
                <a:ext uri="{FF2B5EF4-FFF2-40B4-BE49-F238E27FC236}">
                  <a16:creationId xmlns:a16="http://schemas.microsoft.com/office/drawing/2014/main" id="{C2C4CAF9-AF18-4470-8FEE-A6D7B9907E9A}"/>
                </a:ext>
              </a:extLst>
            </p:cNvPr>
            <p:cNvSpPr>
              <a:spLocks noChangeArrowheads="1"/>
            </p:cNvSpPr>
            <p:nvPr/>
          </p:nvSpPr>
          <p:spPr bwMode="auto">
            <a:xfrm>
              <a:off x="4991101" y="5940425"/>
              <a:ext cx="298450" cy="296863"/>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3" name="Oval 88">
              <a:extLst>
                <a:ext uri="{FF2B5EF4-FFF2-40B4-BE49-F238E27FC236}">
                  <a16:creationId xmlns:a16="http://schemas.microsoft.com/office/drawing/2014/main" id="{6469D29D-A514-4D42-A88F-A73AF74B3B1D}"/>
                </a:ext>
              </a:extLst>
            </p:cNvPr>
            <p:cNvSpPr>
              <a:spLocks noChangeArrowheads="1"/>
            </p:cNvSpPr>
            <p:nvPr/>
          </p:nvSpPr>
          <p:spPr bwMode="auto">
            <a:xfrm>
              <a:off x="4913314" y="6034088"/>
              <a:ext cx="296863" cy="298450"/>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4" name="Oval 89">
              <a:extLst>
                <a:ext uri="{FF2B5EF4-FFF2-40B4-BE49-F238E27FC236}">
                  <a16:creationId xmlns:a16="http://schemas.microsoft.com/office/drawing/2014/main" id="{AED84216-17D9-4D0B-8693-FC46EBCB354B}"/>
                </a:ext>
              </a:extLst>
            </p:cNvPr>
            <p:cNvSpPr>
              <a:spLocks noChangeArrowheads="1"/>
            </p:cNvSpPr>
            <p:nvPr/>
          </p:nvSpPr>
          <p:spPr bwMode="auto">
            <a:xfrm>
              <a:off x="4991101" y="6016625"/>
              <a:ext cx="298450" cy="296863"/>
            </a:xfrm>
            <a:prstGeom prst="ellipse">
              <a:avLst/>
            </a:pr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5" name="Freeform 90">
              <a:extLst>
                <a:ext uri="{FF2B5EF4-FFF2-40B4-BE49-F238E27FC236}">
                  <a16:creationId xmlns:a16="http://schemas.microsoft.com/office/drawing/2014/main" id="{0F9D5703-7EDE-4827-98D1-533658F22366}"/>
                </a:ext>
              </a:extLst>
            </p:cNvPr>
            <p:cNvSpPr>
              <a:spLocks/>
            </p:cNvSpPr>
            <p:nvPr/>
          </p:nvSpPr>
          <p:spPr bwMode="auto">
            <a:xfrm>
              <a:off x="4894264" y="6534150"/>
              <a:ext cx="260350" cy="817563"/>
            </a:xfrm>
            <a:custGeom>
              <a:avLst/>
              <a:gdLst>
                <a:gd name="T0" fmla="*/ 105 w 112"/>
                <a:gd name="T1" fmla="*/ 60 h 352"/>
                <a:gd name="T2" fmla="*/ 86 w 112"/>
                <a:gd name="T3" fmla="*/ 115 h 352"/>
                <a:gd name="T4" fmla="*/ 69 w 112"/>
                <a:gd name="T5" fmla="*/ 204 h 352"/>
                <a:gd name="T6" fmla="*/ 69 w 112"/>
                <a:gd name="T7" fmla="*/ 209 h 352"/>
                <a:gd name="T8" fmla="*/ 26 w 112"/>
                <a:gd name="T9" fmla="*/ 352 h 352"/>
                <a:gd name="T10" fmla="*/ 0 w 112"/>
                <a:gd name="T11" fmla="*/ 347 h 352"/>
                <a:gd name="T12" fmla="*/ 5 w 112"/>
                <a:gd name="T13" fmla="*/ 247 h 352"/>
                <a:gd name="T14" fmla="*/ 11 w 112"/>
                <a:gd name="T15" fmla="*/ 162 h 352"/>
                <a:gd name="T16" fmla="*/ 6 w 112"/>
                <a:gd name="T17" fmla="*/ 131 h 352"/>
                <a:gd name="T18" fmla="*/ 0 w 112"/>
                <a:gd name="T19" fmla="*/ 104 h 352"/>
                <a:gd name="T20" fmla="*/ 4 w 112"/>
                <a:gd name="T21" fmla="*/ 81 h 352"/>
                <a:gd name="T22" fmla="*/ 33 w 112"/>
                <a:gd name="T23" fmla="*/ 0 h 352"/>
                <a:gd name="T24" fmla="*/ 31 w 112"/>
                <a:gd name="T25" fmla="*/ 21 h 352"/>
                <a:gd name="T26" fmla="*/ 109 w 112"/>
                <a:gd name="T27" fmla="*/ 5 h 352"/>
                <a:gd name="T28" fmla="*/ 111 w 112"/>
                <a:gd name="T29" fmla="*/ 23 h 352"/>
                <a:gd name="T30" fmla="*/ 105 w 112"/>
                <a:gd name="T31" fmla="*/ 6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52">
                  <a:moveTo>
                    <a:pt x="105" y="60"/>
                  </a:moveTo>
                  <a:cubicBezTo>
                    <a:pt x="86" y="115"/>
                    <a:pt x="86" y="115"/>
                    <a:pt x="86" y="115"/>
                  </a:cubicBezTo>
                  <a:cubicBezTo>
                    <a:pt x="69" y="204"/>
                    <a:pt x="69" y="204"/>
                    <a:pt x="69" y="204"/>
                  </a:cubicBezTo>
                  <a:cubicBezTo>
                    <a:pt x="69" y="209"/>
                    <a:pt x="69" y="209"/>
                    <a:pt x="69" y="209"/>
                  </a:cubicBezTo>
                  <a:cubicBezTo>
                    <a:pt x="26" y="352"/>
                    <a:pt x="26" y="352"/>
                    <a:pt x="26" y="352"/>
                  </a:cubicBezTo>
                  <a:cubicBezTo>
                    <a:pt x="0" y="347"/>
                    <a:pt x="0" y="347"/>
                    <a:pt x="0" y="347"/>
                  </a:cubicBezTo>
                  <a:cubicBezTo>
                    <a:pt x="5" y="247"/>
                    <a:pt x="5" y="247"/>
                    <a:pt x="5" y="247"/>
                  </a:cubicBezTo>
                  <a:cubicBezTo>
                    <a:pt x="11" y="162"/>
                    <a:pt x="11" y="162"/>
                    <a:pt x="11" y="162"/>
                  </a:cubicBezTo>
                  <a:cubicBezTo>
                    <a:pt x="12" y="151"/>
                    <a:pt x="10" y="141"/>
                    <a:pt x="6" y="131"/>
                  </a:cubicBezTo>
                  <a:cubicBezTo>
                    <a:pt x="2" y="122"/>
                    <a:pt x="0" y="113"/>
                    <a:pt x="0" y="104"/>
                  </a:cubicBezTo>
                  <a:cubicBezTo>
                    <a:pt x="0" y="96"/>
                    <a:pt x="1" y="88"/>
                    <a:pt x="4" y="81"/>
                  </a:cubicBezTo>
                  <a:cubicBezTo>
                    <a:pt x="33" y="0"/>
                    <a:pt x="33" y="0"/>
                    <a:pt x="33" y="0"/>
                  </a:cubicBezTo>
                  <a:cubicBezTo>
                    <a:pt x="31" y="21"/>
                    <a:pt x="31" y="21"/>
                    <a:pt x="31" y="21"/>
                  </a:cubicBezTo>
                  <a:cubicBezTo>
                    <a:pt x="109" y="5"/>
                    <a:pt x="109" y="5"/>
                    <a:pt x="109" y="5"/>
                  </a:cubicBezTo>
                  <a:cubicBezTo>
                    <a:pt x="111" y="23"/>
                    <a:pt x="111" y="23"/>
                    <a:pt x="111" y="23"/>
                  </a:cubicBezTo>
                  <a:cubicBezTo>
                    <a:pt x="112" y="35"/>
                    <a:pt x="110" y="48"/>
                    <a:pt x="105" y="60"/>
                  </a:cubicBezTo>
                  <a:close/>
                </a:path>
              </a:pathLst>
            </a:custGeom>
            <a:solidFill>
              <a:srgbClr val="153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6" name="Freeform 91">
              <a:extLst>
                <a:ext uri="{FF2B5EF4-FFF2-40B4-BE49-F238E27FC236}">
                  <a16:creationId xmlns:a16="http://schemas.microsoft.com/office/drawing/2014/main" id="{D95D1B90-D7B6-4F26-B216-53306158DBF9}"/>
                </a:ext>
              </a:extLst>
            </p:cNvPr>
            <p:cNvSpPr>
              <a:spLocks/>
            </p:cNvSpPr>
            <p:nvPr/>
          </p:nvSpPr>
          <p:spPr bwMode="auto">
            <a:xfrm>
              <a:off x="4465639" y="7775575"/>
              <a:ext cx="127000" cy="28575"/>
            </a:xfrm>
            <a:custGeom>
              <a:avLst/>
              <a:gdLst>
                <a:gd name="T0" fmla="*/ 61 w 80"/>
                <a:gd name="T1" fmla="*/ 0 h 18"/>
                <a:gd name="T2" fmla="*/ 0 w 80"/>
                <a:gd name="T3" fmla="*/ 18 h 18"/>
                <a:gd name="T4" fmla="*/ 80 w 80"/>
                <a:gd name="T5" fmla="*/ 9 h 18"/>
                <a:gd name="T6" fmla="*/ 61 w 80"/>
                <a:gd name="T7" fmla="*/ 0 h 18"/>
              </a:gdLst>
              <a:ahLst/>
              <a:cxnLst>
                <a:cxn ang="0">
                  <a:pos x="T0" y="T1"/>
                </a:cxn>
                <a:cxn ang="0">
                  <a:pos x="T2" y="T3"/>
                </a:cxn>
                <a:cxn ang="0">
                  <a:pos x="T4" y="T5"/>
                </a:cxn>
                <a:cxn ang="0">
                  <a:pos x="T6" y="T7"/>
                </a:cxn>
              </a:cxnLst>
              <a:rect l="0" t="0" r="r" b="b"/>
              <a:pathLst>
                <a:path w="80" h="18">
                  <a:moveTo>
                    <a:pt x="61" y="0"/>
                  </a:moveTo>
                  <a:lnTo>
                    <a:pt x="0" y="18"/>
                  </a:lnTo>
                  <a:lnTo>
                    <a:pt x="80" y="9"/>
                  </a:lnTo>
                  <a:lnTo>
                    <a:pt x="61"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7" name="Freeform 92">
              <a:extLst>
                <a:ext uri="{FF2B5EF4-FFF2-40B4-BE49-F238E27FC236}">
                  <a16:creationId xmlns:a16="http://schemas.microsoft.com/office/drawing/2014/main" id="{C7A0B253-9E88-4695-9427-217F91BB068D}"/>
                </a:ext>
              </a:extLst>
            </p:cNvPr>
            <p:cNvSpPr>
              <a:spLocks/>
            </p:cNvSpPr>
            <p:nvPr/>
          </p:nvSpPr>
          <p:spPr bwMode="auto">
            <a:xfrm>
              <a:off x="4783139" y="7491413"/>
              <a:ext cx="350838" cy="312738"/>
            </a:xfrm>
            <a:custGeom>
              <a:avLst/>
              <a:gdLst>
                <a:gd name="T0" fmla="*/ 221 w 221"/>
                <a:gd name="T1" fmla="*/ 0 h 197"/>
                <a:gd name="T2" fmla="*/ 0 w 221"/>
                <a:gd name="T3" fmla="*/ 197 h 197"/>
                <a:gd name="T4" fmla="*/ 17 w 221"/>
                <a:gd name="T5" fmla="*/ 111 h 197"/>
                <a:gd name="T6" fmla="*/ 221 w 221"/>
                <a:gd name="T7" fmla="*/ 0 h 197"/>
              </a:gdLst>
              <a:ahLst/>
              <a:cxnLst>
                <a:cxn ang="0">
                  <a:pos x="T0" y="T1"/>
                </a:cxn>
                <a:cxn ang="0">
                  <a:pos x="T2" y="T3"/>
                </a:cxn>
                <a:cxn ang="0">
                  <a:pos x="T4" y="T5"/>
                </a:cxn>
                <a:cxn ang="0">
                  <a:pos x="T6" y="T7"/>
                </a:cxn>
              </a:cxnLst>
              <a:rect l="0" t="0" r="r" b="b"/>
              <a:pathLst>
                <a:path w="221" h="197">
                  <a:moveTo>
                    <a:pt x="221" y="0"/>
                  </a:moveTo>
                  <a:lnTo>
                    <a:pt x="0" y="197"/>
                  </a:lnTo>
                  <a:lnTo>
                    <a:pt x="17" y="111"/>
                  </a:lnTo>
                  <a:lnTo>
                    <a:pt x="221"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8" name="Freeform 93">
              <a:extLst>
                <a:ext uri="{FF2B5EF4-FFF2-40B4-BE49-F238E27FC236}">
                  <a16:creationId xmlns:a16="http://schemas.microsoft.com/office/drawing/2014/main" id="{14E2014E-D0DE-4FFC-84C4-895669802F1A}"/>
                </a:ext>
              </a:extLst>
            </p:cNvPr>
            <p:cNvSpPr>
              <a:spLocks/>
            </p:cNvSpPr>
            <p:nvPr/>
          </p:nvSpPr>
          <p:spPr bwMode="auto">
            <a:xfrm>
              <a:off x="4960939" y="8259763"/>
              <a:ext cx="138113" cy="649288"/>
            </a:xfrm>
            <a:custGeom>
              <a:avLst/>
              <a:gdLst>
                <a:gd name="T0" fmla="*/ 59 w 59"/>
                <a:gd name="T1" fmla="*/ 280 h 280"/>
                <a:gd name="T2" fmla="*/ 0 w 59"/>
                <a:gd name="T3" fmla="*/ 0 h 280"/>
                <a:gd name="T4" fmla="*/ 4 w 59"/>
                <a:gd name="T5" fmla="*/ 1 h 280"/>
                <a:gd name="T6" fmla="*/ 32 w 59"/>
                <a:gd name="T7" fmla="*/ 50 h 280"/>
                <a:gd name="T8" fmla="*/ 38 w 59"/>
                <a:gd name="T9" fmla="*/ 70 h 280"/>
                <a:gd name="T10" fmla="*/ 59 w 59"/>
                <a:gd name="T11" fmla="*/ 280 h 280"/>
              </a:gdLst>
              <a:ahLst/>
              <a:cxnLst>
                <a:cxn ang="0">
                  <a:pos x="T0" y="T1"/>
                </a:cxn>
                <a:cxn ang="0">
                  <a:pos x="T2" y="T3"/>
                </a:cxn>
                <a:cxn ang="0">
                  <a:pos x="T4" y="T5"/>
                </a:cxn>
                <a:cxn ang="0">
                  <a:pos x="T6" y="T7"/>
                </a:cxn>
                <a:cxn ang="0">
                  <a:pos x="T8" y="T9"/>
                </a:cxn>
                <a:cxn ang="0">
                  <a:pos x="T10" y="T11"/>
                </a:cxn>
              </a:cxnLst>
              <a:rect l="0" t="0" r="r" b="b"/>
              <a:pathLst>
                <a:path w="59" h="280">
                  <a:moveTo>
                    <a:pt x="59" y="280"/>
                  </a:moveTo>
                  <a:cubicBezTo>
                    <a:pt x="0" y="0"/>
                    <a:pt x="0" y="0"/>
                    <a:pt x="0" y="0"/>
                  </a:cubicBezTo>
                  <a:cubicBezTo>
                    <a:pt x="0" y="0"/>
                    <a:pt x="2" y="0"/>
                    <a:pt x="4" y="1"/>
                  </a:cubicBezTo>
                  <a:cubicBezTo>
                    <a:pt x="32" y="50"/>
                    <a:pt x="32" y="50"/>
                    <a:pt x="32" y="50"/>
                  </a:cubicBezTo>
                  <a:cubicBezTo>
                    <a:pt x="35" y="56"/>
                    <a:pt x="37" y="63"/>
                    <a:pt x="38" y="70"/>
                  </a:cubicBezTo>
                  <a:lnTo>
                    <a:pt x="59" y="28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9" name="Freeform 94">
              <a:extLst>
                <a:ext uri="{FF2B5EF4-FFF2-40B4-BE49-F238E27FC236}">
                  <a16:creationId xmlns:a16="http://schemas.microsoft.com/office/drawing/2014/main" id="{47EB5987-DBB2-4D25-B466-2428DC068E71}"/>
                </a:ext>
              </a:extLst>
            </p:cNvPr>
            <p:cNvSpPr>
              <a:spLocks/>
            </p:cNvSpPr>
            <p:nvPr/>
          </p:nvSpPr>
          <p:spPr bwMode="auto">
            <a:xfrm>
              <a:off x="4873626" y="7392988"/>
              <a:ext cx="57150" cy="84138"/>
            </a:xfrm>
            <a:custGeom>
              <a:avLst/>
              <a:gdLst>
                <a:gd name="T0" fmla="*/ 36 w 36"/>
                <a:gd name="T1" fmla="*/ 7 h 53"/>
                <a:gd name="T2" fmla="*/ 20 w 36"/>
                <a:gd name="T3" fmla="*/ 3 h 53"/>
                <a:gd name="T4" fmla="*/ 16 w 36"/>
                <a:gd name="T5" fmla="*/ 0 h 53"/>
                <a:gd name="T6" fmla="*/ 0 w 36"/>
                <a:gd name="T7" fmla="*/ 47 h 53"/>
                <a:gd name="T8" fmla="*/ 4 w 36"/>
                <a:gd name="T9" fmla="*/ 48 h 53"/>
                <a:gd name="T10" fmla="*/ 20 w 36"/>
                <a:gd name="T11" fmla="*/ 53 h 53"/>
                <a:gd name="T12" fmla="*/ 36 w 36"/>
                <a:gd name="T13" fmla="*/ 7 h 53"/>
              </a:gdLst>
              <a:ahLst/>
              <a:cxnLst>
                <a:cxn ang="0">
                  <a:pos x="T0" y="T1"/>
                </a:cxn>
                <a:cxn ang="0">
                  <a:pos x="T2" y="T3"/>
                </a:cxn>
                <a:cxn ang="0">
                  <a:pos x="T4" y="T5"/>
                </a:cxn>
                <a:cxn ang="0">
                  <a:pos x="T6" y="T7"/>
                </a:cxn>
                <a:cxn ang="0">
                  <a:pos x="T8" y="T9"/>
                </a:cxn>
                <a:cxn ang="0">
                  <a:pos x="T10" y="T11"/>
                </a:cxn>
                <a:cxn ang="0">
                  <a:pos x="T12" y="T13"/>
                </a:cxn>
              </a:cxnLst>
              <a:rect l="0" t="0" r="r" b="b"/>
              <a:pathLst>
                <a:path w="36" h="53">
                  <a:moveTo>
                    <a:pt x="36" y="7"/>
                  </a:moveTo>
                  <a:lnTo>
                    <a:pt x="20" y="3"/>
                  </a:lnTo>
                  <a:lnTo>
                    <a:pt x="16" y="0"/>
                  </a:lnTo>
                  <a:lnTo>
                    <a:pt x="0" y="47"/>
                  </a:lnTo>
                  <a:lnTo>
                    <a:pt x="4" y="48"/>
                  </a:lnTo>
                  <a:lnTo>
                    <a:pt x="20" y="53"/>
                  </a:lnTo>
                  <a:lnTo>
                    <a:pt x="36" y="7"/>
                  </a:ln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0" name="Freeform 95">
              <a:extLst>
                <a:ext uri="{FF2B5EF4-FFF2-40B4-BE49-F238E27FC236}">
                  <a16:creationId xmlns:a16="http://schemas.microsoft.com/office/drawing/2014/main" id="{830C5C44-D0B0-4851-905A-03A4D127992F}"/>
                </a:ext>
              </a:extLst>
            </p:cNvPr>
            <p:cNvSpPr>
              <a:spLocks/>
            </p:cNvSpPr>
            <p:nvPr/>
          </p:nvSpPr>
          <p:spPr bwMode="auto">
            <a:xfrm>
              <a:off x="4873626" y="7392988"/>
              <a:ext cx="31750" cy="76200"/>
            </a:xfrm>
            <a:custGeom>
              <a:avLst/>
              <a:gdLst>
                <a:gd name="T0" fmla="*/ 20 w 20"/>
                <a:gd name="T1" fmla="*/ 3 h 48"/>
                <a:gd name="T2" fmla="*/ 16 w 20"/>
                <a:gd name="T3" fmla="*/ 0 h 48"/>
                <a:gd name="T4" fmla="*/ 0 w 20"/>
                <a:gd name="T5" fmla="*/ 47 h 48"/>
                <a:gd name="T6" fmla="*/ 4 w 20"/>
                <a:gd name="T7" fmla="*/ 48 h 48"/>
                <a:gd name="T8" fmla="*/ 20 w 20"/>
                <a:gd name="T9" fmla="*/ 3 h 48"/>
              </a:gdLst>
              <a:ahLst/>
              <a:cxnLst>
                <a:cxn ang="0">
                  <a:pos x="T0" y="T1"/>
                </a:cxn>
                <a:cxn ang="0">
                  <a:pos x="T2" y="T3"/>
                </a:cxn>
                <a:cxn ang="0">
                  <a:pos x="T4" y="T5"/>
                </a:cxn>
                <a:cxn ang="0">
                  <a:pos x="T6" y="T7"/>
                </a:cxn>
                <a:cxn ang="0">
                  <a:pos x="T8" y="T9"/>
                </a:cxn>
              </a:cxnLst>
              <a:rect l="0" t="0" r="r" b="b"/>
              <a:pathLst>
                <a:path w="20" h="48">
                  <a:moveTo>
                    <a:pt x="20" y="3"/>
                  </a:moveTo>
                  <a:lnTo>
                    <a:pt x="16" y="0"/>
                  </a:lnTo>
                  <a:lnTo>
                    <a:pt x="0" y="47"/>
                  </a:lnTo>
                  <a:lnTo>
                    <a:pt x="4" y="48"/>
                  </a:lnTo>
                  <a:lnTo>
                    <a:pt x="20" y="3"/>
                  </a:ln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1" name="Freeform 96">
              <a:extLst>
                <a:ext uri="{FF2B5EF4-FFF2-40B4-BE49-F238E27FC236}">
                  <a16:creationId xmlns:a16="http://schemas.microsoft.com/office/drawing/2014/main" id="{B7774CCF-A366-4EC0-BD00-493258C0299B}"/>
                </a:ext>
              </a:extLst>
            </p:cNvPr>
            <p:cNvSpPr>
              <a:spLocks/>
            </p:cNvSpPr>
            <p:nvPr/>
          </p:nvSpPr>
          <p:spPr bwMode="auto">
            <a:xfrm>
              <a:off x="4894264" y="7478713"/>
              <a:ext cx="34925" cy="80963"/>
            </a:xfrm>
            <a:custGeom>
              <a:avLst/>
              <a:gdLst>
                <a:gd name="T0" fmla="*/ 15 w 15"/>
                <a:gd name="T1" fmla="*/ 27 h 35"/>
                <a:gd name="T2" fmla="*/ 15 w 15"/>
                <a:gd name="T3" fmla="*/ 0 h 35"/>
                <a:gd name="T4" fmla="*/ 12 w 15"/>
                <a:gd name="T5" fmla="*/ 0 h 35"/>
                <a:gd name="T6" fmla="*/ 0 w 15"/>
                <a:gd name="T7" fmla="*/ 0 h 35"/>
                <a:gd name="T8" fmla="*/ 0 w 15"/>
                <a:gd name="T9" fmla="*/ 28 h 35"/>
                <a:gd name="T10" fmla="*/ 6 w 15"/>
                <a:gd name="T11" fmla="*/ 35 h 35"/>
                <a:gd name="T12" fmla="*/ 8 w 15"/>
                <a:gd name="T13" fmla="*/ 35 h 35"/>
                <a:gd name="T14" fmla="*/ 9 w 15"/>
                <a:gd name="T15" fmla="*/ 35 h 35"/>
                <a:gd name="T16" fmla="*/ 15 w 15"/>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5">
                  <a:moveTo>
                    <a:pt x="15" y="27"/>
                  </a:moveTo>
                  <a:cubicBezTo>
                    <a:pt x="15" y="0"/>
                    <a:pt x="15" y="0"/>
                    <a:pt x="15" y="0"/>
                  </a:cubicBezTo>
                  <a:cubicBezTo>
                    <a:pt x="12" y="0"/>
                    <a:pt x="12" y="0"/>
                    <a:pt x="12" y="0"/>
                  </a:cubicBezTo>
                  <a:cubicBezTo>
                    <a:pt x="0" y="0"/>
                    <a:pt x="0" y="0"/>
                    <a:pt x="0" y="0"/>
                  </a:cubicBezTo>
                  <a:cubicBezTo>
                    <a:pt x="0" y="28"/>
                    <a:pt x="0" y="28"/>
                    <a:pt x="0" y="28"/>
                  </a:cubicBezTo>
                  <a:cubicBezTo>
                    <a:pt x="1" y="31"/>
                    <a:pt x="3" y="34"/>
                    <a:pt x="6" y="35"/>
                  </a:cubicBezTo>
                  <a:cubicBezTo>
                    <a:pt x="7" y="35"/>
                    <a:pt x="7" y="35"/>
                    <a:pt x="8" y="35"/>
                  </a:cubicBezTo>
                  <a:cubicBezTo>
                    <a:pt x="8" y="35"/>
                    <a:pt x="9" y="35"/>
                    <a:pt x="9" y="35"/>
                  </a:cubicBezTo>
                  <a:cubicBezTo>
                    <a:pt x="13" y="34"/>
                    <a:pt x="15" y="31"/>
                    <a:pt x="15" y="27"/>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2" name="Freeform 97">
              <a:extLst>
                <a:ext uri="{FF2B5EF4-FFF2-40B4-BE49-F238E27FC236}">
                  <a16:creationId xmlns:a16="http://schemas.microsoft.com/office/drawing/2014/main" id="{230E8DF1-5AA1-4128-8522-A47D66948FD6}"/>
                </a:ext>
              </a:extLst>
            </p:cNvPr>
            <p:cNvSpPr>
              <a:spLocks/>
            </p:cNvSpPr>
            <p:nvPr/>
          </p:nvSpPr>
          <p:spPr bwMode="auto">
            <a:xfrm>
              <a:off x="4914901" y="7478713"/>
              <a:ext cx="14288" cy="80963"/>
            </a:xfrm>
            <a:custGeom>
              <a:avLst/>
              <a:gdLst>
                <a:gd name="T0" fmla="*/ 6 w 6"/>
                <a:gd name="T1" fmla="*/ 27 h 35"/>
                <a:gd name="T2" fmla="*/ 6 w 6"/>
                <a:gd name="T3" fmla="*/ 0 h 35"/>
                <a:gd name="T4" fmla="*/ 3 w 6"/>
                <a:gd name="T5" fmla="*/ 0 h 35"/>
                <a:gd name="T6" fmla="*/ 0 w 6"/>
                <a:gd name="T7" fmla="*/ 35 h 35"/>
                <a:gd name="T8" fmla="*/ 6 w 6"/>
                <a:gd name="T9" fmla="*/ 27 h 35"/>
              </a:gdLst>
              <a:ahLst/>
              <a:cxnLst>
                <a:cxn ang="0">
                  <a:pos x="T0" y="T1"/>
                </a:cxn>
                <a:cxn ang="0">
                  <a:pos x="T2" y="T3"/>
                </a:cxn>
                <a:cxn ang="0">
                  <a:pos x="T4" y="T5"/>
                </a:cxn>
                <a:cxn ang="0">
                  <a:pos x="T6" y="T7"/>
                </a:cxn>
                <a:cxn ang="0">
                  <a:pos x="T8" y="T9"/>
                </a:cxn>
              </a:cxnLst>
              <a:rect l="0" t="0" r="r" b="b"/>
              <a:pathLst>
                <a:path w="6" h="35">
                  <a:moveTo>
                    <a:pt x="6" y="27"/>
                  </a:moveTo>
                  <a:cubicBezTo>
                    <a:pt x="6" y="0"/>
                    <a:pt x="6" y="0"/>
                    <a:pt x="6" y="0"/>
                  </a:cubicBezTo>
                  <a:cubicBezTo>
                    <a:pt x="3" y="0"/>
                    <a:pt x="3" y="0"/>
                    <a:pt x="3" y="0"/>
                  </a:cubicBezTo>
                  <a:cubicBezTo>
                    <a:pt x="3" y="31"/>
                    <a:pt x="0" y="35"/>
                    <a:pt x="0" y="35"/>
                  </a:cubicBezTo>
                  <a:cubicBezTo>
                    <a:pt x="4" y="34"/>
                    <a:pt x="6" y="31"/>
                    <a:pt x="6" y="27"/>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3" name="Freeform 98">
              <a:extLst>
                <a:ext uri="{FF2B5EF4-FFF2-40B4-BE49-F238E27FC236}">
                  <a16:creationId xmlns:a16="http://schemas.microsoft.com/office/drawing/2014/main" id="{1117A05D-9607-49CE-BA0B-518DFC394100}"/>
                </a:ext>
              </a:extLst>
            </p:cNvPr>
            <p:cNvSpPr>
              <a:spLocks/>
            </p:cNvSpPr>
            <p:nvPr/>
          </p:nvSpPr>
          <p:spPr bwMode="auto">
            <a:xfrm>
              <a:off x="4827589" y="7434263"/>
              <a:ext cx="103188" cy="168275"/>
            </a:xfrm>
            <a:custGeom>
              <a:avLst/>
              <a:gdLst>
                <a:gd name="T0" fmla="*/ 36 w 45"/>
                <a:gd name="T1" fmla="*/ 5 h 72"/>
                <a:gd name="T2" fmla="*/ 26 w 45"/>
                <a:gd name="T3" fmla="*/ 2 h 72"/>
                <a:gd name="T4" fmla="*/ 25 w 45"/>
                <a:gd name="T5" fmla="*/ 1 h 72"/>
                <a:gd name="T6" fmla="*/ 17 w 45"/>
                <a:gd name="T7" fmla="*/ 6 h 72"/>
                <a:gd name="T8" fmla="*/ 1 w 45"/>
                <a:gd name="T9" fmla="*/ 60 h 72"/>
                <a:gd name="T10" fmla="*/ 4 w 45"/>
                <a:gd name="T11" fmla="*/ 68 h 72"/>
                <a:gd name="T12" fmla="*/ 38 w 45"/>
                <a:gd name="T13" fmla="*/ 41 h 72"/>
                <a:gd name="T14" fmla="*/ 43 w 45"/>
                <a:gd name="T15" fmla="*/ 21 h 72"/>
                <a:gd name="T16" fmla="*/ 36 w 45"/>
                <a:gd name="T17"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36" y="5"/>
                  </a:moveTo>
                  <a:cubicBezTo>
                    <a:pt x="26" y="2"/>
                    <a:pt x="26" y="2"/>
                    <a:pt x="26" y="2"/>
                  </a:cubicBezTo>
                  <a:cubicBezTo>
                    <a:pt x="25" y="1"/>
                    <a:pt x="25" y="1"/>
                    <a:pt x="25" y="1"/>
                  </a:cubicBezTo>
                  <a:cubicBezTo>
                    <a:pt x="22" y="0"/>
                    <a:pt x="18" y="2"/>
                    <a:pt x="17" y="6"/>
                  </a:cubicBezTo>
                  <a:cubicBezTo>
                    <a:pt x="1" y="60"/>
                    <a:pt x="1" y="60"/>
                    <a:pt x="1" y="60"/>
                  </a:cubicBezTo>
                  <a:cubicBezTo>
                    <a:pt x="0" y="63"/>
                    <a:pt x="1" y="67"/>
                    <a:pt x="4" y="68"/>
                  </a:cubicBezTo>
                  <a:cubicBezTo>
                    <a:pt x="17" y="72"/>
                    <a:pt x="33" y="55"/>
                    <a:pt x="38" y="41"/>
                  </a:cubicBezTo>
                  <a:cubicBezTo>
                    <a:pt x="43" y="21"/>
                    <a:pt x="43" y="21"/>
                    <a:pt x="43" y="21"/>
                  </a:cubicBezTo>
                  <a:cubicBezTo>
                    <a:pt x="45" y="14"/>
                    <a:pt x="42" y="7"/>
                    <a:pt x="36" y="5"/>
                  </a:cubicBezTo>
                  <a:close/>
                </a:path>
              </a:pathLst>
            </a:custGeom>
            <a:solidFill>
              <a:srgbClr val="FCC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4" name="Freeform 99">
              <a:extLst>
                <a:ext uri="{FF2B5EF4-FFF2-40B4-BE49-F238E27FC236}">
                  <a16:creationId xmlns:a16="http://schemas.microsoft.com/office/drawing/2014/main" id="{056BEC1C-5E14-42E0-BAC5-03DA9402BADC}"/>
                </a:ext>
              </a:extLst>
            </p:cNvPr>
            <p:cNvSpPr>
              <a:spLocks/>
            </p:cNvSpPr>
            <p:nvPr/>
          </p:nvSpPr>
          <p:spPr bwMode="auto">
            <a:xfrm>
              <a:off x="4827589" y="7434263"/>
              <a:ext cx="60325" cy="163513"/>
            </a:xfrm>
            <a:custGeom>
              <a:avLst/>
              <a:gdLst>
                <a:gd name="T0" fmla="*/ 26 w 26"/>
                <a:gd name="T1" fmla="*/ 2 h 70"/>
                <a:gd name="T2" fmla="*/ 25 w 26"/>
                <a:gd name="T3" fmla="*/ 1 h 70"/>
                <a:gd name="T4" fmla="*/ 17 w 26"/>
                <a:gd name="T5" fmla="*/ 6 h 70"/>
                <a:gd name="T6" fmla="*/ 1 w 26"/>
                <a:gd name="T7" fmla="*/ 60 h 70"/>
                <a:gd name="T8" fmla="*/ 4 w 26"/>
                <a:gd name="T9" fmla="*/ 68 h 70"/>
                <a:gd name="T10" fmla="*/ 26 w 26"/>
                <a:gd name="T11" fmla="*/ 2 h 70"/>
              </a:gdLst>
              <a:ahLst/>
              <a:cxnLst>
                <a:cxn ang="0">
                  <a:pos x="T0" y="T1"/>
                </a:cxn>
                <a:cxn ang="0">
                  <a:pos x="T2" y="T3"/>
                </a:cxn>
                <a:cxn ang="0">
                  <a:pos x="T4" y="T5"/>
                </a:cxn>
                <a:cxn ang="0">
                  <a:pos x="T6" y="T7"/>
                </a:cxn>
                <a:cxn ang="0">
                  <a:pos x="T8" y="T9"/>
                </a:cxn>
                <a:cxn ang="0">
                  <a:pos x="T10" y="T11"/>
                </a:cxn>
              </a:cxnLst>
              <a:rect l="0" t="0" r="r" b="b"/>
              <a:pathLst>
                <a:path w="26" h="70">
                  <a:moveTo>
                    <a:pt x="26" y="2"/>
                  </a:moveTo>
                  <a:cubicBezTo>
                    <a:pt x="25" y="1"/>
                    <a:pt x="25" y="1"/>
                    <a:pt x="25" y="1"/>
                  </a:cubicBezTo>
                  <a:cubicBezTo>
                    <a:pt x="22" y="0"/>
                    <a:pt x="18" y="2"/>
                    <a:pt x="17" y="6"/>
                  </a:cubicBezTo>
                  <a:cubicBezTo>
                    <a:pt x="1" y="60"/>
                    <a:pt x="1" y="60"/>
                    <a:pt x="1" y="60"/>
                  </a:cubicBezTo>
                  <a:cubicBezTo>
                    <a:pt x="0" y="63"/>
                    <a:pt x="1" y="67"/>
                    <a:pt x="4" y="68"/>
                  </a:cubicBezTo>
                  <a:cubicBezTo>
                    <a:pt x="9" y="70"/>
                    <a:pt x="12" y="24"/>
                    <a:pt x="26" y="2"/>
                  </a:cubicBezTo>
                  <a:close/>
                </a:path>
              </a:pathLst>
            </a:custGeom>
            <a:solidFill>
              <a:srgbClr val="F7B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5" name="Freeform 100">
              <a:extLst>
                <a:ext uri="{FF2B5EF4-FFF2-40B4-BE49-F238E27FC236}">
                  <a16:creationId xmlns:a16="http://schemas.microsoft.com/office/drawing/2014/main" id="{8B5AA908-373A-4225-8C37-0F95F24E2B78}"/>
                </a:ext>
              </a:extLst>
            </p:cNvPr>
            <p:cNvSpPr>
              <a:spLocks/>
            </p:cNvSpPr>
            <p:nvPr/>
          </p:nvSpPr>
          <p:spPr bwMode="auto">
            <a:xfrm>
              <a:off x="4883151" y="6469063"/>
              <a:ext cx="263525" cy="957263"/>
            </a:xfrm>
            <a:custGeom>
              <a:avLst/>
              <a:gdLst>
                <a:gd name="T0" fmla="*/ 36 w 114"/>
                <a:gd name="T1" fmla="*/ 39 h 412"/>
                <a:gd name="T2" fmla="*/ 26 w 114"/>
                <a:gd name="T3" fmla="*/ 231 h 412"/>
                <a:gd name="T4" fmla="*/ 0 w 114"/>
                <a:gd name="T5" fmla="*/ 403 h 412"/>
                <a:gd name="T6" fmla="*/ 26 w 114"/>
                <a:gd name="T7" fmla="*/ 412 h 412"/>
                <a:gd name="T8" fmla="*/ 70 w 114"/>
                <a:gd name="T9" fmla="*/ 239 h 412"/>
                <a:gd name="T10" fmla="*/ 114 w 114"/>
                <a:gd name="T11" fmla="*/ 39 h 412"/>
                <a:gd name="T12" fmla="*/ 111 w 114"/>
                <a:gd name="T13" fmla="*/ 26 h 412"/>
                <a:gd name="T14" fmla="*/ 65 w 114"/>
                <a:gd name="T15" fmla="*/ 4 h 412"/>
                <a:gd name="T16" fmla="*/ 36 w 114"/>
                <a:gd name="T17" fmla="*/ 3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12">
                  <a:moveTo>
                    <a:pt x="36" y="39"/>
                  </a:moveTo>
                  <a:cubicBezTo>
                    <a:pt x="26" y="231"/>
                    <a:pt x="26" y="231"/>
                    <a:pt x="26" y="231"/>
                  </a:cubicBezTo>
                  <a:cubicBezTo>
                    <a:pt x="25" y="267"/>
                    <a:pt x="13" y="334"/>
                    <a:pt x="0" y="403"/>
                  </a:cubicBezTo>
                  <a:cubicBezTo>
                    <a:pt x="26" y="412"/>
                    <a:pt x="26" y="412"/>
                    <a:pt x="26" y="412"/>
                  </a:cubicBezTo>
                  <a:cubicBezTo>
                    <a:pt x="31" y="368"/>
                    <a:pt x="49" y="306"/>
                    <a:pt x="70" y="239"/>
                  </a:cubicBezTo>
                  <a:cubicBezTo>
                    <a:pt x="92" y="169"/>
                    <a:pt x="110" y="102"/>
                    <a:pt x="114" y="39"/>
                  </a:cubicBezTo>
                  <a:cubicBezTo>
                    <a:pt x="114" y="35"/>
                    <a:pt x="113" y="30"/>
                    <a:pt x="111" y="26"/>
                  </a:cubicBezTo>
                  <a:cubicBezTo>
                    <a:pt x="100" y="7"/>
                    <a:pt x="85" y="0"/>
                    <a:pt x="65" y="4"/>
                  </a:cubicBezTo>
                  <a:cubicBezTo>
                    <a:pt x="49" y="8"/>
                    <a:pt x="37" y="22"/>
                    <a:pt x="36" y="39"/>
                  </a:cubicBezTo>
                  <a:close/>
                </a:path>
              </a:pathLst>
            </a:custGeom>
            <a:solidFill>
              <a:srgbClr val="223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251" name="TextBox 250">
            <a:extLst>
              <a:ext uri="{FF2B5EF4-FFF2-40B4-BE49-F238E27FC236}">
                <a16:creationId xmlns:a16="http://schemas.microsoft.com/office/drawing/2014/main" id="{4269B50A-6FDB-4E6B-BFFD-20B449321E83}"/>
              </a:ext>
            </a:extLst>
          </p:cNvPr>
          <p:cNvSpPr txBox="1"/>
          <p:nvPr/>
        </p:nvSpPr>
        <p:spPr>
          <a:xfrm>
            <a:off x="1359621" y="295174"/>
            <a:ext cx="4757411" cy="507703"/>
          </a:xfrm>
          <a:prstGeom prst="rect">
            <a:avLst/>
          </a:prstGeom>
          <a:noFill/>
        </p:spPr>
        <p:txBody>
          <a:bodyPr wrap="square" rtlCol="0">
            <a:spAutoFit/>
          </a:bodyPr>
          <a:lstStyle/>
          <a:p>
            <a:pPr algn="ctr" defTabSz="228554">
              <a:defRPr/>
            </a:pPr>
            <a:r>
              <a:rPr lang="en-US" sz="2699" b="1">
                <a:solidFill>
                  <a:srgbClr val="4A86FF"/>
                </a:solidFill>
                <a:latin typeface="Open Sans Extrabold" panose="020B0906030804020204" pitchFamily="34" charset="0"/>
                <a:ea typeface="Open Sans Extrabold" panose="020B0906030804020204" pitchFamily="34" charset="0"/>
                <a:cs typeface="Open Sans Extrabold" panose="020B0906030804020204" pitchFamily="34" charset="0"/>
              </a:rPr>
              <a:t>Score E-Tuition System</a:t>
            </a:r>
          </a:p>
        </p:txBody>
      </p:sp>
      <p:sp>
        <p:nvSpPr>
          <p:cNvPr id="252" name="TextBox 251">
            <a:extLst>
              <a:ext uri="{FF2B5EF4-FFF2-40B4-BE49-F238E27FC236}">
                <a16:creationId xmlns:a16="http://schemas.microsoft.com/office/drawing/2014/main" id="{135B81C8-C481-4134-8543-224537005A70}"/>
              </a:ext>
            </a:extLst>
          </p:cNvPr>
          <p:cNvSpPr txBox="1"/>
          <p:nvPr/>
        </p:nvSpPr>
        <p:spPr>
          <a:xfrm>
            <a:off x="8236818" y="1863606"/>
            <a:ext cx="2368283" cy="940001"/>
          </a:xfrm>
          <a:prstGeom prst="rect">
            <a:avLst/>
          </a:prstGeom>
          <a:noFill/>
        </p:spPr>
        <p:txBody>
          <a:bodyPr wrap="square" rtlCol="0" anchor="ctr">
            <a:spAutoFit/>
          </a:bodyPr>
          <a:lstStyle/>
          <a:p>
            <a:pPr defTabSz="228554">
              <a:lnSpc>
                <a:spcPct val="150000"/>
              </a:lnSpc>
              <a:defRPr/>
            </a:pPr>
            <a:r>
              <a:rPr lang="en-US" sz="1400" b="1">
                <a:latin typeface="Open Sans" panose="020B0606030504020204" pitchFamily="34" charset="0"/>
                <a:ea typeface="Open Sans" panose="020B0606030504020204" pitchFamily="34" charset="0"/>
                <a:cs typeface="Open Sans" panose="020B0606030504020204" pitchFamily="34" charset="0"/>
              </a:rPr>
              <a:t>OUR ADDRESS</a:t>
            </a:r>
          </a:p>
          <a:p>
            <a:pPr defTabSz="228554">
              <a:lnSpc>
                <a:spcPct val="150000"/>
              </a:lnSpc>
              <a:defRPr/>
            </a:pPr>
            <a:r>
              <a:rPr lang="en-US" sz="1200">
                <a:latin typeface="Open Sans" panose="020B0606030504020204" pitchFamily="34" charset="0"/>
                <a:ea typeface="Open Sans" panose="020B0606030504020204" pitchFamily="34" charset="0"/>
                <a:cs typeface="Open Sans" panose="020B0606030504020204" pitchFamily="34" charset="0"/>
              </a:rPr>
              <a:t>UiTM </a:t>
            </a:r>
            <a:r>
              <a:rPr lang="en-US" sz="1200" err="1">
                <a:latin typeface="Open Sans" panose="020B0606030504020204" pitchFamily="34" charset="0"/>
                <a:ea typeface="Open Sans" panose="020B0606030504020204" pitchFamily="34" charset="0"/>
                <a:cs typeface="Open Sans" panose="020B0606030504020204" pitchFamily="34" charset="0"/>
              </a:rPr>
              <a:t>Cawangan</a:t>
            </a:r>
            <a:r>
              <a:rPr lang="en-US" sz="1200">
                <a:latin typeface="Open Sans" panose="020B0606030504020204" pitchFamily="34" charset="0"/>
                <a:ea typeface="Open Sans" panose="020B0606030504020204" pitchFamily="34" charset="0"/>
                <a:cs typeface="Open Sans" panose="020B0606030504020204" pitchFamily="34" charset="0"/>
              </a:rPr>
              <a:t> Kedah 08400 Kuala Muda, Kedah, Malaysia</a:t>
            </a:r>
          </a:p>
        </p:txBody>
      </p:sp>
      <p:sp>
        <p:nvSpPr>
          <p:cNvPr id="253" name="TextBox 252">
            <a:extLst>
              <a:ext uri="{FF2B5EF4-FFF2-40B4-BE49-F238E27FC236}">
                <a16:creationId xmlns:a16="http://schemas.microsoft.com/office/drawing/2014/main" id="{9C89F5A6-BBCE-409F-9E7F-2516093AE9DC}"/>
              </a:ext>
            </a:extLst>
          </p:cNvPr>
          <p:cNvSpPr txBox="1"/>
          <p:nvPr/>
        </p:nvSpPr>
        <p:spPr>
          <a:xfrm>
            <a:off x="8236819" y="2982343"/>
            <a:ext cx="2368283" cy="940001"/>
          </a:xfrm>
          <a:prstGeom prst="rect">
            <a:avLst/>
          </a:prstGeom>
          <a:noFill/>
        </p:spPr>
        <p:txBody>
          <a:bodyPr wrap="square" rtlCol="0" anchor="ctr">
            <a:spAutoFit/>
          </a:bodyPr>
          <a:lstStyle/>
          <a:p>
            <a:pPr defTabSz="228554">
              <a:lnSpc>
                <a:spcPct val="150000"/>
              </a:lnSpc>
              <a:defRPr/>
            </a:pPr>
            <a:r>
              <a:rPr lang="en-US" sz="1400" b="1">
                <a:latin typeface="Open Sans" panose="020B0606030504020204" pitchFamily="34" charset="0"/>
                <a:ea typeface="Open Sans" panose="020B0606030504020204" pitchFamily="34" charset="0"/>
                <a:cs typeface="Open Sans" panose="020B0606030504020204" pitchFamily="34" charset="0"/>
              </a:rPr>
              <a:t>OUR NUMBER</a:t>
            </a:r>
          </a:p>
          <a:p>
            <a:pPr defTabSz="228554">
              <a:lnSpc>
                <a:spcPct val="150000"/>
              </a:lnSpc>
              <a:defRPr/>
            </a:pPr>
            <a:r>
              <a:rPr lang="en-US" sz="1200">
                <a:latin typeface="Open Sans" panose="020B0606030504020204" pitchFamily="34" charset="0"/>
                <a:ea typeface="Open Sans" panose="020B0606030504020204" pitchFamily="34" charset="0"/>
                <a:cs typeface="Open Sans" panose="020B0606030504020204" pitchFamily="34" charset="0"/>
              </a:rPr>
              <a:t>+603-5637-3337</a:t>
            </a:r>
          </a:p>
          <a:p>
            <a:pPr defTabSz="228554">
              <a:lnSpc>
                <a:spcPct val="150000"/>
              </a:lnSpc>
              <a:defRPr/>
            </a:pPr>
            <a:r>
              <a:rPr lang="en-US" sz="1200">
                <a:latin typeface="Open Sans" panose="020B0606030504020204" pitchFamily="34" charset="0"/>
                <a:ea typeface="Open Sans" panose="020B0606030504020204" pitchFamily="34" charset="0"/>
                <a:cs typeface="Open Sans" panose="020B0606030504020204" pitchFamily="34" charset="0"/>
              </a:rPr>
              <a:t>+603-4023-9252</a:t>
            </a:r>
          </a:p>
        </p:txBody>
      </p:sp>
      <p:sp>
        <p:nvSpPr>
          <p:cNvPr id="256" name="Oval 157">
            <a:extLst>
              <a:ext uri="{FF2B5EF4-FFF2-40B4-BE49-F238E27FC236}">
                <a16:creationId xmlns:a16="http://schemas.microsoft.com/office/drawing/2014/main" id="{C9024C14-D1F8-89E5-B49B-8D84CA6B6A71}"/>
              </a:ext>
            </a:extLst>
          </p:cNvPr>
          <p:cNvSpPr>
            <a:spLocks noChangeArrowheads="1"/>
          </p:cNvSpPr>
          <p:nvPr/>
        </p:nvSpPr>
        <p:spPr bwMode="auto">
          <a:xfrm>
            <a:off x="1976272" y="2871067"/>
            <a:ext cx="203570" cy="17222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7" name="Oval 157">
            <a:extLst>
              <a:ext uri="{FF2B5EF4-FFF2-40B4-BE49-F238E27FC236}">
                <a16:creationId xmlns:a16="http://schemas.microsoft.com/office/drawing/2014/main" id="{84ECFFE9-124D-248C-CE03-1A39EF65184D}"/>
              </a:ext>
            </a:extLst>
          </p:cNvPr>
          <p:cNvSpPr>
            <a:spLocks noChangeArrowheads="1"/>
          </p:cNvSpPr>
          <p:nvPr/>
        </p:nvSpPr>
        <p:spPr bwMode="auto">
          <a:xfrm>
            <a:off x="5175768" y="2873448"/>
            <a:ext cx="203570" cy="18015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pic>
        <p:nvPicPr>
          <p:cNvPr id="3" name="Graphic 2" descr="Marker with solid fill">
            <a:extLst>
              <a:ext uri="{FF2B5EF4-FFF2-40B4-BE49-F238E27FC236}">
                <a16:creationId xmlns:a16="http://schemas.microsoft.com/office/drawing/2014/main" id="{70A801AF-F1A2-1ABC-509B-3C048F0A6C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7741" y="1953825"/>
            <a:ext cx="460403" cy="460403"/>
          </a:xfrm>
          <a:prstGeom prst="rect">
            <a:avLst/>
          </a:prstGeom>
        </p:spPr>
      </p:pic>
      <p:pic>
        <p:nvPicPr>
          <p:cNvPr id="5" name="Graphic 4" descr="Receiver with solid fill">
            <a:extLst>
              <a:ext uri="{FF2B5EF4-FFF2-40B4-BE49-F238E27FC236}">
                <a16:creationId xmlns:a16="http://schemas.microsoft.com/office/drawing/2014/main" id="{225CD929-8EF0-C955-9A55-DA14A114C3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42698">
            <a:off x="7810527" y="3126644"/>
            <a:ext cx="341222" cy="341222"/>
          </a:xfrm>
          <a:prstGeom prst="rect">
            <a:avLst/>
          </a:prstGeom>
        </p:spPr>
      </p:pic>
      <p:pic>
        <p:nvPicPr>
          <p:cNvPr id="255" name="Picture 254" descr="Logo&#10;&#10;Description automatically generated">
            <a:extLst>
              <a:ext uri="{FF2B5EF4-FFF2-40B4-BE49-F238E27FC236}">
                <a16:creationId xmlns:a16="http://schemas.microsoft.com/office/drawing/2014/main" id="{20C2B376-5AE1-12B8-FF67-7F0067390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
        <p:nvSpPr>
          <p:cNvPr id="258" name="Slide Number Placeholder 5">
            <a:extLst>
              <a:ext uri="{FF2B5EF4-FFF2-40B4-BE49-F238E27FC236}">
                <a16:creationId xmlns:a16="http://schemas.microsoft.com/office/drawing/2014/main" id="{FBAD629B-034E-C09C-B398-A4659449418A}"/>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19</a:t>
            </a:fld>
            <a:endParaRPr lang="en-US" sz="600">
              <a:solidFill>
                <a:schemeClr val="tx1"/>
              </a:solidFill>
            </a:endParaRPr>
          </a:p>
        </p:txBody>
      </p:sp>
      <p:sp>
        <p:nvSpPr>
          <p:cNvPr id="259" name="Oval 258">
            <a:extLst>
              <a:ext uri="{FF2B5EF4-FFF2-40B4-BE49-F238E27FC236}">
                <a16:creationId xmlns:a16="http://schemas.microsoft.com/office/drawing/2014/main" id="{208A122A-CA10-7E9D-80A3-A80A88E7FB2F}"/>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60" name="Oval 259">
            <a:extLst>
              <a:ext uri="{FF2B5EF4-FFF2-40B4-BE49-F238E27FC236}">
                <a16:creationId xmlns:a16="http://schemas.microsoft.com/office/drawing/2014/main" id="{DD048B95-7144-BE02-F6C4-BDB4C5228483}"/>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61" name="Rectangle 9">
            <a:hlinkClick r:id="" action="ppaction://hlinkshowjump?jump=previousslide"/>
            <a:extLst>
              <a:ext uri="{FF2B5EF4-FFF2-40B4-BE49-F238E27FC236}">
                <a16:creationId xmlns:a16="http://schemas.microsoft.com/office/drawing/2014/main" id="{B1B27486-15E8-776A-DB01-68A4D9E09EFC}"/>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62" name="Oval 261">
            <a:hlinkClick r:id="" action="ppaction://hlinkshowjump?jump=nextslide"/>
            <a:extLst>
              <a:ext uri="{FF2B5EF4-FFF2-40B4-BE49-F238E27FC236}">
                <a16:creationId xmlns:a16="http://schemas.microsoft.com/office/drawing/2014/main" id="{6956A522-0639-9501-9EC7-4C6B410592C3}"/>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63" name="Rectangle 9">
            <a:extLst>
              <a:ext uri="{FF2B5EF4-FFF2-40B4-BE49-F238E27FC236}">
                <a16:creationId xmlns:a16="http://schemas.microsoft.com/office/drawing/2014/main" id="{0AE9614A-0851-5D4F-EF93-E61CA165A473}"/>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028" name="Picture 4" descr="Email Icon Png Transparent | Pnggrid">
            <a:extLst>
              <a:ext uri="{FF2B5EF4-FFF2-40B4-BE49-F238E27FC236}">
                <a16:creationId xmlns:a16="http://schemas.microsoft.com/office/drawing/2014/main" id="{C9E959B9-13F2-E62E-41E4-A7C811368B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9264" y="4163607"/>
            <a:ext cx="378880" cy="378880"/>
          </a:xfrm>
          <a:prstGeom prst="rect">
            <a:avLst/>
          </a:prstGeom>
          <a:noFill/>
          <a:extLst>
            <a:ext uri="{909E8E84-426E-40DD-AFC4-6F175D3DCCD1}">
              <a14:hiddenFill xmlns:a14="http://schemas.microsoft.com/office/drawing/2010/main">
                <a:solidFill>
                  <a:srgbClr val="FFFFFF"/>
                </a:solidFill>
              </a14:hiddenFill>
            </a:ext>
          </a:extLst>
        </p:spPr>
      </p:pic>
      <p:sp>
        <p:nvSpPr>
          <p:cNvPr id="265" name="TextBox 264">
            <a:extLst>
              <a:ext uri="{FF2B5EF4-FFF2-40B4-BE49-F238E27FC236}">
                <a16:creationId xmlns:a16="http://schemas.microsoft.com/office/drawing/2014/main" id="{66029313-2DD9-4D63-32E8-75F2E2A44B72}"/>
              </a:ext>
            </a:extLst>
          </p:cNvPr>
          <p:cNvSpPr txBox="1"/>
          <p:nvPr/>
        </p:nvSpPr>
        <p:spPr>
          <a:xfrm>
            <a:off x="8274391" y="4174406"/>
            <a:ext cx="2368283" cy="663002"/>
          </a:xfrm>
          <a:prstGeom prst="rect">
            <a:avLst/>
          </a:prstGeom>
          <a:noFill/>
        </p:spPr>
        <p:txBody>
          <a:bodyPr wrap="square" rtlCol="0" anchor="ctr">
            <a:spAutoFit/>
          </a:bodyPr>
          <a:lstStyle/>
          <a:p>
            <a:pPr defTabSz="228554">
              <a:lnSpc>
                <a:spcPct val="150000"/>
              </a:lnSpc>
              <a:defRPr/>
            </a:pPr>
            <a:r>
              <a:rPr lang="en-US" sz="1400" b="1">
                <a:latin typeface="Open Sans" panose="020B0606030504020204" pitchFamily="34" charset="0"/>
                <a:ea typeface="Open Sans" panose="020B0606030504020204" pitchFamily="34" charset="0"/>
                <a:cs typeface="Open Sans" panose="020B0606030504020204" pitchFamily="34" charset="0"/>
              </a:rPr>
              <a:t>OUR EMAIL</a:t>
            </a:r>
          </a:p>
          <a:p>
            <a:pPr defTabSz="228554">
              <a:lnSpc>
                <a:spcPct val="150000"/>
              </a:lnSpc>
              <a:defRPr/>
            </a:pPr>
            <a:r>
              <a:rPr lang="en-US" sz="1200">
                <a:latin typeface="Open Sans" panose="020B0606030504020204" pitchFamily="34" charset="0"/>
                <a:ea typeface="Open Sans" panose="020B0606030504020204" pitchFamily="34" charset="0"/>
                <a:cs typeface="Open Sans" panose="020B0606030504020204" pitchFamily="34" charset="0"/>
              </a:rPr>
              <a:t>smartetuition@gmail.com</a:t>
            </a:r>
          </a:p>
        </p:txBody>
      </p:sp>
      <p:sp>
        <p:nvSpPr>
          <p:cNvPr id="266" name="TextBox 265">
            <a:extLst>
              <a:ext uri="{FF2B5EF4-FFF2-40B4-BE49-F238E27FC236}">
                <a16:creationId xmlns:a16="http://schemas.microsoft.com/office/drawing/2014/main" id="{15CE92F9-B2EA-0CDF-9819-35C9BA1128D4}"/>
              </a:ext>
            </a:extLst>
          </p:cNvPr>
          <p:cNvSpPr txBox="1"/>
          <p:nvPr/>
        </p:nvSpPr>
        <p:spPr>
          <a:xfrm>
            <a:off x="5832510" y="1393748"/>
            <a:ext cx="5900292" cy="461665"/>
          </a:xfrm>
          <a:prstGeom prst="rect">
            <a:avLst/>
          </a:prstGeom>
          <a:noFill/>
        </p:spPr>
        <p:txBody>
          <a:bodyPr wrap="square" rtlCol="0">
            <a:spAutoFit/>
          </a:bodyPr>
          <a:lstStyle/>
          <a:p>
            <a:pPr algn="ctr" defTabSz="228554">
              <a:defRPr/>
            </a:pPr>
            <a:r>
              <a:rPr lang="en-US" sz="24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CONTACT US</a:t>
            </a:r>
            <a:endPar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99338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1500" fill="hold"/>
                                            <p:tgtEl>
                                              <p:spTgt spid="249"/>
                                            </p:tgtEl>
                                            <p:attrNameLst>
                                              <p:attrName>ppt_x</p:attrName>
                                            </p:attrNameLst>
                                          </p:cBhvr>
                                          <p:tavLst>
                                            <p:tav tm="0">
                                              <p:val>
                                                <p:strVal val="0-#ppt_w/2"/>
                                              </p:val>
                                            </p:tav>
                                            <p:tav tm="100000">
                                              <p:val>
                                                <p:strVal val="#ppt_x"/>
                                              </p:val>
                                            </p:tav>
                                          </p:tavLst>
                                        </p:anim>
                                        <p:anim calcmode="lin" valueType="num">
                                          <p:cBhvr additive="base">
                                            <p:cTn id="8" dur="1500" fill="hold"/>
                                            <p:tgtEl>
                                              <p:spTgt spid="24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8"/>
                                            </p:tgtEl>
                                            <p:attrNameLst>
                                              <p:attrName>style.visibility</p:attrName>
                                            </p:attrNameLst>
                                          </p:cBhvr>
                                          <p:to>
                                            <p:strVal val="visible"/>
                                          </p:to>
                                        </p:set>
                                        <p:anim calcmode="lin" valueType="num">
                                          <p:cBhvr additive="base">
                                            <p:cTn id="11" dur="1500" fill="hold"/>
                                            <p:tgtEl>
                                              <p:spTgt spid="248"/>
                                            </p:tgtEl>
                                            <p:attrNameLst>
                                              <p:attrName>ppt_x</p:attrName>
                                            </p:attrNameLst>
                                          </p:cBhvr>
                                          <p:tavLst>
                                            <p:tav tm="0">
                                              <p:val>
                                                <p:strVal val="0-#ppt_w/2"/>
                                              </p:val>
                                            </p:tav>
                                            <p:tav tm="100000">
                                              <p:val>
                                                <p:strVal val="#ppt_x"/>
                                              </p:val>
                                            </p:tav>
                                          </p:tavLst>
                                        </p:anim>
                                        <p:anim calcmode="lin" valueType="num">
                                          <p:cBhvr additive="base">
                                            <p:cTn id="12" dur="1500" fill="hold"/>
                                            <p:tgtEl>
                                              <p:spTgt spid="24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47"/>
                                            </p:tgtEl>
                                            <p:attrNameLst>
                                              <p:attrName>style.visibility</p:attrName>
                                            </p:attrNameLst>
                                          </p:cBhvr>
                                          <p:to>
                                            <p:strVal val="visible"/>
                                          </p:to>
                                        </p:set>
                                        <p:anim calcmode="lin" valueType="num">
                                          <p:cBhvr additive="base">
                                            <p:cTn id="15" dur="1500" fill="hold"/>
                                            <p:tgtEl>
                                              <p:spTgt spid="247"/>
                                            </p:tgtEl>
                                            <p:attrNameLst>
                                              <p:attrName>ppt_x</p:attrName>
                                            </p:attrNameLst>
                                          </p:cBhvr>
                                          <p:tavLst>
                                            <p:tav tm="0">
                                              <p:val>
                                                <p:strVal val="0-#ppt_w/2"/>
                                              </p:val>
                                            </p:tav>
                                            <p:tav tm="100000">
                                              <p:val>
                                                <p:strVal val="#ppt_x"/>
                                              </p:val>
                                            </p:tav>
                                          </p:tavLst>
                                        </p:anim>
                                        <p:anim calcmode="lin" valueType="num">
                                          <p:cBhvr additive="base">
                                            <p:cTn id="16" dur="1500" fill="hold"/>
                                            <p:tgtEl>
                                              <p:spTgt spid="247"/>
                                            </p:tgtEl>
                                            <p:attrNameLst>
                                              <p:attrName>ppt_y</p:attrName>
                                            </p:attrNameLst>
                                          </p:cBhvr>
                                          <p:tavLst>
                                            <p:tav tm="0">
                                              <p:val>
                                                <p:strVal val="#ppt_y"/>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250"/>
                                            </p:tgtEl>
                                            <p:attrNameLst>
                                              <p:attrName>style.visibility</p:attrName>
                                            </p:attrNameLst>
                                          </p:cBhvr>
                                          <p:to>
                                            <p:strVal val="visible"/>
                                          </p:to>
                                        </p:set>
                                        <p:anim calcmode="lin" valueType="num">
                                          <p:cBhvr additive="base">
                                            <p:cTn id="19" dur="1500" fill="hold"/>
                                            <p:tgtEl>
                                              <p:spTgt spid="250"/>
                                            </p:tgtEl>
                                            <p:attrNameLst>
                                              <p:attrName>ppt_x</p:attrName>
                                            </p:attrNameLst>
                                          </p:cBhvr>
                                          <p:tavLst>
                                            <p:tav tm="0">
                                              <p:val>
                                                <p:strVal val="#ppt_x"/>
                                              </p:val>
                                            </p:tav>
                                            <p:tav tm="100000">
                                              <p:val>
                                                <p:strVal val="#ppt_x"/>
                                              </p:val>
                                            </p:tav>
                                          </p:tavLst>
                                        </p:anim>
                                        <p:anim calcmode="lin" valueType="num">
                                          <p:cBhvr additive="base">
                                            <p:cTn id="20" dur="1500" fill="hold"/>
                                            <p:tgtEl>
                                              <p:spTgt spid="25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300"/>
                                      </p:stCondLst>
                                      <p:childTnLst>
                                        <p:set>
                                          <p:cBhvr>
                                            <p:cTn id="22" dur="1" fill="hold">
                                              <p:stCondLst>
                                                <p:cond delay="0"/>
                                              </p:stCondLst>
                                            </p:cTn>
                                            <p:tgtEl>
                                              <p:spTgt spid="245"/>
                                            </p:tgtEl>
                                            <p:attrNameLst>
                                              <p:attrName>style.visibility</p:attrName>
                                            </p:attrNameLst>
                                          </p:cBhvr>
                                          <p:to>
                                            <p:strVal val="visible"/>
                                          </p:to>
                                        </p:set>
                                        <p:anim calcmode="lin" valueType="num">
                                          <p:cBhvr additive="base">
                                            <p:cTn id="23" dur="1500" fill="hold"/>
                                            <p:tgtEl>
                                              <p:spTgt spid="245"/>
                                            </p:tgtEl>
                                            <p:attrNameLst>
                                              <p:attrName>ppt_x</p:attrName>
                                            </p:attrNameLst>
                                          </p:cBhvr>
                                          <p:tavLst>
                                            <p:tav tm="0">
                                              <p:val>
                                                <p:strVal val="#ppt_x"/>
                                              </p:val>
                                            </p:tav>
                                            <p:tav tm="100000">
                                              <p:val>
                                                <p:strVal val="#ppt_x"/>
                                              </p:val>
                                            </p:tav>
                                          </p:tavLst>
                                        </p:anim>
                                        <p:anim calcmode="lin" valueType="num">
                                          <p:cBhvr additive="base">
                                            <p:cTn id="24" dur="1500" fill="hold"/>
                                            <p:tgtEl>
                                              <p:spTgt spid="24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400"/>
                                      </p:stCondLst>
                                      <p:childTnLst>
                                        <p:set>
                                          <p:cBhvr>
                                            <p:cTn id="26" dur="1" fill="hold">
                                              <p:stCondLst>
                                                <p:cond delay="0"/>
                                              </p:stCondLst>
                                            </p:cTn>
                                            <p:tgtEl>
                                              <p:spTgt spid="243"/>
                                            </p:tgtEl>
                                            <p:attrNameLst>
                                              <p:attrName>style.visibility</p:attrName>
                                            </p:attrNameLst>
                                          </p:cBhvr>
                                          <p:to>
                                            <p:strVal val="visible"/>
                                          </p:to>
                                        </p:set>
                                        <p:anim calcmode="lin" valueType="num">
                                          <p:cBhvr additive="base">
                                            <p:cTn id="27" dur="1500" fill="hold"/>
                                            <p:tgtEl>
                                              <p:spTgt spid="243"/>
                                            </p:tgtEl>
                                            <p:attrNameLst>
                                              <p:attrName>ppt_x</p:attrName>
                                            </p:attrNameLst>
                                          </p:cBhvr>
                                          <p:tavLst>
                                            <p:tav tm="0">
                                              <p:val>
                                                <p:strVal val="#ppt_x"/>
                                              </p:val>
                                            </p:tav>
                                            <p:tav tm="100000">
                                              <p:val>
                                                <p:strVal val="#ppt_x"/>
                                              </p:val>
                                            </p:tav>
                                          </p:tavLst>
                                        </p:anim>
                                        <p:anim calcmode="lin" valueType="num">
                                          <p:cBhvr additive="base">
                                            <p:cTn id="28" dur="1500" fill="hold"/>
                                            <p:tgtEl>
                                              <p:spTgt spid="24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500"/>
                                      </p:stCondLst>
                                      <p:childTnLst>
                                        <p:set>
                                          <p:cBhvr>
                                            <p:cTn id="30" dur="1" fill="hold">
                                              <p:stCondLst>
                                                <p:cond delay="0"/>
                                              </p:stCondLst>
                                            </p:cTn>
                                            <p:tgtEl>
                                              <p:spTgt spid="244"/>
                                            </p:tgtEl>
                                            <p:attrNameLst>
                                              <p:attrName>style.visibility</p:attrName>
                                            </p:attrNameLst>
                                          </p:cBhvr>
                                          <p:to>
                                            <p:strVal val="visible"/>
                                          </p:to>
                                        </p:set>
                                        <p:anim calcmode="lin" valueType="num">
                                          <p:cBhvr additive="base">
                                            <p:cTn id="31" dur="1500" fill="hold"/>
                                            <p:tgtEl>
                                              <p:spTgt spid="244"/>
                                            </p:tgtEl>
                                            <p:attrNameLst>
                                              <p:attrName>ppt_x</p:attrName>
                                            </p:attrNameLst>
                                          </p:cBhvr>
                                          <p:tavLst>
                                            <p:tav tm="0">
                                              <p:val>
                                                <p:strVal val="#ppt_x"/>
                                              </p:val>
                                            </p:tav>
                                            <p:tav tm="100000">
                                              <p:val>
                                                <p:strVal val="#ppt_x"/>
                                              </p:val>
                                            </p:tav>
                                          </p:tavLst>
                                        </p:anim>
                                        <p:anim calcmode="lin" valueType="num">
                                          <p:cBhvr additive="base">
                                            <p:cTn id="32" dur="1500" fill="hold"/>
                                            <p:tgtEl>
                                              <p:spTgt spid="244"/>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600"/>
                                      </p:stCondLst>
                                      <p:childTnLst>
                                        <p:set>
                                          <p:cBhvr>
                                            <p:cTn id="34" dur="1" fill="hold">
                                              <p:stCondLst>
                                                <p:cond delay="0"/>
                                              </p:stCondLst>
                                            </p:cTn>
                                            <p:tgtEl>
                                              <p:spTgt spid="241"/>
                                            </p:tgtEl>
                                            <p:attrNameLst>
                                              <p:attrName>style.visibility</p:attrName>
                                            </p:attrNameLst>
                                          </p:cBhvr>
                                          <p:to>
                                            <p:strVal val="visible"/>
                                          </p:to>
                                        </p:set>
                                        <p:anim calcmode="lin" valueType="num">
                                          <p:cBhvr additive="base">
                                            <p:cTn id="35" dur="1500" fill="hold"/>
                                            <p:tgtEl>
                                              <p:spTgt spid="241"/>
                                            </p:tgtEl>
                                            <p:attrNameLst>
                                              <p:attrName>ppt_x</p:attrName>
                                            </p:attrNameLst>
                                          </p:cBhvr>
                                          <p:tavLst>
                                            <p:tav tm="0">
                                              <p:val>
                                                <p:strVal val="#ppt_x"/>
                                              </p:val>
                                            </p:tav>
                                            <p:tav tm="100000">
                                              <p:val>
                                                <p:strVal val="#ppt_x"/>
                                              </p:val>
                                            </p:tav>
                                          </p:tavLst>
                                        </p:anim>
                                        <p:anim calcmode="lin" valueType="num">
                                          <p:cBhvr additive="base">
                                            <p:cTn id="36" dur="1500" fill="hold"/>
                                            <p:tgtEl>
                                              <p:spTgt spid="24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700"/>
                                      </p:stCondLst>
                                      <p:childTnLst>
                                        <p:set>
                                          <p:cBhvr>
                                            <p:cTn id="38" dur="1" fill="hold">
                                              <p:stCondLst>
                                                <p:cond delay="0"/>
                                              </p:stCondLst>
                                            </p:cTn>
                                            <p:tgtEl>
                                              <p:spTgt spid="246"/>
                                            </p:tgtEl>
                                            <p:attrNameLst>
                                              <p:attrName>style.visibility</p:attrName>
                                            </p:attrNameLst>
                                          </p:cBhvr>
                                          <p:to>
                                            <p:strVal val="visible"/>
                                          </p:to>
                                        </p:set>
                                        <p:anim calcmode="lin" valueType="num">
                                          <p:cBhvr additive="base">
                                            <p:cTn id="39" dur="1500" fill="hold"/>
                                            <p:tgtEl>
                                              <p:spTgt spid="246"/>
                                            </p:tgtEl>
                                            <p:attrNameLst>
                                              <p:attrName>ppt_x</p:attrName>
                                            </p:attrNameLst>
                                          </p:cBhvr>
                                          <p:tavLst>
                                            <p:tav tm="0">
                                              <p:val>
                                                <p:strVal val="#ppt_x"/>
                                              </p:val>
                                            </p:tav>
                                            <p:tav tm="100000">
                                              <p:val>
                                                <p:strVal val="#ppt_x"/>
                                              </p:val>
                                            </p:tav>
                                          </p:tavLst>
                                        </p:anim>
                                        <p:anim calcmode="lin" valueType="num">
                                          <p:cBhvr additive="base">
                                            <p:cTn id="40" dur="1500" fill="hold"/>
                                            <p:tgtEl>
                                              <p:spTgt spid="246"/>
                                            </p:tgtEl>
                                            <p:attrNameLst>
                                              <p:attrName>ppt_y</p:attrName>
                                            </p:attrNameLst>
                                          </p:cBhvr>
                                          <p:tavLst>
                                            <p:tav tm="0">
                                              <p:val>
                                                <p:strVal val="1+#ppt_h/2"/>
                                              </p:val>
                                            </p:tav>
                                            <p:tav tm="100000">
                                              <p:val>
                                                <p:strVal val="#ppt_y"/>
                                              </p:val>
                                            </p:tav>
                                          </p:tavLst>
                                        </p:anim>
                                      </p:childTnLst>
                                    </p:cTn>
                                  </p:par>
                                  <p:par>
                                    <p:cTn id="41" presetID="2" presetClass="entr" presetSubtype="1" decel="100000" fill="hold" grpId="0" nodeType="withEffect">
                                      <p:stCondLst>
                                        <p:cond delay="18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1500" fill="hold"/>
                                            <p:tgtEl>
                                              <p:spTgt spid="43"/>
                                            </p:tgtEl>
                                            <p:attrNameLst>
                                              <p:attrName>ppt_x</p:attrName>
                                            </p:attrNameLst>
                                          </p:cBhvr>
                                          <p:tavLst>
                                            <p:tav tm="0">
                                              <p:val>
                                                <p:strVal val="#ppt_x"/>
                                              </p:val>
                                            </p:tav>
                                            <p:tav tm="100000">
                                              <p:val>
                                                <p:strVal val="#ppt_x"/>
                                              </p:val>
                                            </p:tav>
                                          </p:tavLst>
                                        </p:anim>
                                        <p:anim calcmode="lin" valueType="num">
                                          <p:cBhvr additive="base">
                                            <p:cTn id="44" dur="1500" fill="hold"/>
                                            <p:tgtEl>
                                              <p:spTgt spid="43"/>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19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1500" fill="hold"/>
                                            <p:tgtEl>
                                              <p:spTgt spid="42"/>
                                            </p:tgtEl>
                                            <p:attrNameLst>
                                              <p:attrName>ppt_x</p:attrName>
                                            </p:attrNameLst>
                                          </p:cBhvr>
                                          <p:tavLst>
                                            <p:tav tm="0">
                                              <p:val>
                                                <p:strVal val="#ppt_x"/>
                                              </p:val>
                                            </p:tav>
                                            <p:tav tm="100000">
                                              <p:val>
                                                <p:strVal val="#ppt_x"/>
                                              </p:val>
                                            </p:tav>
                                          </p:tavLst>
                                        </p:anim>
                                        <p:anim calcmode="lin" valueType="num">
                                          <p:cBhvr additive="base">
                                            <p:cTn id="48" dur="1500" fill="hold"/>
                                            <p:tgtEl>
                                              <p:spTgt spid="42"/>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0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500" fill="hold"/>
                                            <p:tgtEl>
                                              <p:spTgt spid="40"/>
                                            </p:tgtEl>
                                            <p:attrNameLst>
                                              <p:attrName>ppt_x</p:attrName>
                                            </p:attrNameLst>
                                          </p:cBhvr>
                                          <p:tavLst>
                                            <p:tav tm="0">
                                              <p:val>
                                                <p:strVal val="#ppt_x"/>
                                              </p:val>
                                            </p:tav>
                                            <p:tav tm="100000">
                                              <p:val>
                                                <p:strVal val="#ppt_x"/>
                                              </p:val>
                                            </p:tav>
                                          </p:tavLst>
                                        </p:anim>
                                        <p:anim calcmode="lin" valueType="num">
                                          <p:cBhvr additive="base">
                                            <p:cTn id="52" dur="1500" fill="hold"/>
                                            <p:tgtEl>
                                              <p:spTgt spid="40"/>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10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1500" fill="hold"/>
                                            <p:tgtEl>
                                              <p:spTgt spid="41"/>
                                            </p:tgtEl>
                                            <p:attrNameLst>
                                              <p:attrName>ppt_x</p:attrName>
                                            </p:attrNameLst>
                                          </p:cBhvr>
                                          <p:tavLst>
                                            <p:tav tm="0">
                                              <p:val>
                                                <p:strVal val="#ppt_x"/>
                                              </p:val>
                                            </p:tav>
                                            <p:tav tm="100000">
                                              <p:val>
                                                <p:strVal val="#ppt_x"/>
                                              </p:val>
                                            </p:tav>
                                          </p:tavLst>
                                        </p:anim>
                                        <p:anim calcmode="lin" valueType="num">
                                          <p:cBhvr additive="base">
                                            <p:cTn id="56" dur="1500" fill="hold"/>
                                            <p:tgtEl>
                                              <p:spTgt spid="41"/>
                                            </p:tgtEl>
                                            <p:attrNameLst>
                                              <p:attrName>ppt_y</p:attrName>
                                            </p:attrNameLst>
                                          </p:cBhvr>
                                          <p:tavLst>
                                            <p:tav tm="0">
                                              <p:val>
                                                <p:strVal val="0-#ppt_h/2"/>
                                              </p:val>
                                            </p:tav>
                                            <p:tav tm="100000">
                                              <p:val>
                                                <p:strVal val="#ppt_y"/>
                                              </p:val>
                                            </p:tav>
                                          </p:tavLst>
                                        </p:anim>
                                      </p:childTnLst>
                                    </p:cTn>
                                  </p:par>
                                  <p:par>
                                    <p:cTn id="57" presetID="2" presetClass="entr" presetSubtype="4" fill="hold" grpId="0" nodeType="withEffect">
                                      <p:stCondLst>
                                        <p:cond delay="2100"/>
                                      </p:stCondLst>
                                      <p:childTnLst>
                                        <p:set>
                                          <p:cBhvr>
                                            <p:cTn id="58" dur="1" fill="hold">
                                              <p:stCondLst>
                                                <p:cond delay="0"/>
                                              </p:stCondLst>
                                            </p:cTn>
                                            <p:tgtEl>
                                              <p:spTgt spid="256"/>
                                            </p:tgtEl>
                                            <p:attrNameLst>
                                              <p:attrName>style.visibility</p:attrName>
                                            </p:attrNameLst>
                                          </p:cBhvr>
                                          <p:to>
                                            <p:strVal val="visible"/>
                                          </p:to>
                                        </p:set>
                                        <p:anim calcmode="lin" valueType="num">
                                          <p:cBhvr additive="base">
                                            <p:cTn id="59" dur="500" fill="hold"/>
                                            <p:tgtEl>
                                              <p:spTgt spid="256"/>
                                            </p:tgtEl>
                                            <p:attrNameLst>
                                              <p:attrName>ppt_x</p:attrName>
                                            </p:attrNameLst>
                                          </p:cBhvr>
                                          <p:tavLst>
                                            <p:tav tm="0">
                                              <p:val>
                                                <p:strVal val="#ppt_x"/>
                                              </p:val>
                                            </p:tav>
                                            <p:tav tm="100000">
                                              <p:val>
                                                <p:strVal val="#ppt_x"/>
                                              </p:val>
                                            </p:tav>
                                          </p:tavLst>
                                        </p:anim>
                                        <p:anim calcmode="lin" valueType="num">
                                          <p:cBhvr additive="base">
                                            <p:cTn id="60" dur="500" fill="hold"/>
                                            <p:tgtEl>
                                              <p:spTgt spid="25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100"/>
                                      </p:stCondLst>
                                      <p:childTnLst>
                                        <p:set>
                                          <p:cBhvr>
                                            <p:cTn id="62" dur="1" fill="hold">
                                              <p:stCondLst>
                                                <p:cond delay="0"/>
                                              </p:stCondLst>
                                            </p:cTn>
                                            <p:tgtEl>
                                              <p:spTgt spid="257"/>
                                            </p:tgtEl>
                                            <p:attrNameLst>
                                              <p:attrName>style.visibility</p:attrName>
                                            </p:attrNameLst>
                                          </p:cBhvr>
                                          <p:to>
                                            <p:strVal val="visible"/>
                                          </p:to>
                                        </p:set>
                                        <p:anim calcmode="lin" valueType="num">
                                          <p:cBhvr additive="base">
                                            <p:cTn id="63" dur="500" fill="hold"/>
                                            <p:tgtEl>
                                              <p:spTgt spid="257"/>
                                            </p:tgtEl>
                                            <p:attrNameLst>
                                              <p:attrName>ppt_x</p:attrName>
                                            </p:attrNameLst>
                                          </p:cBhvr>
                                          <p:tavLst>
                                            <p:tav tm="0">
                                              <p:val>
                                                <p:strVal val="#ppt_x"/>
                                              </p:val>
                                            </p:tav>
                                            <p:tav tm="100000">
                                              <p:val>
                                                <p:strVal val="#ppt_x"/>
                                              </p:val>
                                            </p:tav>
                                          </p:tavLst>
                                        </p:anim>
                                        <p:anim calcmode="lin" valueType="num">
                                          <p:cBhvr additive="base">
                                            <p:cTn id="64" dur="500" fill="hold"/>
                                            <p:tgtEl>
                                              <p:spTgt spid="257"/>
                                            </p:tgtEl>
                                            <p:attrNameLst>
                                              <p:attrName>ppt_y</p:attrName>
                                            </p:attrNameLst>
                                          </p:cBhvr>
                                          <p:tavLst>
                                            <p:tav tm="0">
                                              <p:val>
                                                <p:strVal val="1+#ppt_h/2"/>
                                              </p:val>
                                            </p:tav>
                                            <p:tav tm="100000">
                                              <p:val>
                                                <p:strVal val="#ppt_y"/>
                                              </p:val>
                                            </p:tav>
                                          </p:tavLst>
                                        </p:anim>
                                      </p:childTnLst>
                                    </p:cTn>
                                  </p:par>
                                </p:childTnLst>
                              </p:cTn>
                            </p:par>
                            <p:par>
                              <p:cTn id="65" fill="hold">
                                <p:stCondLst>
                                  <p:cond delay="3600"/>
                                </p:stCondLst>
                                <p:childTnLst>
                                  <p:par>
                                    <p:cTn id="66" presetID="2" presetClass="entr" presetSubtype="4" accel="19000" decel="79000" fill="hold" grpId="0" nodeType="afterEffect">
                                      <p:stCondLst>
                                        <p:cond delay="0"/>
                                      </p:stCondLst>
                                      <p:childTnLst>
                                        <p:set>
                                          <p:cBhvr>
                                            <p:cTn id="67" dur="1" fill="hold">
                                              <p:stCondLst>
                                                <p:cond delay="0"/>
                                              </p:stCondLst>
                                            </p:cTn>
                                            <p:tgtEl>
                                              <p:spTgt spid="252"/>
                                            </p:tgtEl>
                                            <p:attrNameLst>
                                              <p:attrName>style.visibility</p:attrName>
                                            </p:attrNameLst>
                                          </p:cBhvr>
                                          <p:to>
                                            <p:strVal val="visible"/>
                                          </p:to>
                                        </p:set>
                                        <p:anim calcmode="lin" valueType="num">
                                          <p:cBhvr additive="base">
                                            <p:cTn id="68" dur="1200" fill="hold"/>
                                            <p:tgtEl>
                                              <p:spTgt spid="252"/>
                                            </p:tgtEl>
                                            <p:attrNameLst>
                                              <p:attrName>ppt_x</p:attrName>
                                            </p:attrNameLst>
                                          </p:cBhvr>
                                          <p:tavLst>
                                            <p:tav tm="0">
                                              <p:val>
                                                <p:strVal val="#ppt_x"/>
                                              </p:val>
                                            </p:tav>
                                            <p:tav tm="100000">
                                              <p:val>
                                                <p:strVal val="#ppt_x"/>
                                              </p:val>
                                            </p:tav>
                                          </p:tavLst>
                                        </p:anim>
                                        <p:anim calcmode="lin" valueType="num">
                                          <p:cBhvr additive="base">
                                            <p:cTn id="69" dur="1200" fill="hold"/>
                                            <p:tgtEl>
                                              <p:spTgt spid="252"/>
                                            </p:tgtEl>
                                            <p:attrNameLst>
                                              <p:attrName>ppt_y</p:attrName>
                                            </p:attrNameLst>
                                          </p:cBhvr>
                                          <p:tavLst>
                                            <p:tav tm="0">
                                              <p:val>
                                                <p:strVal val="1+#ppt_h/2"/>
                                              </p:val>
                                            </p:tav>
                                            <p:tav tm="100000">
                                              <p:val>
                                                <p:strVal val="#ppt_y"/>
                                              </p:val>
                                            </p:tav>
                                          </p:tavLst>
                                        </p:anim>
                                      </p:childTnLst>
                                    </p:cTn>
                                  </p:par>
                                  <p:par>
                                    <p:cTn id="70" presetID="2" presetClass="entr" presetSubtype="4" accel="19000" decel="79000" fill="hold" grpId="0" nodeType="withEffect">
                                      <p:stCondLst>
                                        <p:cond delay="100"/>
                                      </p:stCondLst>
                                      <p:childTnLst>
                                        <p:set>
                                          <p:cBhvr>
                                            <p:cTn id="71" dur="1" fill="hold">
                                              <p:stCondLst>
                                                <p:cond delay="0"/>
                                              </p:stCondLst>
                                            </p:cTn>
                                            <p:tgtEl>
                                              <p:spTgt spid="253"/>
                                            </p:tgtEl>
                                            <p:attrNameLst>
                                              <p:attrName>style.visibility</p:attrName>
                                            </p:attrNameLst>
                                          </p:cBhvr>
                                          <p:to>
                                            <p:strVal val="visible"/>
                                          </p:to>
                                        </p:set>
                                        <p:anim calcmode="lin" valueType="num">
                                          <p:cBhvr additive="base">
                                            <p:cTn id="72" dur="1200" fill="hold"/>
                                            <p:tgtEl>
                                              <p:spTgt spid="253"/>
                                            </p:tgtEl>
                                            <p:attrNameLst>
                                              <p:attrName>ppt_x</p:attrName>
                                            </p:attrNameLst>
                                          </p:cBhvr>
                                          <p:tavLst>
                                            <p:tav tm="0">
                                              <p:val>
                                                <p:strVal val="#ppt_x"/>
                                              </p:val>
                                            </p:tav>
                                            <p:tav tm="100000">
                                              <p:val>
                                                <p:strVal val="#ppt_x"/>
                                              </p:val>
                                            </p:tav>
                                          </p:tavLst>
                                        </p:anim>
                                        <p:anim calcmode="lin" valueType="num">
                                          <p:cBhvr additive="base">
                                            <p:cTn id="73" dur="1200" fill="hold"/>
                                            <p:tgtEl>
                                              <p:spTgt spid="253"/>
                                            </p:tgtEl>
                                            <p:attrNameLst>
                                              <p:attrName>ppt_y</p:attrName>
                                            </p:attrNameLst>
                                          </p:cBhvr>
                                          <p:tavLst>
                                            <p:tav tm="0">
                                              <p:val>
                                                <p:strVal val="1+#ppt_h/2"/>
                                              </p:val>
                                            </p:tav>
                                            <p:tav tm="100000">
                                              <p:val>
                                                <p:strVal val="#ppt_y"/>
                                              </p:val>
                                            </p:tav>
                                          </p:tavLst>
                                        </p:anim>
                                      </p:childTnLst>
                                    </p:cTn>
                                  </p:par>
                                  <p:par>
                                    <p:cTn id="74" presetID="10" presetClass="entr" presetSubtype="0" fill="hold" nodeType="withEffect">
                                      <p:stCondLst>
                                        <p:cond delay="10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nodeType="withEffect">
                                      <p:stCondLst>
                                        <p:cond delay="10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par>
                                    <p:cTn id="80" presetID="10" presetClass="entr" presetSubtype="0" fill="hold" nodeType="withEffect">
                                      <p:stCondLst>
                                        <p:cond delay="100"/>
                                      </p:stCondLst>
                                      <p:childTnLst>
                                        <p:set>
                                          <p:cBhvr>
                                            <p:cTn id="81" dur="1" fill="hold">
                                              <p:stCondLst>
                                                <p:cond delay="0"/>
                                              </p:stCondLst>
                                            </p:cTn>
                                            <p:tgtEl>
                                              <p:spTgt spid="1028"/>
                                            </p:tgtEl>
                                            <p:attrNameLst>
                                              <p:attrName>style.visibility</p:attrName>
                                            </p:attrNameLst>
                                          </p:cBhvr>
                                          <p:to>
                                            <p:strVal val="visible"/>
                                          </p:to>
                                        </p:set>
                                        <p:animEffect transition="in" filter="fade">
                                          <p:cBhvr>
                                            <p:cTn id="82" dur="500"/>
                                            <p:tgtEl>
                                              <p:spTgt spid="1028"/>
                                            </p:tgtEl>
                                          </p:cBhvr>
                                        </p:animEffect>
                                      </p:childTnLst>
                                    </p:cTn>
                                  </p:par>
                                  <p:par>
                                    <p:cTn id="83" presetID="10" presetClass="entr" presetSubtype="0" fill="hold" nodeType="withEffect">
                                      <p:stCondLst>
                                        <p:cond delay="0"/>
                                      </p:stCondLst>
                                      <p:childTnLst>
                                        <p:set>
                                          <p:cBhvr>
                                            <p:cTn id="84" dur="1" fill="hold">
                                              <p:stCondLst>
                                                <p:cond delay="0"/>
                                              </p:stCondLst>
                                            </p:cTn>
                                            <p:tgtEl>
                                              <p:spTgt spid="251">
                                                <p:txEl>
                                                  <p:pRg st="0" end="0"/>
                                                </p:txEl>
                                              </p:spTgt>
                                            </p:tgtEl>
                                            <p:attrNameLst>
                                              <p:attrName>style.visibility</p:attrName>
                                            </p:attrNameLst>
                                          </p:cBhvr>
                                          <p:to>
                                            <p:strVal val="visible"/>
                                          </p:to>
                                        </p:set>
                                        <p:animEffect transition="in" filter="fade">
                                          <p:cBhvr>
                                            <p:cTn id="85" dur="500"/>
                                            <p:tgtEl>
                                              <p:spTgt spid="251">
                                                <p:txEl>
                                                  <p:pRg st="0" end="0"/>
                                                </p:txEl>
                                              </p:spTgt>
                                            </p:tgtEl>
                                          </p:cBhvr>
                                        </p:animEffect>
                                      </p:childTnLst>
                                    </p:cTn>
                                  </p:par>
                                  <p:par>
                                    <p:cTn id="86" presetID="2" presetClass="entr" presetSubtype="4" accel="19000" decel="79000" fill="hold" grpId="0" nodeType="withEffect">
                                      <p:stCondLst>
                                        <p:cond delay="100"/>
                                      </p:stCondLst>
                                      <p:childTnLst>
                                        <p:set>
                                          <p:cBhvr>
                                            <p:cTn id="87" dur="1" fill="hold">
                                              <p:stCondLst>
                                                <p:cond delay="0"/>
                                              </p:stCondLst>
                                            </p:cTn>
                                            <p:tgtEl>
                                              <p:spTgt spid="265"/>
                                            </p:tgtEl>
                                            <p:attrNameLst>
                                              <p:attrName>style.visibility</p:attrName>
                                            </p:attrNameLst>
                                          </p:cBhvr>
                                          <p:to>
                                            <p:strVal val="visible"/>
                                          </p:to>
                                        </p:set>
                                        <p:anim calcmode="lin" valueType="num">
                                          <p:cBhvr additive="base">
                                            <p:cTn id="88" dur="1200" fill="hold"/>
                                            <p:tgtEl>
                                              <p:spTgt spid="265"/>
                                            </p:tgtEl>
                                            <p:attrNameLst>
                                              <p:attrName>ppt_x</p:attrName>
                                            </p:attrNameLst>
                                          </p:cBhvr>
                                          <p:tavLst>
                                            <p:tav tm="0">
                                              <p:val>
                                                <p:strVal val="#ppt_x"/>
                                              </p:val>
                                            </p:tav>
                                            <p:tav tm="100000">
                                              <p:val>
                                                <p:strVal val="#ppt_x"/>
                                              </p:val>
                                            </p:tav>
                                          </p:tavLst>
                                        </p:anim>
                                        <p:anim calcmode="lin" valueType="num">
                                          <p:cBhvr additive="base">
                                            <p:cTn id="89" dur="1200" fill="hold"/>
                                            <p:tgtEl>
                                              <p:spTgt spid="265"/>
                                            </p:tgtEl>
                                            <p:attrNameLst>
                                              <p:attrName>ppt_y</p:attrName>
                                            </p:attrNameLst>
                                          </p:cBhvr>
                                          <p:tavLst>
                                            <p:tav tm="0">
                                              <p:val>
                                                <p:strVal val="1+#ppt_h/2"/>
                                              </p:val>
                                            </p:tav>
                                            <p:tav tm="100000">
                                              <p:val>
                                                <p:strVal val="#ppt_y"/>
                                              </p:val>
                                            </p:tav>
                                          </p:tavLst>
                                        </p:anim>
                                      </p:childTnLst>
                                    </p:cTn>
                                  </p:par>
                                  <p:par>
                                    <p:cTn id="90" presetID="2" presetClass="entr" presetSubtype="1" fill="hold" grpId="0" nodeType="withEffect" p14:presetBounceEnd="76000">
                                      <p:stCondLst>
                                        <p:cond delay="1000"/>
                                      </p:stCondLst>
                                      <p:childTnLst>
                                        <p:set>
                                          <p:cBhvr>
                                            <p:cTn id="91" dur="1" fill="hold">
                                              <p:stCondLst>
                                                <p:cond delay="0"/>
                                              </p:stCondLst>
                                            </p:cTn>
                                            <p:tgtEl>
                                              <p:spTgt spid="266"/>
                                            </p:tgtEl>
                                            <p:attrNameLst>
                                              <p:attrName>style.visibility</p:attrName>
                                            </p:attrNameLst>
                                          </p:cBhvr>
                                          <p:to>
                                            <p:strVal val="visible"/>
                                          </p:to>
                                        </p:set>
                                        <p:anim calcmode="lin" valueType="num" p14:bounceEnd="76000">
                                          <p:cBhvr additive="base">
                                            <p:cTn id="92" dur="2500" fill="hold"/>
                                            <p:tgtEl>
                                              <p:spTgt spid="266"/>
                                            </p:tgtEl>
                                            <p:attrNameLst>
                                              <p:attrName>ppt_x</p:attrName>
                                            </p:attrNameLst>
                                          </p:cBhvr>
                                          <p:tavLst>
                                            <p:tav tm="0">
                                              <p:val>
                                                <p:strVal val="#ppt_x"/>
                                              </p:val>
                                            </p:tav>
                                            <p:tav tm="100000">
                                              <p:val>
                                                <p:strVal val="#ppt_x"/>
                                              </p:val>
                                            </p:tav>
                                          </p:tavLst>
                                        </p:anim>
                                        <p:anim calcmode="lin" valueType="num" p14:bounceEnd="76000">
                                          <p:cBhvr additive="base">
                                            <p:cTn id="93" dur="2500" fill="hold"/>
                                            <p:tgtEl>
                                              <p:spTgt spid="2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8" grpId="0" animBg="1"/>
          <p:bldP spid="40" grpId="0" animBg="1"/>
          <p:bldP spid="41" grpId="0" animBg="1"/>
          <p:bldP spid="42" grpId="0" animBg="1"/>
          <p:bldP spid="43" grpId="0" animBg="1"/>
          <p:bldP spid="249" grpId="0" animBg="1"/>
          <p:bldP spid="252" grpId="0"/>
          <p:bldP spid="253" grpId="0"/>
          <p:bldP spid="256" grpId="0" animBg="1"/>
          <p:bldP spid="257" grpId="0" animBg="1"/>
          <p:bldP spid="265" grpId="0"/>
          <p:bldP spid="2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1500" fill="hold"/>
                                            <p:tgtEl>
                                              <p:spTgt spid="249"/>
                                            </p:tgtEl>
                                            <p:attrNameLst>
                                              <p:attrName>ppt_x</p:attrName>
                                            </p:attrNameLst>
                                          </p:cBhvr>
                                          <p:tavLst>
                                            <p:tav tm="0">
                                              <p:val>
                                                <p:strVal val="0-#ppt_w/2"/>
                                              </p:val>
                                            </p:tav>
                                            <p:tav tm="100000">
                                              <p:val>
                                                <p:strVal val="#ppt_x"/>
                                              </p:val>
                                            </p:tav>
                                          </p:tavLst>
                                        </p:anim>
                                        <p:anim calcmode="lin" valueType="num">
                                          <p:cBhvr additive="base">
                                            <p:cTn id="8" dur="1500" fill="hold"/>
                                            <p:tgtEl>
                                              <p:spTgt spid="24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8"/>
                                            </p:tgtEl>
                                            <p:attrNameLst>
                                              <p:attrName>style.visibility</p:attrName>
                                            </p:attrNameLst>
                                          </p:cBhvr>
                                          <p:to>
                                            <p:strVal val="visible"/>
                                          </p:to>
                                        </p:set>
                                        <p:anim calcmode="lin" valueType="num">
                                          <p:cBhvr additive="base">
                                            <p:cTn id="11" dur="1500" fill="hold"/>
                                            <p:tgtEl>
                                              <p:spTgt spid="248"/>
                                            </p:tgtEl>
                                            <p:attrNameLst>
                                              <p:attrName>ppt_x</p:attrName>
                                            </p:attrNameLst>
                                          </p:cBhvr>
                                          <p:tavLst>
                                            <p:tav tm="0">
                                              <p:val>
                                                <p:strVal val="0-#ppt_w/2"/>
                                              </p:val>
                                            </p:tav>
                                            <p:tav tm="100000">
                                              <p:val>
                                                <p:strVal val="#ppt_x"/>
                                              </p:val>
                                            </p:tav>
                                          </p:tavLst>
                                        </p:anim>
                                        <p:anim calcmode="lin" valueType="num">
                                          <p:cBhvr additive="base">
                                            <p:cTn id="12" dur="1500" fill="hold"/>
                                            <p:tgtEl>
                                              <p:spTgt spid="24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47"/>
                                            </p:tgtEl>
                                            <p:attrNameLst>
                                              <p:attrName>style.visibility</p:attrName>
                                            </p:attrNameLst>
                                          </p:cBhvr>
                                          <p:to>
                                            <p:strVal val="visible"/>
                                          </p:to>
                                        </p:set>
                                        <p:anim calcmode="lin" valueType="num">
                                          <p:cBhvr additive="base">
                                            <p:cTn id="15" dur="1500" fill="hold"/>
                                            <p:tgtEl>
                                              <p:spTgt spid="247"/>
                                            </p:tgtEl>
                                            <p:attrNameLst>
                                              <p:attrName>ppt_x</p:attrName>
                                            </p:attrNameLst>
                                          </p:cBhvr>
                                          <p:tavLst>
                                            <p:tav tm="0">
                                              <p:val>
                                                <p:strVal val="0-#ppt_w/2"/>
                                              </p:val>
                                            </p:tav>
                                            <p:tav tm="100000">
                                              <p:val>
                                                <p:strVal val="#ppt_x"/>
                                              </p:val>
                                            </p:tav>
                                          </p:tavLst>
                                        </p:anim>
                                        <p:anim calcmode="lin" valueType="num">
                                          <p:cBhvr additive="base">
                                            <p:cTn id="16" dur="1500" fill="hold"/>
                                            <p:tgtEl>
                                              <p:spTgt spid="247"/>
                                            </p:tgtEl>
                                            <p:attrNameLst>
                                              <p:attrName>ppt_y</p:attrName>
                                            </p:attrNameLst>
                                          </p:cBhvr>
                                          <p:tavLst>
                                            <p:tav tm="0">
                                              <p:val>
                                                <p:strVal val="#ppt_y"/>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250"/>
                                            </p:tgtEl>
                                            <p:attrNameLst>
                                              <p:attrName>style.visibility</p:attrName>
                                            </p:attrNameLst>
                                          </p:cBhvr>
                                          <p:to>
                                            <p:strVal val="visible"/>
                                          </p:to>
                                        </p:set>
                                        <p:anim calcmode="lin" valueType="num">
                                          <p:cBhvr additive="base">
                                            <p:cTn id="19" dur="1500" fill="hold"/>
                                            <p:tgtEl>
                                              <p:spTgt spid="250"/>
                                            </p:tgtEl>
                                            <p:attrNameLst>
                                              <p:attrName>ppt_x</p:attrName>
                                            </p:attrNameLst>
                                          </p:cBhvr>
                                          <p:tavLst>
                                            <p:tav tm="0">
                                              <p:val>
                                                <p:strVal val="#ppt_x"/>
                                              </p:val>
                                            </p:tav>
                                            <p:tav tm="100000">
                                              <p:val>
                                                <p:strVal val="#ppt_x"/>
                                              </p:val>
                                            </p:tav>
                                          </p:tavLst>
                                        </p:anim>
                                        <p:anim calcmode="lin" valueType="num">
                                          <p:cBhvr additive="base">
                                            <p:cTn id="20" dur="1500" fill="hold"/>
                                            <p:tgtEl>
                                              <p:spTgt spid="25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300"/>
                                      </p:stCondLst>
                                      <p:childTnLst>
                                        <p:set>
                                          <p:cBhvr>
                                            <p:cTn id="22" dur="1" fill="hold">
                                              <p:stCondLst>
                                                <p:cond delay="0"/>
                                              </p:stCondLst>
                                            </p:cTn>
                                            <p:tgtEl>
                                              <p:spTgt spid="245"/>
                                            </p:tgtEl>
                                            <p:attrNameLst>
                                              <p:attrName>style.visibility</p:attrName>
                                            </p:attrNameLst>
                                          </p:cBhvr>
                                          <p:to>
                                            <p:strVal val="visible"/>
                                          </p:to>
                                        </p:set>
                                        <p:anim calcmode="lin" valueType="num">
                                          <p:cBhvr additive="base">
                                            <p:cTn id="23" dur="1500" fill="hold"/>
                                            <p:tgtEl>
                                              <p:spTgt spid="245"/>
                                            </p:tgtEl>
                                            <p:attrNameLst>
                                              <p:attrName>ppt_x</p:attrName>
                                            </p:attrNameLst>
                                          </p:cBhvr>
                                          <p:tavLst>
                                            <p:tav tm="0">
                                              <p:val>
                                                <p:strVal val="#ppt_x"/>
                                              </p:val>
                                            </p:tav>
                                            <p:tav tm="100000">
                                              <p:val>
                                                <p:strVal val="#ppt_x"/>
                                              </p:val>
                                            </p:tav>
                                          </p:tavLst>
                                        </p:anim>
                                        <p:anim calcmode="lin" valueType="num">
                                          <p:cBhvr additive="base">
                                            <p:cTn id="24" dur="1500" fill="hold"/>
                                            <p:tgtEl>
                                              <p:spTgt spid="24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400"/>
                                      </p:stCondLst>
                                      <p:childTnLst>
                                        <p:set>
                                          <p:cBhvr>
                                            <p:cTn id="26" dur="1" fill="hold">
                                              <p:stCondLst>
                                                <p:cond delay="0"/>
                                              </p:stCondLst>
                                            </p:cTn>
                                            <p:tgtEl>
                                              <p:spTgt spid="243"/>
                                            </p:tgtEl>
                                            <p:attrNameLst>
                                              <p:attrName>style.visibility</p:attrName>
                                            </p:attrNameLst>
                                          </p:cBhvr>
                                          <p:to>
                                            <p:strVal val="visible"/>
                                          </p:to>
                                        </p:set>
                                        <p:anim calcmode="lin" valueType="num">
                                          <p:cBhvr additive="base">
                                            <p:cTn id="27" dur="1500" fill="hold"/>
                                            <p:tgtEl>
                                              <p:spTgt spid="243"/>
                                            </p:tgtEl>
                                            <p:attrNameLst>
                                              <p:attrName>ppt_x</p:attrName>
                                            </p:attrNameLst>
                                          </p:cBhvr>
                                          <p:tavLst>
                                            <p:tav tm="0">
                                              <p:val>
                                                <p:strVal val="#ppt_x"/>
                                              </p:val>
                                            </p:tav>
                                            <p:tav tm="100000">
                                              <p:val>
                                                <p:strVal val="#ppt_x"/>
                                              </p:val>
                                            </p:tav>
                                          </p:tavLst>
                                        </p:anim>
                                        <p:anim calcmode="lin" valueType="num">
                                          <p:cBhvr additive="base">
                                            <p:cTn id="28" dur="1500" fill="hold"/>
                                            <p:tgtEl>
                                              <p:spTgt spid="24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500"/>
                                      </p:stCondLst>
                                      <p:childTnLst>
                                        <p:set>
                                          <p:cBhvr>
                                            <p:cTn id="30" dur="1" fill="hold">
                                              <p:stCondLst>
                                                <p:cond delay="0"/>
                                              </p:stCondLst>
                                            </p:cTn>
                                            <p:tgtEl>
                                              <p:spTgt spid="244"/>
                                            </p:tgtEl>
                                            <p:attrNameLst>
                                              <p:attrName>style.visibility</p:attrName>
                                            </p:attrNameLst>
                                          </p:cBhvr>
                                          <p:to>
                                            <p:strVal val="visible"/>
                                          </p:to>
                                        </p:set>
                                        <p:anim calcmode="lin" valueType="num">
                                          <p:cBhvr additive="base">
                                            <p:cTn id="31" dur="1500" fill="hold"/>
                                            <p:tgtEl>
                                              <p:spTgt spid="244"/>
                                            </p:tgtEl>
                                            <p:attrNameLst>
                                              <p:attrName>ppt_x</p:attrName>
                                            </p:attrNameLst>
                                          </p:cBhvr>
                                          <p:tavLst>
                                            <p:tav tm="0">
                                              <p:val>
                                                <p:strVal val="#ppt_x"/>
                                              </p:val>
                                            </p:tav>
                                            <p:tav tm="100000">
                                              <p:val>
                                                <p:strVal val="#ppt_x"/>
                                              </p:val>
                                            </p:tav>
                                          </p:tavLst>
                                        </p:anim>
                                        <p:anim calcmode="lin" valueType="num">
                                          <p:cBhvr additive="base">
                                            <p:cTn id="32" dur="1500" fill="hold"/>
                                            <p:tgtEl>
                                              <p:spTgt spid="244"/>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600"/>
                                      </p:stCondLst>
                                      <p:childTnLst>
                                        <p:set>
                                          <p:cBhvr>
                                            <p:cTn id="34" dur="1" fill="hold">
                                              <p:stCondLst>
                                                <p:cond delay="0"/>
                                              </p:stCondLst>
                                            </p:cTn>
                                            <p:tgtEl>
                                              <p:spTgt spid="241"/>
                                            </p:tgtEl>
                                            <p:attrNameLst>
                                              <p:attrName>style.visibility</p:attrName>
                                            </p:attrNameLst>
                                          </p:cBhvr>
                                          <p:to>
                                            <p:strVal val="visible"/>
                                          </p:to>
                                        </p:set>
                                        <p:anim calcmode="lin" valueType="num">
                                          <p:cBhvr additive="base">
                                            <p:cTn id="35" dur="1500" fill="hold"/>
                                            <p:tgtEl>
                                              <p:spTgt spid="241"/>
                                            </p:tgtEl>
                                            <p:attrNameLst>
                                              <p:attrName>ppt_x</p:attrName>
                                            </p:attrNameLst>
                                          </p:cBhvr>
                                          <p:tavLst>
                                            <p:tav tm="0">
                                              <p:val>
                                                <p:strVal val="#ppt_x"/>
                                              </p:val>
                                            </p:tav>
                                            <p:tav tm="100000">
                                              <p:val>
                                                <p:strVal val="#ppt_x"/>
                                              </p:val>
                                            </p:tav>
                                          </p:tavLst>
                                        </p:anim>
                                        <p:anim calcmode="lin" valueType="num">
                                          <p:cBhvr additive="base">
                                            <p:cTn id="36" dur="1500" fill="hold"/>
                                            <p:tgtEl>
                                              <p:spTgt spid="24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700"/>
                                      </p:stCondLst>
                                      <p:childTnLst>
                                        <p:set>
                                          <p:cBhvr>
                                            <p:cTn id="38" dur="1" fill="hold">
                                              <p:stCondLst>
                                                <p:cond delay="0"/>
                                              </p:stCondLst>
                                            </p:cTn>
                                            <p:tgtEl>
                                              <p:spTgt spid="246"/>
                                            </p:tgtEl>
                                            <p:attrNameLst>
                                              <p:attrName>style.visibility</p:attrName>
                                            </p:attrNameLst>
                                          </p:cBhvr>
                                          <p:to>
                                            <p:strVal val="visible"/>
                                          </p:to>
                                        </p:set>
                                        <p:anim calcmode="lin" valueType="num">
                                          <p:cBhvr additive="base">
                                            <p:cTn id="39" dur="1500" fill="hold"/>
                                            <p:tgtEl>
                                              <p:spTgt spid="246"/>
                                            </p:tgtEl>
                                            <p:attrNameLst>
                                              <p:attrName>ppt_x</p:attrName>
                                            </p:attrNameLst>
                                          </p:cBhvr>
                                          <p:tavLst>
                                            <p:tav tm="0">
                                              <p:val>
                                                <p:strVal val="#ppt_x"/>
                                              </p:val>
                                            </p:tav>
                                            <p:tav tm="100000">
                                              <p:val>
                                                <p:strVal val="#ppt_x"/>
                                              </p:val>
                                            </p:tav>
                                          </p:tavLst>
                                        </p:anim>
                                        <p:anim calcmode="lin" valueType="num">
                                          <p:cBhvr additive="base">
                                            <p:cTn id="40" dur="1500" fill="hold"/>
                                            <p:tgtEl>
                                              <p:spTgt spid="246"/>
                                            </p:tgtEl>
                                            <p:attrNameLst>
                                              <p:attrName>ppt_y</p:attrName>
                                            </p:attrNameLst>
                                          </p:cBhvr>
                                          <p:tavLst>
                                            <p:tav tm="0">
                                              <p:val>
                                                <p:strVal val="1+#ppt_h/2"/>
                                              </p:val>
                                            </p:tav>
                                            <p:tav tm="100000">
                                              <p:val>
                                                <p:strVal val="#ppt_y"/>
                                              </p:val>
                                            </p:tav>
                                          </p:tavLst>
                                        </p:anim>
                                      </p:childTnLst>
                                    </p:cTn>
                                  </p:par>
                                  <p:par>
                                    <p:cTn id="41" presetID="2" presetClass="entr" presetSubtype="1" decel="100000" fill="hold" grpId="0" nodeType="withEffect">
                                      <p:stCondLst>
                                        <p:cond delay="18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1500" fill="hold"/>
                                            <p:tgtEl>
                                              <p:spTgt spid="43"/>
                                            </p:tgtEl>
                                            <p:attrNameLst>
                                              <p:attrName>ppt_x</p:attrName>
                                            </p:attrNameLst>
                                          </p:cBhvr>
                                          <p:tavLst>
                                            <p:tav tm="0">
                                              <p:val>
                                                <p:strVal val="#ppt_x"/>
                                              </p:val>
                                            </p:tav>
                                            <p:tav tm="100000">
                                              <p:val>
                                                <p:strVal val="#ppt_x"/>
                                              </p:val>
                                            </p:tav>
                                          </p:tavLst>
                                        </p:anim>
                                        <p:anim calcmode="lin" valueType="num">
                                          <p:cBhvr additive="base">
                                            <p:cTn id="44" dur="1500" fill="hold"/>
                                            <p:tgtEl>
                                              <p:spTgt spid="43"/>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19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1500" fill="hold"/>
                                            <p:tgtEl>
                                              <p:spTgt spid="42"/>
                                            </p:tgtEl>
                                            <p:attrNameLst>
                                              <p:attrName>ppt_x</p:attrName>
                                            </p:attrNameLst>
                                          </p:cBhvr>
                                          <p:tavLst>
                                            <p:tav tm="0">
                                              <p:val>
                                                <p:strVal val="#ppt_x"/>
                                              </p:val>
                                            </p:tav>
                                            <p:tav tm="100000">
                                              <p:val>
                                                <p:strVal val="#ppt_x"/>
                                              </p:val>
                                            </p:tav>
                                          </p:tavLst>
                                        </p:anim>
                                        <p:anim calcmode="lin" valueType="num">
                                          <p:cBhvr additive="base">
                                            <p:cTn id="48" dur="1500" fill="hold"/>
                                            <p:tgtEl>
                                              <p:spTgt spid="42"/>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0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1500" fill="hold"/>
                                            <p:tgtEl>
                                              <p:spTgt spid="40"/>
                                            </p:tgtEl>
                                            <p:attrNameLst>
                                              <p:attrName>ppt_x</p:attrName>
                                            </p:attrNameLst>
                                          </p:cBhvr>
                                          <p:tavLst>
                                            <p:tav tm="0">
                                              <p:val>
                                                <p:strVal val="#ppt_x"/>
                                              </p:val>
                                            </p:tav>
                                            <p:tav tm="100000">
                                              <p:val>
                                                <p:strVal val="#ppt_x"/>
                                              </p:val>
                                            </p:tav>
                                          </p:tavLst>
                                        </p:anim>
                                        <p:anim calcmode="lin" valueType="num">
                                          <p:cBhvr additive="base">
                                            <p:cTn id="52" dur="1500" fill="hold"/>
                                            <p:tgtEl>
                                              <p:spTgt spid="40"/>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10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1500" fill="hold"/>
                                            <p:tgtEl>
                                              <p:spTgt spid="41"/>
                                            </p:tgtEl>
                                            <p:attrNameLst>
                                              <p:attrName>ppt_x</p:attrName>
                                            </p:attrNameLst>
                                          </p:cBhvr>
                                          <p:tavLst>
                                            <p:tav tm="0">
                                              <p:val>
                                                <p:strVal val="#ppt_x"/>
                                              </p:val>
                                            </p:tav>
                                            <p:tav tm="100000">
                                              <p:val>
                                                <p:strVal val="#ppt_x"/>
                                              </p:val>
                                            </p:tav>
                                          </p:tavLst>
                                        </p:anim>
                                        <p:anim calcmode="lin" valueType="num">
                                          <p:cBhvr additive="base">
                                            <p:cTn id="56" dur="1500" fill="hold"/>
                                            <p:tgtEl>
                                              <p:spTgt spid="41"/>
                                            </p:tgtEl>
                                            <p:attrNameLst>
                                              <p:attrName>ppt_y</p:attrName>
                                            </p:attrNameLst>
                                          </p:cBhvr>
                                          <p:tavLst>
                                            <p:tav tm="0">
                                              <p:val>
                                                <p:strVal val="0-#ppt_h/2"/>
                                              </p:val>
                                            </p:tav>
                                            <p:tav tm="100000">
                                              <p:val>
                                                <p:strVal val="#ppt_y"/>
                                              </p:val>
                                            </p:tav>
                                          </p:tavLst>
                                        </p:anim>
                                      </p:childTnLst>
                                    </p:cTn>
                                  </p:par>
                                  <p:par>
                                    <p:cTn id="57" presetID="2" presetClass="entr" presetSubtype="4" fill="hold" grpId="0" nodeType="withEffect">
                                      <p:stCondLst>
                                        <p:cond delay="2100"/>
                                      </p:stCondLst>
                                      <p:childTnLst>
                                        <p:set>
                                          <p:cBhvr>
                                            <p:cTn id="58" dur="1" fill="hold">
                                              <p:stCondLst>
                                                <p:cond delay="0"/>
                                              </p:stCondLst>
                                            </p:cTn>
                                            <p:tgtEl>
                                              <p:spTgt spid="256"/>
                                            </p:tgtEl>
                                            <p:attrNameLst>
                                              <p:attrName>style.visibility</p:attrName>
                                            </p:attrNameLst>
                                          </p:cBhvr>
                                          <p:to>
                                            <p:strVal val="visible"/>
                                          </p:to>
                                        </p:set>
                                        <p:anim calcmode="lin" valueType="num">
                                          <p:cBhvr additive="base">
                                            <p:cTn id="59" dur="500" fill="hold"/>
                                            <p:tgtEl>
                                              <p:spTgt spid="256"/>
                                            </p:tgtEl>
                                            <p:attrNameLst>
                                              <p:attrName>ppt_x</p:attrName>
                                            </p:attrNameLst>
                                          </p:cBhvr>
                                          <p:tavLst>
                                            <p:tav tm="0">
                                              <p:val>
                                                <p:strVal val="#ppt_x"/>
                                              </p:val>
                                            </p:tav>
                                            <p:tav tm="100000">
                                              <p:val>
                                                <p:strVal val="#ppt_x"/>
                                              </p:val>
                                            </p:tav>
                                          </p:tavLst>
                                        </p:anim>
                                        <p:anim calcmode="lin" valueType="num">
                                          <p:cBhvr additive="base">
                                            <p:cTn id="60" dur="500" fill="hold"/>
                                            <p:tgtEl>
                                              <p:spTgt spid="25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2100"/>
                                      </p:stCondLst>
                                      <p:childTnLst>
                                        <p:set>
                                          <p:cBhvr>
                                            <p:cTn id="62" dur="1" fill="hold">
                                              <p:stCondLst>
                                                <p:cond delay="0"/>
                                              </p:stCondLst>
                                            </p:cTn>
                                            <p:tgtEl>
                                              <p:spTgt spid="257"/>
                                            </p:tgtEl>
                                            <p:attrNameLst>
                                              <p:attrName>style.visibility</p:attrName>
                                            </p:attrNameLst>
                                          </p:cBhvr>
                                          <p:to>
                                            <p:strVal val="visible"/>
                                          </p:to>
                                        </p:set>
                                        <p:anim calcmode="lin" valueType="num">
                                          <p:cBhvr additive="base">
                                            <p:cTn id="63" dur="500" fill="hold"/>
                                            <p:tgtEl>
                                              <p:spTgt spid="257"/>
                                            </p:tgtEl>
                                            <p:attrNameLst>
                                              <p:attrName>ppt_x</p:attrName>
                                            </p:attrNameLst>
                                          </p:cBhvr>
                                          <p:tavLst>
                                            <p:tav tm="0">
                                              <p:val>
                                                <p:strVal val="#ppt_x"/>
                                              </p:val>
                                            </p:tav>
                                            <p:tav tm="100000">
                                              <p:val>
                                                <p:strVal val="#ppt_x"/>
                                              </p:val>
                                            </p:tav>
                                          </p:tavLst>
                                        </p:anim>
                                        <p:anim calcmode="lin" valueType="num">
                                          <p:cBhvr additive="base">
                                            <p:cTn id="64" dur="500" fill="hold"/>
                                            <p:tgtEl>
                                              <p:spTgt spid="257"/>
                                            </p:tgtEl>
                                            <p:attrNameLst>
                                              <p:attrName>ppt_y</p:attrName>
                                            </p:attrNameLst>
                                          </p:cBhvr>
                                          <p:tavLst>
                                            <p:tav tm="0">
                                              <p:val>
                                                <p:strVal val="1+#ppt_h/2"/>
                                              </p:val>
                                            </p:tav>
                                            <p:tav tm="100000">
                                              <p:val>
                                                <p:strVal val="#ppt_y"/>
                                              </p:val>
                                            </p:tav>
                                          </p:tavLst>
                                        </p:anim>
                                      </p:childTnLst>
                                    </p:cTn>
                                  </p:par>
                                </p:childTnLst>
                              </p:cTn>
                            </p:par>
                            <p:par>
                              <p:cTn id="65" fill="hold">
                                <p:stCondLst>
                                  <p:cond delay="3600"/>
                                </p:stCondLst>
                                <p:childTnLst>
                                  <p:par>
                                    <p:cTn id="66" presetID="2" presetClass="entr" presetSubtype="4" accel="19000" decel="79000" fill="hold" grpId="0" nodeType="afterEffect">
                                      <p:stCondLst>
                                        <p:cond delay="0"/>
                                      </p:stCondLst>
                                      <p:childTnLst>
                                        <p:set>
                                          <p:cBhvr>
                                            <p:cTn id="67" dur="1" fill="hold">
                                              <p:stCondLst>
                                                <p:cond delay="0"/>
                                              </p:stCondLst>
                                            </p:cTn>
                                            <p:tgtEl>
                                              <p:spTgt spid="252"/>
                                            </p:tgtEl>
                                            <p:attrNameLst>
                                              <p:attrName>style.visibility</p:attrName>
                                            </p:attrNameLst>
                                          </p:cBhvr>
                                          <p:to>
                                            <p:strVal val="visible"/>
                                          </p:to>
                                        </p:set>
                                        <p:anim calcmode="lin" valueType="num">
                                          <p:cBhvr additive="base">
                                            <p:cTn id="68" dur="1200" fill="hold"/>
                                            <p:tgtEl>
                                              <p:spTgt spid="252"/>
                                            </p:tgtEl>
                                            <p:attrNameLst>
                                              <p:attrName>ppt_x</p:attrName>
                                            </p:attrNameLst>
                                          </p:cBhvr>
                                          <p:tavLst>
                                            <p:tav tm="0">
                                              <p:val>
                                                <p:strVal val="#ppt_x"/>
                                              </p:val>
                                            </p:tav>
                                            <p:tav tm="100000">
                                              <p:val>
                                                <p:strVal val="#ppt_x"/>
                                              </p:val>
                                            </p:tav>
                                          </p:tavLst>
                                        </p:anim>
                                        <p:anim calcmode="lin" valueType="num">
                                          <p:cBhvr additive="base">
                                            <p:cTn id="69" dur="1200" fill="hold"/>
                                            <p:tgtEl>
                                              <p:spTgt spid="252"/>
                                            </p:tgtEl>
                                            <p:attrNameLst>
                                              <p:attrName>ppt_y</p:attrName>
                                            </p:attrNameLst>
                                          </p:cBhvr>
                                          <p:tavLst>
                                            <p:tav tm="0">
                                              <p:val>
                                                <p:strVal val="1+#ppt_h/2"/>
                                              </p:val>
                                            </p:tav>
                                            <p:tav tm="100000">
                                              <p:val>
                                                <p:strVal val="#ppt_y"/>
                                              </p:val>
                                            </p:tav>
                                          </p:tavLst>
                                        </p:anim>
                                      </p:childTnLst>
                                    </p:cTn>
                                  </p:par>
                                  <p:par>
                                    <p:cTn id="70" presetID="2" presetClass="entr" presetSubtype="4" accel="19000" decel="79000" fill="hold" grpId="0" nodeType="withEffect">
                                      <p:stCondLst>
                                        <p:cond delay="100"/>
                                      </p:stCondLst>
                                      <p:childTnLst>
                                        <p:set>
                                          <p:cBhvr>
                                            <p:cTn id="71" dur="1" fill="hold">
                                              <p:stCondLst>
                                                <p:cond delay="0"/>
                                              </p:stCondLst>
                                            </p:cTn>
                                            <p:tgtEl>
                                              <p:spTgt spid="253"/>
                                            </p:tgtEl>
                                            <p:attrNameLst>
                                              <p:attrName>style.visibility</p:attrName>
                                            </p:attrNameLst>
                                          </p:cBhvr>
                                          <p:to>
                                            <p:strVal val="visible"/>
                                          </p:to>
                                        </p:set>
                                        <p:anim calcmode="lin" valueType="num">
                                          <p:cBhvr additive="base">
                                            <p:cTn id="72" dur="1200" fill="hold"/>
                                            <p:tgtEl>
                                              <p:spTgt spid="253"/>
                                            </p:tgtEl>
                                            <p:attrNameLst>
                                              <p:attrName>ppt_x</p:attrName>
                                            </p:attrNameLst>
                                          </p:cBhvr>
                                          <p:tavLst>
                                            <p:tav tm="0">
                                              <p:val>
                                                <p:strVal val="#ppt_x"/>
                                              </p:val>
                                            </p:tav>
                                            <p:tav tm="100000">
                                              <p:val>
                                                <p:strVal val="#ppt_x"/>
                                              </p:val>
                                            </p:tav>
                                          </p:tavLst>
                                        </p:anim>
                                        <p:anim calcmode="lin" valueType="num">
                                          <p:cBhvr additive="base">
                                            <p:cTn id="73" dur="1200" fill="hold"/>
                                            <p:tgtEl>
                                              <p:spTgt spid="253"/>
                                            </p:tgtEl>
                                            <p:attrNameLst>
                                              <p:attrName>ppt_y</p:attrName>
                                            </p:attrNameLst>
                                          </p:cBhvr>
                                          <p:tavLst>
                                            <p:tav tm="0">
                                              <p:val>
                                                <p:strVal val="1+#ppt_h/2"/>
                                              </p:val>
                                            </p:tav>
                                            <p:tav tm="100000">
                                              <p:val>
                                                <p:strVal val="#ppt_y"/>
                                              </p:val>
                                            </p:tav>
                                          </p:tavLst>
                                        </p:anim>
                                      </p:childTnLst>
                                    </p:cTn>
                                  </p:par>
                                  <p:par>
                                    <p:cTn id="74" presetID="10" presetClass="entr" presetSubtype="0" fill="hold" nodeType="withEffect">
                                      <p:stCondLst>
                                        <p:cond delay="10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nodeType="withEffect">
                                      <p:stCondLst>
                                        <p:cond delay="10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par>
                                    <p:cTn id="80" presetID="10" presetClass="entr" presetSubtype="0" fill="hold" nodeType="withEffect">
                                      <p:stCondLst>
                                        <p:cond delay="100"/>
                                      </p:stCondLst>
                                      <p:childTnLst>
                                        <p:set>
                                          <p:cBhvr>
                                            <p:cTn id="81" dur="1" fill="hold">
                                              <p:stCondLst>
                                                <p:cond delay="0"/>
                                              </p:stCondLst>
                                            </p:cTn>
                                            <p:tgtEl>
                                              <p:spTgt spid="1028"/>
                                            </p:tgtEl>
                                            <p:attrNameLst>
                                              <p:attrName>style.visibility</p:attrName>
                                            </p:attrNameLst>
                                          </p:cBhvr>
                                          <p:to>
                                            <p:strVal val="visible"/>
                                          </p:to>
                                        </p:set>
                                        <p:animEffect transition="in" filter="fade">
                                          <p:cBhvr>
                                            <p:cTn id="82" dur="500"/>
                                            <p:tgtEl>
                                              <p:spTgt spid="1028"/>
                                            </p:tgtEl>
                                          </p:cBhvr>
                                        </p:animEffect>
                                      </p:childTnLst>
                                    </p:cTn>
                                  </p:par>
                                  <p:par>
                                    <p:cTn id="83" presetID="10" presetClass="entr" presetSubtype="0" fill="hold" nodeType="withEffect">
                                      <p:stCondLst>
                                        <p:cond delay="0"/>
                                      </p:stCondLst>
                                      <p:childTnLst>
                                        <p:set>
                                          <p:cBhvr>
                                            <p:cTn id="84" dur="1" fill="hold">
                                              <p:stCondLst>
                                                <p:cond delay="0"/>
                                              </p:stCondLst>
                                            </p:cTn>
                                            <p:tgtEl>
                                              <p:spTgt spid="251">
                                                <p:txEl>
                                                  <p:pRg st="0" end="0"/>
                                                </p:txEl>
                                              </p:spTgt>
                                            </p:tgtEl>
                                            <p:attrNameLst>
                                              <p:attrName>style.visibility</p:attrName>
                                            </p:attrNameLst>
                                          </p:cBhvr>
                                          <p:to>
                                            <p:strVal val="visible"/>
                                          </p:to>
                                        </p:set>
                                        <p:animEffect transition="in" filter="fade">
                                          <p:cBhvr>
                                            <p:cTn id="85" dur="500"/>
                                            <p:tgtEl>
                                              <p:spTgt spid="251">
                                                <p:txEl>
                                                  <p:pRg st="0" end="0"/>
                                                </p:txEl>
                                              </p:spTgt>
                                            </p:tgtEl>
                                          </p:cBhvr>
                                        </p:animEffect>
                                      </p:childTnLst>
                                    </p:cTn>
                                  </p:par>
                                  <p:par>
                                    <p:cTn id="86" presetID="2" presetClass="entr" presetSubtype="4" accel="19000" decel="79000" fill="hold" grpId="0" nodeType="withEffect">
                                      <p:stCondLst>
                                        <p:cond delay="100"/>
                                      </p:stCondLst>
                                      <p:childTnLst>
                                        <p:set>
                                          <p:cBhvr>
                                            <p:cTn id="87" dur="1" fill="hold">
                                              <p:stCondLst>
                                                <p:cond delay="0"/>
                                              </p:stCondLst>
                                            </p:cTn>
                                            <p:tgtEl>
                                              <p:spTgt spid="265"/>
                                            </p:tgtEl>
                                            <p:attrNameLst>
                                              <p:attrName>style.visibility</p:attrName>
                                            </p:attrNameLst>
                                          </p:cBhvr>
                                          <p:to>
                                            <p:strVal val="visible"/>
                                          </p:to>
                                        </p:set>
                                        <p:anim calcmode="lin" valueType="num">
                                          <p:cBhvr additive="base">
                                            <p:cTn id="88" dur="1200" fill="hold"/>
                                            <p:tgtEl>
                                              <p:spTgt spid="265"/>
                                            </p:tgtEl>
                                            <p:attrNameLst>
                                              <p:attrName>ppt_x</p:attrName>
                                            </p:attrNameLst>
                                          </p:cBhvr>
                                          <p:tavLst>
                                            <p:tav tm="0">
                                              <p:val>
                                                <p:strVal val="#ppt_x"/>
                                              </p:val>
                                            </p:tav>
                                            <p:tav tm="100000">
                                              <p:val>
                                                <p:strVal val="#ppt_x"/>
                                              </p:val>
                                            </p:tav>
                                          </p:tavLst>
                                        </p:anim>
                                        <p:anim calcmode="lin" valueType="num">
                                          <p:cBhvr additive="base">
                                            <p:cTn id="89" dur="1200" fill="hold"/>
                                            <p:tgtEl>
                                              <p:spTgt spid="265"/>
                                            </p:tgtEl>
                                            <p:attrNameLst>
                                              <p:attrName>ppt_y</p:attrName>
                                            </p:attrNameLst>
                                          </p:cBhvr>
                                          <p:tavLst>
                                            <p:tav tm="0">
                                              <p:val>
                                                <p:strVal val="1+#ppt_h/2"/>
                                              </p:val>
                                            </p:tav>
                                            <p:tav tm="100000">
                                              <p:val>
                                                <p:strVal val="#ppt_y"/>
                                              </p:val>
                                            </p:tav>
                                          </p:tavLst>
                                        </p:anim>
                                      </p:childTnLst>
                                    </p:cTn>
                                  </p:par>
                                  <p:par>
                                    <p:cTn id="90" presetID="2" presetClass="entr" presetSubtype="1" fill="hold" grpId="0" nodeType="withEffect">
                                      <p:stCondLst>
                                        <p:cond delay="1000"/>
                                      </p:stCondLst>
                                      <p:childTnLst>
                                        <p:set>
                                          <p:cBhvr>
                                            <p:cTn id="91" dur="1" fill="hold">
                                              <p:stCondLst>
                                                <p:cond delay="0"/>
                                              </p:stCondLst>
                                            </p:cTn>
                                            <p:tgtEl>
                                              <p:spTgt spid="266"/>
                                            </p:tgtEl>
                                            <p:attrNameLst>
                                              <p:attrName>style.visibility</p:attrName>
                                            </p:attrNameLst>
                                          </p:cBhvr>
                                          <p:to>
                                            <p:strVal val="visible"/>
                                          </p:to>
                                        </p:set>
                                        <p:anim calcmode="lin" valueType="num">
                                          <p:cBhvr additive="base">
                                            <p:cTn id="92" dur="2500" fill="hold"/>
                                            <p:tgtEl>
                                              <p:spTgt spid="266"/>
                                            </p:tgtEl>
                                            <p:attrNameLst>
                                              <p:attrName>ppt_x</p:attrName>
                                            </p:attrNameLst>
                                          </p:cBhvr>
                                          <p:tavLst>
                                            <p:tav tm="0">
                                              <p:val>
                                                <p:strVal val="#ppt_x"/>
                                              </p:val>
                                            </p:tav>
                                            <p:tav tm="100000">
                                              <p:val>
                                                <p:strVal val="#ppt_x"/>
                                              </p:val>
                                            </p:tav>
                                          </p:tavLst>
                                        </p:anim>
                                        <p:anim calcmode="lin" valueType="num">
                                          <p:cBhvr additive="base">
                                            <p:cTn id="93" dur="2500" fill="hold"/>
                                            <p:tgtEl>
                                              <p:spTgt spid="26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8" grpId="0" animBg="1"/>
          <p:bldP spid="40" grpId="0" animBg="1"/>
          <p:bldP spid="41" grpId="0" animBg="1"/>
          <p:bldP spid="42" grpId="0" animBg="1"/>
          <p:bldP spid="43" grpId="0" animBg="1"/>
          <p:bldP spid="249" grpId="0" animBg="1"/>
          <p:bldP spid="252" grpId="0"/>
          <p:bldP spid="253" grpId="0"/>
          <p:bldP spid="256" grpId="0" animBg="1"/>
          <p:bldP spid="257" grpId="0" animBg="1"/>
          <p:bldP spid="265" grpId="0"/>
          <p:bldP spid="26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98E6E335-38D9-43A9-982F-0DEF59938048}"/>
              </a:ext>
            </a:extLst>
          </p:cNvPr>
          <p:cNvSpPr>
            <a:spLocks/>
          </p:cNvSpPr>
          <p:nvPr/>
        </p:nvSpPr>
        <p:spPr bwMode="auto">
          <a:xfrm>
            <a:off x="-1254359"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 name="Freeform 6">
            <a:extLst>
              <a:ext uri="{FF2B5EF4-FFF2-40B4-BE49-F238E27FC236}">
                <a16:creationId xmlns:a16="http://schemas.microsoft.com/office/drawing/2014/main" id="{9AF7C2C5-6DF8-46C3-AA1A-442A23B9818D}"/>
              </a:ext>
            </a:extLst>
          </p:cNvPr>
          <p:cNvSpPr>
            <a:spLocks/>
          </p:cNvSpPr>
          <p:nvPr/>
        </p:nvSpPr>
        <p:spPr bwMode="auto">
          <a:xfrm>
            <a:off x="-223413"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4" name="Freeform 7">
            <a:extLst>
              <a:ext uri="{FF2B5EF4-FFF2-40B4-BE49-F238E27FC236}">
                <a16:creationId xmlns:a16="http://schemas.microsoft.com/office/drawing/2014/main" id="{BF95AAE1-103D-4DE3-BFF7-6AF201291DB5}"/>
              </a:ext>
            </a:extLst>
          </p:cNvPr>
          <p:cNvSpPr>
            <a:spLocks/>
          </p:cNvSpPr>
          <p:nvPr/>
        </p:nvSpPr>
        <p:spPr bwMode="auto">
          <a:xfrm>
            <a:off x="807535"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5" name="Freeform 8">
            <a:extLst>
              <a:ext uri="{FF2B5EF4-FFF2-40B4-BE49-F238E27FC236}">
                <a16:creationId xmlns:a16="http://schemas.microsoft.com/office/drawing/2014/main" id="{ED9ED6E2-2A1D-4BB8-BB6E-D46C09F4A0F0}"/>
              </a:ext>
            </a:extLst>
          </p:cNvPr>
          <p:cNvSpPr>
            <a:spLocks/>
          </p:cNvSpPr>
          <p:nvPr/>
        </p:nvSpPr>
        <p:spPr bwMode="auto">
          <a:xfrm>
            <a:off x="1836102" y="-13143136"/>
            <a:ext cx="324284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6" name="Freeform 9">
            <a:extLst>
              <a:ext uri="{FF2B5EF4-FFF2-40B4-BE49-F238E27FC236}">
                <a16:creationId xmlns:a16="http://schemas.microsoft.com/office/drawing/2014/main" id="{317F509D-5FE2-451E-B906-C4CBC5FCF1FD}"/>
              </a:ext>
            </a:extLst>
          </p:cNvPr>
          <p:cNvSpPr>
            <a:spLocks/>
          </p:cNvSpPr>
          <p:nvPr/>
        </p:nvSpPr>
        <p:spPr bwMode="auto">
          <a:xfrm>
            <a:off x="2867047"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7" name="Freeform 10">
            <a:extLst>
              <a:ext uri="{FF2B5EF4-FFF2-40B4-BE49-F238E27FC236}">
                <a16:creationId xmlns:a16="http://schemas.microsoft.com/office/drawing/2014/main" id="{3C5D2867-A70F-4E02-96D4-567EF6077707}"/>
              </a:ext>
            </a:extLst>
          </p:cNvPr>
          <p:cNvSpPr>
            <a:spLocks/>
          </p:cNvSpPr>
          <p:nvPr/>
        </p:nvSpPr>
        <p:spPr bwMode="auto">
          <a:xfrm>
            <a:off x="3897995"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8" name="Freeform 11">
            <a:extLst>
              <a:ext uri="{FF2B5EF4-FFF2-40B4-BE49-F238E27FC236}">
                <a16:creationId xmlns:a16="http://schemas.microsoft.com/office/drawing/2014/main" id="{8D5B3D61-197F-440C-9C66-C0316966B931}"/>
              </a:ext>
            </a:extLst>
          </p:cNvPr>
          <p:cNvSpPr>
            <a:spLocks/>
          </p:cNvSpPr>
          <p:nvPr/>
        </p:nvSpPr>
        <p:spPr bwMode="auto">
          <a:xfrm>
            <a:off x="4928941"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9" name="Freeform 10">
            <a:extLst>
              <a:ext uri="{FF2B5EF4-FFF2-40B4-BE49-F238E27FC236}">
                <a16:creationId xmlns:a16="http://schemas.microsoft.com/office/drawing/2014/main" id="{1F974E2C-4451-45D1-A4CC-8A257A10C8FC}"/>
              </a:ext>
            </a:extLst>
          </p:cNvPr>
          <p:cNvSpPr>
            <a:spLocks/>
          </p:cNvSpPr>
          <p:nvPr/>
        </p:nvSpPr>
        <p:spPr bwMode="auto">
          <a:xfrm>
            <a:off x="5959888"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10" name="Freeform 9">
            <a:extLst>
              <a:ext uri="{FF2B5EF4-FFF2-40B4-BE49-F238E27FC236}">
                <a16:creationId xmlns:a16="http://schemas.microsoft.com/office/drawing/2014/main" id="{7AEACCA2-EBB8-4433-A3FD-61042F4BFFA0}"/>
              </a:ext>
            </a:extLst>
          </p:cNvPr>
          <p:cNvSpPr>
            <a:spLocks/>
          </p:cNvSpPr>
          <p:nvPr/>
        </p:nvSpPr>
        <p:spPr bwMode="auto">
          <a:xfrm>
            <a:off x="6988454"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11" name="Freeform 8">
            <a:extLst>
              <a:ext uri="{FF2B5EF4-FFF2-40B4-BE49-F238E27FC236}">
                <a16:creationId xmlns:a16="http://schemas.microsoft.com/office/drawing/2014/main" id="{781BD961-929C-4041-A34F-5C70E5DC78AC}"/>
              </a:ext>
            </a:extLst>
          </p:cNvPr>
          <p:cNvSpPr>
            <a:spLocks/>
          </p:cNvSpPr>
          <p:nvPr/>
        </p:nvSpPr>
        <p:spPr bwMode="auto">
          <a:xfrm>
            <a:off x="8019402" y="-13143136"/>
            <a:ext cx="324284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12" name="Freeform 7">
            <a:extLst>
              <a:ext uri="{FF2B5EF4-FFF2-40B4-BE49-F238E27FC236}">
                <a16:creationId xmlns:a16="http://schemas.microsoft.com/office/drawing/2014/main" id="{E0FF79C4-42E6-4DEE-8B1A-C586C83F7FD4}"/>
              </a:ext>
            </a:extLst>
          </p:cNvPr>
          <p:cNvSpPr>
            <a:spLocks/>
          </p:cNvSpPr>
          <p:nvPr/>
        </p:nvSpPr>
        <p:spPr bwMode="auto">
          <a:xfrm>
            <a:off x="9050348"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13" name="Freeform 6">
            <a:extLst>
              <a:ext uri="{FF2B5EF4-FFF2-40B4-BE49-F238E27FC236}">
                <a16:creationId xmlns:a16="http://schemas.microsoft.com/office/drawing/2014/main" id="{7FE1B69E-42C0-428F-977D-8E708CCD5D40}"/>
              </a:ext>
            </a:extLst>
          </p:cNvPr>
          <p:cNvSpPr>
            <a:spLocks/>
          </p:cNvSpPr>
          <p:nvPr/>
        </p:nvSpPr>
        <p:spPr bwMode="auto">
          <a:xfrm>
            <a:off x="10078913"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14" name="Freeform 5">
            <a:extLst>
              <a:ext uri="{FF2B5EF4-FFF2-40B4-BE49-F238E27FC236}">
                <a16:creationId xmlns:a16="http://schemas.microsoft.com/office/drawing/2014/main" id="{80450B7E-C8B3-43D0-9F33-727B64BB834E}"/>
              </a:ext>
            </a:extLst>
          </p:cNvPr>
          <p:cNvSpPr>
            <a:spLocks/>
          </p:cNvSpPr>
          <p:nvPr/>
        </p:nvSpPr>
        <p:spPr bwMode="auto">
          <a:xfrm>
            <a:off x="11107479" y="-13143136"/>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22" name="Rectangle 21">
            <a:extLst>
              <a:ext uri="{FF2B5EF4-FFF2-40B4-BE49-F238E27FC236}">
                <a16:creationId xmlns:a16="http://schemas.microsoft.com/office/drawing/2014/main" id="{84722D86-9078-4E19-A1EE-0F4525E56F52}"/>
              </a:ext>
            </a:extLst>
          </p:cNvPr>
          <p:cNvSpPr/>
          <p:nvPr/>
        </p:nvSpPr>
        <p:spPr>
          <a:xfrm>
            <a:off x="0" y="447"/>
            <a:ext cx="12192000" cy="6857106"/>
          </a:xfrm>
          <a:prstGeom prst="rect">
            <a:avLst/>
          </a:prstGeom>
          <a:solidFill>
            <a:srgbClr val="172144">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24" name="TextBox 23">
            <a:extLst>
              <a:ext uri="{FF2B5EF4-FFF2-40B4-BE49-F238E27FC236}">
                <a16:creationId xmlns:a16="http://schemas.microsoft.com/office/drawing/2014/main" id="{285666FA-E7F3-4396-B7FB-171D9B5BD17E}"/>
              </a:ext>
            </a:extLst>
          </p:cNvPr>
          <p:cNvSpPr txBox="1"/>
          <p:nvPr/>
        </p:nvSpPr>
        <p:spPr>
          <a:xfrm>
            <a:off x="1466788" y="2808600"/>
            <a:ext cx="9258433" cy="1861792"/>
          </a:xfrm>
          <a:prstGeom prst="rect">
            <a:avLst/>
          </a:prstGeom>
          <a:noFill/>
        </p:spPr>
        <p:txBody>
          <a:bodyPr wrap="none" rtlCol="0">
            <a:spAutoFit/>
          </a:bodyPr>
          <a:lstStyle/>
          <a:p>
            <a:pPr lvl="0" algn="ctr">
              <a:defRPr/>
            </a:pPr>
            <a:r>
              <a:rPr lang="en-US" sz="5749">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Let Us Score!</a:t>
            </a:r>
          </a:p>
          <a:p>
            <a:pPr lvl="0" algn="ctr">
              <a:defRPr/>
            </a:pPr>
            <a:r>
              <a:rPr lang="en-US" sz="5749">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(Score E-Tuition System)</a:t>
            </a:r>
          </a:p>
        </p:txBody>
      </p:sp>
      <p:sp>
        <p:nvSpPr>
          <p:cNvPr id="25" name="Rectangle 24">
            <a:extLst>
              <a:ext uri="{FF2B5EF4-FFF2-40B4-BE49-F238E27FC236}">
                <a16:creationId xmlns:a16="http://schemas.microsoft.com/office/drawing/2014/main" id="{935A55D6-3F41-48E7-9E6E-5F08EB5E21F3}"/>
              </a:ext>
            </a:extLst>
          </p:cNvPr>
          <p:cNvSpPr/>
          <p:nvPr/>
        </p:nvSpPr>
        <p:spPr>
          <a:xfrm>
            <a:off x="5927168" y="2763847"/>
            <a:ext cx="337665" cy="4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6" name="Rectangle 15">
            <a:extLst>
              <a:ext uri="{FF2B5EF4-FFF2-40B4-BE49-F238E27FC236}">
                <a16:creationId xmlns:a16="http://schemas.microsoft.com/office/drawing/2014/main" id="{DCADDC7C-C32E-4F34-9D45-7762960F6009}"/>
              </a:ext>
            </a:extLst>
          </p:cNvPr>
          <p:cNvSpPr/>
          <p:nvPr/>
        </p:nvSpPr>
        <p:spPr>
          <a:xfrm>
            <a:off x="0" y="447"/>
            <a:ext cx="12192000" cy="114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7" name="Rectangle 16">
            <a:extLst>
              <a:ext uri="{FF2B5EF4-FFF2-40B4-BE49-F238E27FC236}">
                <a16:creationId xmlns:a16="http://schemas.microsoft.com/office/drawing/2014/main" id="{10E1F060-430A-4B0A-977D-A7322E672D0F}"/>
              </a:ext>
            </a:extLst>
          </p:cNvPr>
          <p:cNvSpPr/>
          <p:nvPr/>
        </p:nvSpPr>
        <p:spPr>
          <a:xfrm>
            <a:off x="0" y="5714702"/>
            <a:ext cx="12192000" cy="114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19" name="Rectangle 18">
            <a:extLst>
              <a:ext uri="{FF2B5EF4-FFF2-40B4-BE49-F238E27FC236}">
                <a16:creationId xmlns:a16="http://schemas.microsoft.com/office/drawing/2014/main" id="{282343B1-33F1-473E-83AD-DA2EC03BDAD2}"/>
              </a:ext>
            </a:extLst>
          </p:cNvPr>
          <p:cNvSpPr/>
          <p:nvPr/>
        </p:nvSpPr>
        <p:spPr>
          <a:xfrm rot="5400000">
            <a:off x="8192021" y="2857575"/>
            <a:ext cx="6857108" cy="114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20" name="Rectangle 19">
            <a:extLst>
              <a:ext uri="{FF2B5EF4-FFF2-40B4-BE49-F238E27FC236}">
                <a16:creationId xmlns:a16="http://schemas.microsoft.com/office/drawing/2014/main" id="{5E938EB8-67ED-4E43-92FF-6C463F6C1008}"/>
              </a:ext>
            </a:extLst>
          </p:cNvPr>
          <p:cNvSpPr/>
          <p:nvPr/>
        </p:nvSpPr>
        <p:spPr>
          <a:xfrm rot="5400000">
            <a:off x="-2857128" y="2857576"/>
            <a:ext cx="6857108" cy="114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21" name="TextBox 20">
            <a:extLst>
              <a:ext uri="{FF2B5EF4-FFF2-40B4-BE49-F238E27FC236}">
                <a16:creationId xmlns:a16="http://schemas.microsoft.com/office/drawing/2014/main" id="{E227849D-C3B5-4692-9919-0C927C11F8DB}"/>
              </a:ext>
            </a:extLst>
          </p:cNvPr>
          <p:cNvSpPr txBox="1"/>
          <p:nvPr/>
        </p:nvSpPr>
        <p:spPr>
          <a:xfrm rot="16200000">
            <a:off x="455203" y="798031"/>
            <a:ext cx="184731" cy="276999"/>
          </a:xfrm>
          <a:prstGeom prst="rect">
            <a:avLst/>
          </a:prstGeom>
          <a:noFill/>
        </p:spPr>
        <p:txBody>
          <a:bodyPr wrap="none" rtlCol="0">
            <a:spAutoFit/>
          </a:bodyPr>
          <a:lstStyle/>
          <a:p>
            <a:pPr defTabSz="228554"/>
            <a:endParaRPr lang="en-US" sz="12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Slide Number Placeholder 5">
            <a:extLst>
              <a:ext uri="{FF2B5EF4-FFF2-40B4-BE49-F238E27FC236}">
                <a16:creationId xmlns:a16="http://schemas.microsoft.com/office/drawing/2014/main" id="{C1D54B7C-8E05-4979-8285-A74ED3FA3AB1}"/>
              </a:ext>
            </a:extLst>
          </p:cNvPr>
          <p:cNvSpPr txBox="1">
            <a:spLocks/>
          </p:cNvSpPr>
          <p:nvPr/>
        </p:nvSpPr>
        <p:spPr>
          <a:xfrm>
            <a:off x="11483729" y="6140456"/>
            <a:ext cx="162261" cy="29134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09"/>
            <a:fld id="{1A290D8D-6BA0-418D-AFED-C65293F70DA0}" type="slidenum">
              <a:rPr lang="en-US" sz="1600" b="1">
                <a:solidFill>
                  <a:srgbClr val="172144">
                    <a:lumMod val="25000"/>
                    <a:lumOff val="75000"/>
                  </a:srgbClr>
                </a:solidFill>
                <a:latin typeface="Open Sans Extrabold" panose="020B0906030804020204" pitchFamily="34" charset="0"/>
                <a:ea typeface="Open Sans Extrabold" panose="020B0906030804020204" pitchFamily="34" charset="0"/>
                <a:cs typeface="Open Sans Extrabold" panose="020B0906030804020204" pitchFamily="34" charset="0"/>
              </a:rPr>
              <a:pPr algn="ctr" defTabSz="457109"/>
              <a:t>2</a:t>
            </a:fld>
            <a:endParaRPr lang="en-US" sz="900" b="1">
              <a:solidFill>
                <a:srgbClr val="172144">
                  <a:lumMod val="25000"/>
                  <a:lumOff val="75000"/>
                </a:srgb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8" name="Picture 27" descr="Logo&#10;&#10;Description automatically generated">
            <a:extLst>
              <a:ext uri="{FF2B5EF4-FFF2-40B4-BE49-F238E27FC236}">
                <a16:creationId xmlns:a16="http://schemas.microsoft.com/office/drawing/2014/main" id="{15EBB484-6444-67AC-4D4F-278BD257D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997" y="1354763"/>
            <a:ext cx="966210" cy="966210"/>
          </a:xfrm>
          <a:prstGeom prst="rect">
            <a:avLst/>
          </a:prstGeom>
        </p:spPr>
      </p:pic>
    </p:spTree>
    <p:extLst>
      <p:ext uri="{BB962C8B-B14F-4D97-AF65-F5344CB8AC3E}">
        <p14:creationId xmlns:p14="http://schemas.microsoft.com/office/powerpoint/2010/main" val="25228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1.19776E-7 2.77778E-6 L -1.19776E-7 1.84271 " pathEditMode="relative" rAng="0" ptsTypes="AA">
                                      <p:cBhvr>
                                        <p:cTn id="6" dur="5000" fill="hold"/>
                                        <p:tgtEl>
                                          <p:spTgt spid="2"/>
                                        </p:tgtEl>
                                        <p:attrNameLst>
                                          <p:attrName>ppt_x</p:attrName>
                                          <p:attrName>ppt_y</p:attrName>
                                        </p:attrNameLst>
                                      </p:cBhvr>
                                      <p:rCtr x="0" y="92130"/>
                                    </p:animMotion>
                                  </p:childTnLst>
                                </p:cTn>
                              </p:par>
                              <p:par>
                                <p:cTn id="7" presetID="42" presetClass="path" presetSubtype="0" repeatCount="indefinite" fill="hold" grpId="0" nodeType="withEffect">
                                  <p:stCondLst>
                                    <p:cond delay="0"/>
                                  </p:stCondLst>
                                  <p:childTnLst>
                                    <p:animMotion origin="layout" path="M -4.32626E-6 2.77778E-6 L -4.32626E-6 1.84271 " pathEditMode="relative" rAng="0" ptsTypes="AA">
                                      <p:cBhvr>
                                        <p:cTn id="8" dur="5000" fill="hold"/>
                                        <p:tgtEl>
                                          <p:spTgt spid="3"/>
                                        </p:tgtEl>
                                        <p:attrNameLst>
                                          <p:attrName>ppt_x</p:attrName>
                                          <p:attrName>ppt_y</p:attrName>
                                        </p:attrNameLst>
                                      </p:cBhvr>
                                      <p:rCtr x="0" y="92130"/>
                                    </p:animMotion>
                                  </p:childTnLst>
                                </p:cTn>
                              </p:par>
                              <p:par>
                                <p:cTn id="9" presetID="42" presetClass="path" presetSubtype="0" repeatCount="indefinite" fill="hold" grpId="0" nodeType="withEffect">
                                  <p:stCondLst>
                                    <p:cond delay="0"/>
                                  </p:stCondLst>
                                  <p:childTnLst>
                                    <p:animMotion origin="layout" path="M 1.27588E-6 2.77778E-6 L 1.27588E-6 1.84271 " pathEditMode="relative" rAng="0" ptsTypes="AA">
                                      <p:cBhvr>
                                        <p:cTn id="10" dur="5000" fill="hold"/>
                                        <p:tgtEl>
                                          <p:spTgt spid="4"/>
                                        </p:tgtEl>
                                        <p:attrNameLst>
                                          <p:attrName>ppt_x</p:attrName>
                                          <p:attrName>ppt_y</p:attrName>
                                        </p:attrNameLst>
                                      </p:cBhvr>
                                      <p:rCtr x="0" y="92130"/>
                                    </p:animMotion>
                                  </p:childTnLst>
                                </p:cTn>
                              </p:par>
                              <p:par>
                                <p:cTn id="11" presetID="42" presetClass="path" presetSubtype="0" repeatCount="indefinite" fill="hold" grpId="0" nodeType="withEffect">
                                  <p:stCondLst>
                                    <p:cond delay="0"/>
                                  </p:stCondLst>
                                  <p:childTnLst>
                                    <p:animMotion origin="layout" path="M 2.16508E-6 2.77778E-6 L 2.16508E-6 1.84271 " pathEditMode="relative" rAng="0" ptsTypes="AA">
                                      <p:cBhvr>
                                        <p:cTn id="12" dur="5000" fill="hold"/>
                                        <p:tgtEl>
                                          <p:spTgt spid="5"/>
                                        </p:tgtEl>
                                        <p:attrNameLst>
                                          <p:attrName>ppt_x</p:attrName>
                                          <p:attrName>ppt_y</p:attrName>
                                        </p:attrNameLst>
                                      </p:cBhvr>
                                      <p:rCtr x="0" y="92130"/>
                                    </p:animMotion>
                                  </p:childTnLst>
                                </p:cTn>
                              </p:par>
                              <p:par>
                                <p:cTn id="13" presetID="42" presetClass="path" presetSubtype="0" repeatCount="indefinite" fill="hold" grpId="0" nodeType="withEffect">
                                  <p:stCondLst>
                                    <p:cond delay="0"/>
                                  </p:stCondLst>
                                  <p:childTnLst>
                                    <p:animMotion origin="layout" path="M 3.05429E-6 2.77778E-6 L 3.05429E-6 1.84271 " pathEditMode="relative" rAng="0" ptsTypes="AA">
                                      <p:cBhvr>
                                        <p:cTn id="14" dur="5000" fill="hold"/>
                                        <p:tgtEl>
                                          <p:spTgt spid="6"/>
                                        </p:tgtEl>
                                        <p:attrNameLst>
                                          <p:attrName>ppt_x</p:attrName>
                                          <p:attrName>ppt_y</p:attrName>
                                        </p:attrNameLst>
                                      </p:cBhvr>
                                      <p:rCtr x="0" y="92130"/>
                                    </p:animMotion>
                                  </p:childTnLst>
                                </p:cTn>
                              </p:par>
                              <p:par>
                                <p:cTn id="15" presetID="42" presetClass="path" presetSubtype="0" repeatCount="indefinite" fill="hold" grpId="0" nodeType="withEffect">
                                  <p:stCondLst>
                                    <p:cond delay="0"/>
                                  </p:stCondLst>
                                  <p:childTnLst>
                                    <p:animMotion origin="layout" path="M -1.34358E-6 2.77778E-6 L -1.34358E-6 1.84271 " pathEditMode="relative" rAng="0" ptsTypes="AA">
                                      <p:cBhvr>
                                        <p:cTn id="16" dur="5000" fill="hold"/>
                                        <p:tgtEl>
                                          <p:spTgt spid="7"/>
                                        </p:tgtEl>
                                        <p:attrNameLst>
                                          <p:attrName>ppt_x</p:attrName>
                                          <p:attrName>ppt_y</p:attrName>
                                        </p:attrNameLst>
                                      </p:cBhvr>
                                      <p:rCtr x="0" y="92130"/>
                                    </p:animMotion>
                                  </p:childTnLst>
                                </p:cTn>
                              </p:par>
                              <p:par>
                                <p:cTn id="17" presetID="42" presetClass="path" presetSubtype="0" repeatCount="indefinite" fill="hold" grpId="0" nodeType="withEffect">
                                  <p:stCondLst>
                                    <p:cond delay="0"/>
                                  </p:stCondLst>
                                  <p:childTnLst>
                                    <p:animMotion origin="layout" path="M -4.54368E-6 2.40741E-6 L -4.54368E-6 1.84271 " pathEditMode="relative" rAng="0" ptsTypes="AA">
                                      <p:cBhvr>
                                        <p:cTn id="18" dur="5000" fill="hold"/>
                                        <p:tgtEl>
                                          <p:spTgt spid="8"/>
                                        </p:tgtEl>
                                        <p:attrNameLst>
                                          <p:attrName>ppt_x</p:attrName>
                                          <p:attrName>ppt_y</p:attrName>
                                        </p:attrNameLst>
                                      </p:cBhvr>
                                      <p:rCtr x="0" y="92130"/>
                                    </p:animMotion>
                                  </p:childTnLst>
                                </p:cTn>
                              </p:par>
                              <p:par>
                                <p:cTn id="19" presetID="42" presetClass="path" presetSubtype="0" repeatCount="indefinite" fill="hold" grpId="0" nodeType="withEffect">
                                  <p:stCondLst>
                                    <p:cond delay="0"/>
                                  </p:stCondLst>
                                  <p:childTnLst>
                                    <p:animMotion origin="layout" path="M -1.34358E-6 2.77778E-6 L -1.34358E-6 1.84271 " pathEditMode="relative" rAng="0" ptsTypes="AA">
                                      <p:cBhvr>
                                        <p:cTn id="20" dur="5000" fill="hold"/>
                                        <p:tgtEl>
                                          <p:spTgt spid="9"/>
                                        </p:tgtEl>
                                        <p:attrNameLst>
                                          <p:attrName>ppt_x</p:attrName>
                                          <p:attrName>ppt_y</p:attrName>
                                        </p:attrNameLst>
                                      </p:cBhvr>
                                      <p:rCtr x="0" y="92130"/>
                                    </p:animMotion>
                                  </p:childTnLst>
                                </p:cTn>
                              </p:par>
                              <p:par>
                                <p:cTn id="21" presetID="42" presetClass="path" presetSubtype="0" repeatCount="indefinite" fill="hold" grpId="0" nodeType="withEffect">
                                  <p:stCondLst>
                                    <p:cond delay="0"/>
                                  </p:stCondLst>
                                  <p:childTnLst>
                                    <p:animMotion origin="layout" path="M 3.05429E-6 2.77778E-6 L 3.05429E-6 1.84271 " pathEditMode="relative" rAng="0" ptsTypes="AA">
                                      <p:cBhvr>
                                        <p:cTn id="22" dur="5000" fill="hold"/>
                                        <p:tgtEl>
                                          <p:spTgt spid="10"/>
                                        </p:tgtEl>
                                        <p:attrNameLst>
                                          <p:attrName>ppt_x</p:attrName>
                                          <p:attrName>ppt_y</p:attrName>
                                        </p:attrNameLst>
                                      </p:cBhvr>
                                      <p:rCtr x="0" y="92130"/>
                                    </p:animMotion>
                                  </p:childTnLst>
                                </p:cTn>
                              </p:par>
                              <p:par>
                                <p:cTn id="23" presetID="42" presetClass="path" presetSubtype="0" repeatCount="indefinite" fill="hold" grpId="0" nodeType="withEffect">
                                  <p:stCondLst>
                                    <p:cond delay="0"/>
                                  </p:stCondLst>
                                  <p:childTnLst>
                                    <p:animMotion origin="layout" path="M 2.16508E-6 2.77778E-6 L 2.16508E-6 1.84271 " pathEditMode="relative" rAng="0" ptsTypes="AA">
                                      <p:cBhvr>
                                        <p:cTn id="24" dur="5000" fill="hold"/>
                                        <p:tgtEl>
                                          <p:spTgt spid="11"/>
                                        </p:tgtEl>
                                        <p:attrNameLst>
                                          <p:attrName>ppt_x</p:attrName>
                                          <p:attrName>ppt_y</p:attrName>
                                        </p:attrNameLst>
                                      </p:cBhvr>
                                      <p:rCtr x="0" y="92130"/>
                                    </p:animMotion>
                                  </p:childTnLst>
                                </p:cTn>
                              </p:par>
                              <p:par>
                                <p:cTn id="25" presetID="42" presetClass="path" presetSubtype="0" repeatCount="indefinite" fill="hold" grpId="0" nodeType="withEffect">
                                  <p:stCondLst>
                                    <p:cond delay="0"/>
                                  </p:stCondLst>
                                  <p:childTnLst>
                                    <p:animMotion origin="layout" path="M 1.27588E-6 2.77778E-6 L 1.27588E-6 1.84271 " pathEditMode="relative" rAng="0" ptsTypes="AA">
                                      <p:cBhvr>
                                        <p:cTn id="26" dur="5000" fill="hold"/>
                                        <p:tgtEl>
                                          <p:spTgt spid="12"/>
                                        </p:tgtEl>
                                        <p:attrNameLst>
                                          <p:attrName>ppt_x</p:attrName>
                                          <p:attrName>ppt_y</p:attrName>
                                        </p:attrNameLst>
                                      </p:cBhvr>
                                      <p:rCtr x="0" y="92130"/>
                                    </p:animMotion>
                                  </p:childTnLst>
                                </p:cTn>
                              </p:par>
                              <p:par>
                                <p:cTn id="27" presetID="42" presetClass="path" presetSubtype="0" repeatCount="indefinite" fill="hold" grpId="0" nodeType="withEffect">
                                  <p:stCondLst>
                                    <p:cond delay="0"/>
                                  </p:stCondLst>
                                  <p:childTnLst>
                                    <p:animMotion origin="layout" path="M -4.32626E-6 2.77778E-6 L -4.32626E-6 1.84271 " pathEditMode="relative" rAng="0" ptsTypes="AA">
                                      <p:cBhvr>
                                        <p:cTn id="28" dur="5000" fill="hold"/>
                                        <p:tgtEl>
                                          <p:spTgt spid="13"/>
                                        </p:tgtEl>
                                        <p:attrNameLst>
                                          <p:attrName>ppt_x</p:attrName>
                                          <p:attrName>ppt_y</p:attrName>
                                        </p:attrNameLst>
                                      </p:cBhvr>
                                      <p:rCtr x="0" y="92130"/>
                                    </p:animMotion>
                                  </p:childTnLst>
                                </p:cTn>
                              </p:par>
                              <p:par>
                                <p:cTn id="29" presetID="42" presetClass="path" presetSubtype="0" repeatCount="indefinite" fill="hold" grpId="0" nodeType="withEffect">
                                  <p:stCondLst>
                                    <p:cond delay="0"/>
                                  </p:stCondLst>
                                  <p:childTnLst>
                                    <p:animMotion origin="layout" path="M -1.19776E-7 2.77778E-6 L -1.19776E-7 1.84271 " pathEditMode="relative" rAng="0" ptsTypes="AA">
                                      <p:cBhvr>
                                        <p:cTn id="30" dur="5000" fill="hold"/>
                                        <p:tgtEl>
                                          <p:spTgt spid="14"/>
                                        </p:tgtEl>
                                        <p:attrNameLst>
                                          <p:attrName>ppt_x</p:attrName>
                                          <p:attrName>ppt_y</p:attrName>
                                        </p:attrNameLst>
                                      </p:cBhvr>
                                      <p:rCtr x="0" y="92130"/>
                                    </p:animMotion>
                                  </p:childTnLst>
                                </p:cTn>
                              </p:par>
                              <p:par>
                                <p:cTn id="31" presetID="2" presetClass="entr" presetSubtype="4" decel="10000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500" fill="hold"/>
                                        <p:tgtEl>
                                          <p:spTgt spid="25"/>
                                        </p:tgtEl>
                                        <p:attrNameLst>
                                          <p:attrName>ppt_x</p:attrName>
                                        </p:attrNameLst>
                                      </p:cBhvr>
                                      <p:tavLst>
                                        <p:tav tm="0">
                                          <p:val>
                                            <p:strVal val="#ppt_x"/>
                                          </p:val>
                                        </p:tav>
                                        <p:tav tm="100000">
                                          <p:val>
                                            <p:strVal val="#ppt_x"/>
                                          </p:val>
                                        </p:tav>
                                      </p:tavLst>
                                    </p:anim>
                                    <p:anim calcmode="lin" valueType="num">
                                      <p:cBhvr additive="base">
                                        <p:cTn id="34" dur="1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1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500" fill="hold"/>
                                        <p:tgtEl>
                                          <p:spTgt spid="24"/>
                                        </p:tgtEl>
                                        <p:attrNameLst>
                                          <p:attrName>ppt_x</p:attrName>
                                        </p:attrNameLst>
                                      </p:cBhvr>
                                      <p:tavLst>
                                        <p:tav tm="0">
                                          <p:val>
                                            <p:strVal val="#ppt_x"/>
                                          </p:val>
                                        </p:tav>
                                        <p:tav tm="100000">
                                          <p:val>
                                            <p:strVal val="#ppt_x"/>
                                          </p:val>
                                        </p:tav>
                                      </p:tavLst>
                                    </p:anim>
                                    <p:anim calcmode="lin" valueType="num">
                                      <p:cBhvr additive="base">
                                        <p:cTn id="38" dur="1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1" decel="100000" fill="hold" grpId="0" nodeType="withEffect">
                                  <p:stCondLst>
                                    <p:cond delay="3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ppt_x"/>
                                          </p:val>
                                        </p:tav>
                                        <p:tav tm="100000">
                                          <p:val>
                                            <p:strVal val="#ppt_x"/>
                                          </p:val>
                                        </p:tav>
                                      </p:tavLst>
                                    </p:anim>
                                    <p:anim calcmode="lin" valueType="num">
                                      <p:cBhvr additive="base">
                                        <p:cTn id="42" dur="1000" fill="hold"/>
                                        <p:tgtEl>
                                          <p:spTgt spid="16"/>
                                        </p:tgtEl>
                                        <p:attrNameLst>
                                          <p:attrName>ppt_y</p:attrName>
                                        </p:attrNameLst>
                                      </p:cBhvr>
                                      <p:tavLst>
                                        <p:tav tm="0">
                                          <p:val>
                                            <p:strVal val="0-#ppt_h/2"/>
                                          </p:val>
                                        </p:tav>
                                        <p:tav tm="100000">
                                          <p:val>
                                            <p:strVal val="#ppt_y"/>
                                          </p:val>
                                        </p:tav>
                                      </p:tavLst>
                                    </p:anim>
                                  </p:childTnLst>
                                </p:cTn>
                              </p:par>
                              <p:par>
                                <p:cTn id="43" presetID="2" presetClass="entr" presetSubtype="2" decel="100000" fill="hold" grpId="0" nodeType="withEffect">
                                  <p:stCondLst>
                                    <p:cond delay="4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1000" fill="hold"/>
                                        <p:tgtEl>
                                          <p:spTgt spid="19"/>
                                        </p:tgtEl>
                                        <p:attrNameLst>
                                          <p:attrName>ppt_x</p:attrName>
                                        </p:attrNameLst>
                                      </p:cBhvr>
                                      <p:tavLst>
                                        <p:tav tm="0">
                                          <p:val>
                                            <p:strVal val="1+#ppt_w/2"/>
                                          </p:val>
                                        </p:tav>
                                        <p:tav tm="100000">
                                          <p:val>
                                            <p:strVal val="#ppt_x"/>
                                          </p:val>
                                        </p:tav>
                                      </p:tavLst>
                                    </p:anim>
                                    <p:anim calcmode="lin" valueType="num">
                                      <p:cBhvr additive="base">
                                        <p:cTn id="46" dur="10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1000" fill="hold"/>
                                        <p:tgtEl>
                                          <p:spTgt spid="17"/>
                                        </p:tgtEl>
                                        <p:attrNameLst>
                                          <p:attrName>ppt_x</p:attrName>
                                        </p:attrNameLst>
                                      </p:cBhvr>
                                      <p:tavLst>
                                        <p:tav tm="0">
                                          <p:val>
                                            <p:strVal val="#ppt_x"/>
                                          </p:val>
                                        </p:tav>
                                        <p:tav tm="100000">
                                          <p:val>
                                            <p:strVal val="#ppt_x"/>
                                          </p:val>
                                        </p:tav>
                                      </p:tavLst>
                                    </p:anim>
                                    <p:anim calcmode="lin" valueType="num">
                                      <p:cBhvr additive="base">
                                        <p:cTn id="50" dur="10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8" decel="100000" fill="hold" grpId="0" nodeType="withEffect">
                                  <p:stCondLst>
                                    <p:cond delay="60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1000" fill="hold"/>
                                        <p:tgtEl>
                                          <p:spTgt spid="20"/>
                                        </p:tgtEl>
                                        <p:attrNameLst>
                                          <p:attrName>ppt_x</p:attrName>
                                        </p:attrNameLst>
                                      </p:cBhvr>
                                      <p:tavLst>
                                        <p:tav tm="0">
                                          <p:val>
                                            <p:strVal val="0-#ppt_w/2"/>
                                          </p:val>
                                        </p:tav>
                                        <p:tav tm="100000">
                                          <p:val>
                                            <p:strVal val="#ppt_x"/>
                                          </p:val>
                                        </p:tav>
                                      </p:tavLst>
                                    </p:anim>
                                    <p:anim calcmode="lin" valueType="num">
                                      <p:cBhvr additive="base">
                                        <p:cTn id="54" dur="1000" fill="hold"/>
                                        <p:tgtEl>
                                          <p:spTgt spid="20"/>
                                        </p:tgtEl>
                                        <p:attrNameLst>
                                          <p:attrName>ppt_y</p:attrName>
                                        </p:attrNameLst>
                                      </p:cBhvr>
                                      <p:tavLst>
                                        <p:tav tm="0">
                                          <p:val>
                                            <p:strVal val="#ppt_y"/>
                                          </p:val>
                                        </p:tav>
                                        <p:tav tm="100000">
                                          <p:val>
                                            <p:strVal val="#ppt_y"/>
                                          </p:val>
                                        </p:tav>
                                      </p:tavLst>
                                    </p:anim>
                                  </p:childTnLst>
                                </p:cTn>
                              </p:par>
                              <p:par>
                                <p:cTn id="55" presetID="10" presetClass="entr" presetSubtype="0" fill="hold" nodeType="withEffect">
                                  <p:stCondLst>
                                    <p:cond delay="6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4" grpId="0"/>
      <p:bldP spid="25" grpId="0" animBg="1"/>
      <p:bldP spid="16" grpId="0" animBg="1"/>
      <p:bldP spid="17"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C877B5-EAE5-4A22-A550-6167949F112D}"/>
              </a:ext>
            </a:extLst>
          </p:cNvPr>
          <p:cNvSpPr>
            <a:spLocks noChangeArrowheads="1"/>
          </p:cNvSpPr>
          <p:nvPr/>
        </p:nvSpPr>
        <p:spPr bwMode="auto">
          <a:xfrm>
            <a:off x="4724532" y="881415"/>
            <a:ext cx="7189667" cy="5084872"/>
          </a:xfrm>
          <a:prstGeom prst="rect">
            <a:avLst/>
          </a:prstGeom>
          <a:solidFill>
            <a:srgbClr val="DAE6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12" name="Group 111">
            <a:extLst>
              <a:ext uri="{FF2B5EF4-FFF2-40B4-BE49-F238E27FC236}">
                <a16:creationId xmlns:a16="http://schemas.microsoft.com/office/drawing/2014/main" id="{DD6C8679-E431-412C-8AE6-6A21FDFEE353}"/>
              </a:ext>
            </a:extLst>
          </p:cNvPr>
          <p:cNvGrpSpPr/>
          <p:nvPr/>
        </p:nvGrpSpPr>
        <p:grpSpPr>
          <a:xfrm>
            <a:off x="6396835" y="3061725"/>
            <a:ext cx="1633859" cy="2382826"/>
            <a:chOff x="12795335" y="6123354"/>
            <a:chExt cx="3268144" cy="4766272"/>
          </a:xfrm>
        </p:grpSpPr>
        <p:sp>
          <p:nvSpPr>
            <p:cNvPr id="33" name="Freeform 32">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4" name="Freeform 33">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5" name="Freeform 34">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6" name="Freeform 35">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7" name="Freeform 36">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8" name="Freeform 37">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9" name="Freeform 38">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0" name="Freeform 39">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1" name="Freeform 40">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2" name="Freeform 41">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3" name="Freeform 42">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4" name="Freeform 43">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5" name="Freeform 44">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6" name="Freeform 45">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7" name="Freeform 46">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7" name="Freeform 6">
            <a:extLst>
              <a:ext uri="{FF2B5EF4-FFF2-40B4-BE49-F238E27FC236}">
                <a16:creationId xmlns:a16="http://schemas.microsoft.com/office/drawing/2014/main" id="{78874CEE-F8D8-48CB-B15F-061EEB8F6593}"/>
              </a:ext>
            </a:extLst>
          </p:cNvPr>
          <p:cNvSpPr>
            <a:spLocks noEditPoints="1"/>
          </p:cNvSpPr>
          <p:nvPr/>
        </p:nvSpPr>
        <p:spPr bwMode="auto">
          <a:xfrm>
            <a:off x="3608976" y="594460"/>
            <a:ext cx="9743431" cy="5485785"/>
          </a:xfrm>
          <a:custGeom>
            <a:avLst/>
            <a:gdLst>
              <a:gd name="T0" fmla="*/ 0 w 7276"/>
              <a:gd name="T1" fmla="*/ 0 h 4093"/>
              <a:gd name="T2" fmla="*/ 0 w 7276"/>
              <a:gd name="T3" fmla="*/ 4093 h 4093"/>
              <a:gd name="T4" fmla="*/ 7276 w 7276"/>
              <a:gd name="T5" fmla="*/ 4093 h 4093"/>
              <a:gd name="T6" fmla="*/ 7276 w 7276"/>
              <a:gd name="T7" fmla="*/ 0 h 4093"/>
              <a:gd name="T8" fmla="*/ 0 w 7276"/>
              <a:gd name="T9" fmla="*/ 0 h 4093"/>
              <a:gd name="T10" fmla="*/ 5438 w 7276"/>
              <a:gd name="T11" fmla="*/ 2661 h 4093"/>
              <a:gd name="T12" fmla="*/ 4310 w 7276"/>
              <a:gd name="T13" fmla="*/ 3296 h 4093"/>
              <a:gd name="T14" fmla="*/ 4270 w 7276"/>
              <a:gd name="T15" fmla="*/ 3283 h 4093"/>
              <a:gd name="T16" fmla="*/ 4142 w 7276"/>
              <a:gd name="T17" fmla="*/ 3297 h 4093"/>
              <a:gd name="T18" fmla="*/ 3700 w 7276"/>
              <a:gd name="T19" fmla="*/ 3350 h 4093"/>
              <a:gd name="T20" fmla="*/ 3580 w 7276"/>
              <a:gd name="T21" fmla="*/ 3302 h 4093"/>
              <a:gd name="T22" fmla="*/ 3399 w 7276"/>
              <a:gd name="T23" fmla="*/ 3295 h 4093"/>
              <a:gd name="T24" fmla="*/ 2869 w 7276"/>
              <a:gd name="T25" fmla="*/ 3335 h 4093"/>
              <a:gd name="T26" fmla="*/ 2402 w 7276"/>
              <a:gd name="T27" fmla="*/ 2971 h 4093"/>
              <a:gd name="T28" fmla="*/ 2247 w 7276"/>
              <a:gd name="T29" fmla="*/ 2853 h 4093"/>
              <a:gd name="T30" fmla="*/ 2213 w 7276"/>
              <a:gd name="T31" fmla="*/ 2844 h 4093"/>
              <a:gd name="T32" fmla="*/ 1828 w 7276"/>
              <a:gd name="T33" fmla="*/ 2121 h 4093"/>
              <a:gd name="T34" fmla="*/ 1899 w 7276"/>
              <a:gd name="T35" fmla="*/ 1966 h 4093"/>
              <a:gd name="T36" fmla="*/ 1926 w 7276"/>
              <a:gd name="T37" fmla="*/ 1657 h 4093"/>
              <a:gd name="T38" fmla="*/ 1899 w 7276"/>
              <a:gd name="T39" fmla="*/ 1255 h 4093"/>
              <a:gd name="T40" fmla="*/ 2619 w 7276"/>
              <a:gd name="T41" fmla="*/ 854 h 4093"/>
              <a:gd name="T42" fmla="*/ 2625 w 7276"/>
              <a:gd name="T43" fmla="*/ 856 h 4093"/>
              <a:gd name="T44" fmla="*/ 2806 w 7276"/>
              <a:gd name="T45" fmla="*/ 809 h 4093"/>
              <a:gd name="T46" fmla="*/ 3568 w 7276"/>
              <a:gd name="T47" fmla="*/ 609 h 4093"/>
              <a:gd name="T48" fmla="*/ 3903 w 7276"/>
              <a:gd name="T49" fmla="*/ 802 h 4093"/>
              <a:gd name="T50" fmla="*/ 4366 w 7276"/>
              <a:gd name="T51" fmla="*/ 965 h 4093"/>
              <a:gd name="T52" fmla="*/ 4687 w 7276"/>
              <a:gd name="T53" fmla="*/ 996 h 4093"/>
              <a:gd name="T54" fmla="*/ 5355 w 7276"/>
              <a:gd name="T55" fmla="*/ 1852 h 4093"/>
              <a:gd name="T56" fmla="*/ 5401 w 7276"/>
              <a:gd name="T57" fmla="*/ 2063 h 4093"/>
              <a:gd name="T58" fmla="*/ 5438 w 7276"/>
              <a:gd name="T59" fmla="*/ 2661 h 4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76" h="4093">
                <a:moveTo>
                  <a:pt x="0" y="0"/>
                </a:moveTo>
                <a:cubicBezTo>
                  <a:pt x="0" y="4093"/>
                  <a:pt x="0" y="4093"/>
                  <a:pt x="0" y="4093"/>
                </a:cubicBezTo>
                <a:cubicBezTo>
                  <a:pt x="7276" y="4093"/>
                  <a:pt x="7276" y="4093"/>
                  <a:pt x="7276" y="4093"/>
                </a:cubicBezTo>
                <a:cubicBezTo>
                  <a:pt x="7276" y="0"/>
                  <a:pt x="7276" y="0"/>
                  <a:pt x="7276" y="0"/>
                </a:cubicBezTo>
                <a:lnTo>
                  <a:pt x="0" y="0"/>
                </a:lnTo>
                <a:close/>
                <a:moveTo>
                  <a:pt x="5438" y="2661"/>
                </a:moveTo>
                <a:cubicBezTo>
                  <a:pt x="5301" y="3148"/>
                  <a:pt x="4796" y="3432"/>
                  <a:pt x="4310" y="3296"/>
                </a:cubicBezTo>
                <a:cubicBezTo>
                  <a:pt x="4296" y="3292"/>
                  <a:pt x="4283" y="3288"/>
                  <a:pt x="4270" y="3283"/>
                </a:cubicBezTo>
                <a:cubicBezTo>
                  <a:pt x="4227" y="3270"/>
                  <a:pt x="4181" y="3275"/>
                  <a:pt x="4142" y="3297"/>
                </a:cubicBezTo>
                <a:cubicBezTo>
                  <a:pt x="4013" y="3370"/>
                  <a:pt x="3855" y="3394"/>
                  <a:pt x="3700" y="3350"/>
                </a:cubicBezTo>
                <a:cubicBezTo>
                  <a:pt x="3658" y="3338"/>
                  <a:pt x="3617" y="3322"/>
                  <a:pt x="3580" y="3302"/>
                </a:cubicBezTo>
                <a:cubicBezTo>
                  <a:pt x="3524" y="3271"/>
                  <a:pt x="3457" y="3269"/>
                  <a:pt x="3399" y="3295"/>
                </a:cubicBezTo>
                <a:cubicBezTo>
                  <a:pt x="3238" y="3367"/>
                  <a:pt x="3052" y="3386"/>
                  <a:pt x="2869" y="3335"/>
                </a:cubicBezTo>
                <a:cubicBezTo>
                  <a:pt x="2664" y="3277"/>
                  <a:pt x="2501" y="3143"/>
                  <a:pt x="2402" y="2971"/>
                </a:cubicBezTo>
                <a:cubicBezTo>
                  <a:pt x="2368" y="2912"/>
                  <a:pt x="2312" y="2870"/>
                  <a:pt x="2247" y="2853"/>
                </a:cubicBezTo>
                <a:cubicBezTo>
                  <a:pt x="2235" y="2850"/>
                  <a:pt x="2224" y="2847"/>
                  <a:pt x="2213" y="2844"/>
                </a:cubicBezTo>
                <a:cubicBezTo>
                  <a:pt x="1909" y="2747"/>
                  <a:pt x="1739" y="2428"/>
                  <a:pt x="1828" y="2121"/>
                </a:cubicBezTo>
                <a:cubicBezTo>
                  <a:pt x="1845" y="2065"/>
                  <a:pt x="1869" y="2012"/>
                  <a:pt x="1899" y="1966"/>
                </a:cubicBezTo>
                <a:cubicBezTo>
                  <a:pt x="1959" y="1874"/>
                  <a:pt x="1971" y="1758"/>
                  <a:pt x="1926" y="1657"/>
                </a:cubicBezTo>
                <a:cubicBezTo>
                  <a:pt x="1872" y="1535"/>
                  <a:pt x="1858" y="1394"/>
                  <a:pt x="1899" y="1255"/>
                </a:cubicBezTo>
                <a:cubicBezTo>
                  <a:pt x="1988" y="945"/>
                  <a:pt x="2309" y="767"/>
                  <a:pt x="2619" y="854"/>
                </a:cubicBezTo>
                <a:cubicBezTo>
                  <a:pt x="2621" y="855"/>
                  <a:pt x="2623" y="855"/>
                  <a:pt x="2625" y="856"/>
                </a:cubicBezTo>
                <a:cubicBezTo>
                  <a:pt x="2689" y="875"/>
                  <a:pt x="2759" y="856"/>
                  <a:pt x="2806" y="809"/>
                </a:cubicBezTo>
                <a:cubicBezTo>
                  <a:pt x="2999" y="616"/>
                  <a:pt x="3287" y="531"/>
                  <a:pt x="3568" y="609"/>
                </a:cubicBezTo>
                <a:cubicBezTo>
                  <a:pt x="3699" y="646"/>
                  <a:pt x="3812" y="713"/>
                  <a:pt x="3903" y="802"/>
                </a:cubicBezTo>
                <a:cubicBezTo>
                  <a:pt x="4025" y="921"/>
                  <a:pt x="4195" y="979"/>
                  <a:pt x="4366" y="965"/>
                </a:cubicBezTo>
                <a:cubicBezTo>
                  <a:pt x="4471" y="957"/>
                  <a:pt x="4579" y="966"/>
                  <a:pt x="4687" y="996"/>
                </a:cubicBezTo>
                <a:cubicBezTo>
                  <a:pt x="5083" y="1107"/>
                  <a:pt x="5345" y="1462"/>
                  <a:pt x="5355" y="1852"/>
                </a:cubicBezTo>
                <a:cubicBezTo>
                  <a:pt x="5357" y="1925"/>
                  <a:pt x="5373" y="1996"/>
                  <a:pt x="5401" y="2063"/>
                </a:cubicBezTo>
                <a:cubicBezTo>
                  <a:pt x="5478" y="2246"/>
                  <a:pt x="5495" y="2455"/>
                  <a:pt x="5438" y="2661"/>
                </a:cubicBezTo>
                <a:close/>
              </a:path>
            </a:pathLst>
          </a:custGeom>
          <a:solidFill>
            <a:srgbClr val="FFFFFF"/>
          </a:solidFill>
          <a:ln>
            <a:noFill/>
          </a:ln>
          <a:effectLst>
            <a:outerShdw blurRad="419100" dist="304800" dir="1800000" algn="tl" rotWithShape="0">
              <a:srgbClr val="8FBAF9">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15" name="Group 114">
            <a:extLst>
              <a:ext uri="{FF2B5EF4-FFF2-40B4-BE49-F238E27FC236}">
                <a16:creationId xmlns:a16="http://schemas.microsoft.com/office/drawing/2014/main" id="{F9D395BB-B6B0-49C8-A127-10C31703ED57}"/>
              </a:ext>
            </a:extLst>
          </p:cNvPr>
          <p:cNvGrpSpPr/>
          <p:nvPr/>
        </p:nvGrpSpPr>
        <p:grpSpPr>
          <a:xfrm>
            <a:off x="9306889" y="2174773"/>
            <a:ext cx="1817154" cy="3649410"/>
            <a:chOff x="18616201" y="4349219"/>
            <a:chExt cx="3634781" cy="7299770"/>
          </a:xfrm>
        </p:grpSpPr>
        <p:sp>
          <p:nvSpPr>
            <p:cNvPr id="8" name="Freeform 7">
              <a:extLst>
                <a:ext uri="{FF2B5EF4-FFF2-40B4-BE49-F238E27FC236}">
                  <a16:creationId xmlns:a16="http://schemas.microsoft.com/office/drawing/2014/main" id="{E08226B4-DF11-4F49-BBC3-DF3BAE8671B9}"/>
                </a:ext>
              </a:extLst>
            </p:cNvPr>
            <p:cNvSpPr>
              <a:spLocks/>
            </p:cNvSpPr>
            <p:nvPr/>
          </p:nvSpPr>
          <p:spPr bwMode="auto">
            <a:xfrm>
              <a:off x="18616201" y="4349219"/>
              <a:ext cx="3634781" cy="7299770"/>
            </a:xfrm>
            <a:custGeom>
              <a:avLst/>
              <a:gdLst>
                <a:gd name="T0" fmla="*/ 886 w 1357"/>
                <a:gd name="T1" fmla="*/ 1301 h 2723"/>
                <a:gd name="T2" fmla="*/ 988 w 1357"/>
                <a:gd name="T3" fmla="*/ 949 h 2723"/>
                <a:gd name="T4" fmla="*/ 798 w 1357"/>
                <a:gd name="T5" fmla="*/ 545 h 2723"/>
                <a:gd name="T6" fmla="*/ 899 w 1357"/>
                <a:gd name="T7" fmla="*/ 328 h 2723"/>
                <a:gd name="T8" fmla="*/ 631 w 1357"/>
                <a:gd name="T9" fmla="*/ 13 h 2723"/>
                <a:gd name="T10" fmla="*/ 315 w 1357"/>
                <a:gd name="T11" fmla="*/ 281 h 2723"/>
                <a:gd name="T12" fmla="*/ 350 w 1357"/>
                <a:gd name="T13" fmla="*/ 445 h 2723"/>
                <a:gd name="T14" fmla="*/ 50 w 1357"/>
                <a:gd name="T15" fmla="*/ 869 h 2723"/>
                <a:gd name="T16" fmla="*/ 238 w 1357"/>
                <a:gd name="T17" fmla="*/ 1380 h 2723"/>
                <a:gd name="T18" fmla="*/ 3 w 1357"/>
                <a:gd name="T19" fmla="*/ 1908 h 2723"/>
                <a:gd name="T20" fmla="*/ 762 w 1357"/>
                <a:gd name="T21" fmla="*/ 2664 h 2723"/>
                <a:gd name="T22" fmla="*/ 1298 w 1357"/>
                <a:gd name="T23" fmla="*/ 1817 h 2723"/>
                <a:gd name="T24" fmla="*/ 886 w 1357"/>
                <a:gd name="T25" fmla="*/ 1301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7" h="2723">
                  <a:moveTo>
                    <a:pt x="886" y="1301"/>
                  </a:moveTo>
                  <a:cubicBezTo>
                    <a:pt x="870" y="1116"/>
                    <a:pt x="989" y="1169"/>
                    <a:pt x="988" y="949"/>
                  </a:cubicBezTo>
                  <a:cubicBezTo>
                    <a:pt x="987" y="756"/>
                    <a:pt x="800" y="649"/>
                    <a:pt x="798" y="545"/>
                  </a:cubicBezTo>
                  <a:cubicBezTo>
                    <a:pt x="795" y="441"/>
                    <a:pt x="894" y="387"/>
                    <a:pt x="899" y="328"/>
                  </a:cubicBezTo>
                  <a:cubicBezTo>
                    <a:pt x="912" y="167"/>
                    <a:pt x="792" y="25"/>
                    <a:pt x="631" y="13"/>
                  </a:cubicBezTo>
                  <a:cubicBezTo>
                    <a:pt x="469" y="0"/>
                    <a:pt x="328" y="120"/>
                    <a:pt x="315" y="281"/>
                  </a:cubicBezTo>
                  <a:cubicBezTo>
                    <a:pt x="311" y="340"/>
                    <a:pt x="348" y="353"/>
                    <a:pt x="350" y="445"/>
                  </a:cubicBezTo>
                  <a:cubicBezTo>
                    <a:pt x="353" y="536"/>
                    <a:pt x="21" y="678"/>
                    <a:pt x="50" y="869"/>
                  </a:cubicBezTo>
                  <a:cubicBezTo>
                    <a:pt x="79" y="1061"/>
                    <a:pt x="249" y="1149"/>
                    <a:pt x="238" y="1380"/>
                  </a:cubicBezTo>
                  <a:cubicBezTo>
                    <a:pt x="229" y="1551"/>
                    <a:pt x="0" y="1625"/>
                    <a:pt x="3" y="1908"/>
                  </a:cubicBezTo>
                  <a:cubicBezTo>
                    <a:pt x="7" y="2370"/>
                    <a:pt x="339" y="2723"/>
                    <a:pt x="762" y="2664"/>
                  </a:cubicBezTo>
                  <a:cubicBezTo>
                    <a:pt x="1184" y="2605"/>
                    <a:pt x="1357" y="2239"/>
                    <a:pt x="1298" y="1817"/>
                  </a:cubicBezTo>
                  <a:cubicBezTo>
                    <a:pt x="1258" y="1536"/>
                    <a:pt x="902" y="1487"/>
                    <a:pt x="886" y="13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 name="Freeform 8">
              <a:extLst>
                <a:ext uri="{FF2B5EF4-FFF2-40B4-BE49-F238E27FC236}">
                  <a16:creationId xmlns:a16="http://schemas.microsoft.com/office/drawing/2014/main" id="{54166555-B728-4F00-97AC-65C7294CC05E}"/>
                </a:ext>
              </a:extLst>
            </p:cNvPr>
            <p:cNvSpPr>
              <a:spLocks/>
            </p:cNvSpPr>
            <p:nvPr/>
          </p:nvSpPr>
          <p:spPr bwMode="auto">
            <a:xfrm>
              <a:off x="20012715" y="5115447"/>
              <a:ext cx="538283" cy="5678057"/>
            </a:xfrm>
            <a:custGeom>
              <a:avLst/>
              <a:gdLst>
                <a:gd name="T0" fmla="*/ 63 w 201"/>
                <a:gd name="T1" fmla="*/ 0 h 2118"/>
                <a:gd name="T2" fmla="*/ 35 w 201"/>
                <a:gd name="T3" fmla="*/ 266 h 2118"/>
                <a:gd name="T4" fmla="*/ 19 w 201"/>
                <a:gd name="T5" fmla="*/ 533 h 2118"/>
                <a:gd name="T6" fmla="*/ 13 w 201"/>
                <a:gd name="T7" fmla="*/ 801 h 2118"/>
                <a:gd name="T8" fmla="*/ 18 w 201"/>
                <a:gd name="T9" fmla="*/ 1068 h 2118"/>
                <a:gd name="T10" fmla="*/ 36 w 201"/>
                <a:gd name="T11" fmla="*/ 1335 h 2118"/>
                <a:gd name="T12" fmla="*/ 70 w 201"/>
                <a:gd name="T13" fmla="*/ 1600 h 2118"/>
                <a:gd name="T14" fmla="*/ 124 w 201"/>
                <a:gd name="T15" fmla="*/ 1862 h 2118"/>
                <a:gd name="T16" fmla="*/ 201 w 201"/>
                <a:gd name="T17" fmla="*/ 2118 h 2118"/>
                <a:gd name="T18" fmla="*/ 118 w 201"/>
                <a:gd name="T19" fmla="*/ 1863 h 2118"/>
                <a:gd name="T20" fmla="*/ 62 w 201"/>
                <a:gd name="T21" fmla="*/ 1602 h 2118"/>
                <a:gd name="T22" fmla="*/ 26 w 201"/>
                <a:gd name="T23" fmla="*/ 1336 h 2118"/>
                <a:gd name="T24" fmla="*/ 7 w 201"/>
                <a:gd name="T25" fmla="*/ 1069 h 2118"/>
                <a:gd name="T26" fmla="*/ 10 w 201"/>
                <a:gd name="T27" fmla="*/ 533 h 2118"/>
                <a:gd name="T28" fmla="*/ 63 w 201"/>
                <a:gd name="T29" fmla="*/ 0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118">
                  <a:moveTo>
                    <a:pt x="63" y="0"/>
                  </a:moveTo>
                  <a:cubicBezTo>
                    <a:pt x="51" y="89"/>
                    <a:pt x="42" y="177"/>
                    <a:pt x="35" y="266"/>
                  </a:cubicBezTo>
                  <a:cubicBezTo>
                    <a:pt x="28" y="355"/>
                    <a:pt x="23" y="444"/>
                    <a:pt x="19" y="533"/>
                  </a:cubicBezTo>
                  <a:cubicBezTo>
                    <a:pt x="16" y="622"/>
                    <a:pt x="13" y="712"/>
                    <a:pt x="13" y="801"/>
                  </a:cubicBezTo>
                  <a:cubicBezTo>
                    <a:pt x="13" y="890"/>
                    <a:pt x="14" y="979"/>
                    <a:pt x="18" y="1068"/>
                  </a:cubicBezTo>
                  <a:cubicBezTo>
                    <a:pt x="22" y="1157"/>
                    <a:pt x="28" y="1246"/>
                    <a:pt x="36" y="1335"/>
                  </a:cubicBezTo>
                  <a:cubicBezTo>
                    <a:pt x="45" y="1424"/>
                    <a:pt x="57" y="1512"/>
                    <a:pt x="70" y="1600"/>
                  </a:cubicBezTo>
                  <a:cubicBezTo>
                    <a:pt x="85" y="1688"/>
                    <a:pt x="102" y="1775"/>
                    <a:pt x="124" y="1862"/>
                  </a:cubicBezTo>
                  <a:cubicBezTo>
                    <a:pt x="145" y="1949"/>
                    <a:pt x="171" y="2034"/>
                    <a:pt x="201" y="2118"/>
                  </a:cubicBezTo>
                  <a:cubicBezTo>
                    <a:pt x="169" y="2035"/>
                    <a:pt x="142" y="1950"/>
                    <a:pt x="118" y="1863"/>
                  </a:cubicBezTo>
                  <a:cubicBezTo>
                    <a:pt x="96" y="1777"/>
                    <a:pt x="77" y="1689"/>
                    <a:pt x="62" y="1602"/>
                  </a:cubicBezTo>
                  <a:cubicBezTo>
                    <a:pt x="47" y="1513"/>
                    <a:pt x="35" y="1425"/>
                    <a:pt x="26" y="1336"/>
                  </a:cubicBezTo>
                  <a:cubicBezTo>
                    <a:pt x="17" y="1247"/>
                    <a:pt x="11" y="1158"/>
                    <a:pt x="7" y="1069"/>
                  </a:cubicBezTo>
                  <a:cubicBezTo>
                    <a:pt x="0" y="890"/>
                    <a:pt x="1" y="711"/>
                    <a:pt x="10" y="533"/>
                  </a:cubicBezTo>
                  <a:cubicBezTo>
                    <a:pt x="20" y="355"/>
                    <a:pt x="36" y="176"/>
                    <a:pt x="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 name="Freeform 9">
              <a:extLst>
                <a:ext uri="{FF2B5EF4-FFF2-40B4-BE49-F238E27FC236}">
                  <a16:creationId xmlns:a16="http://schemas.microsoft.com/office/drawing/2014/main" id="{8E01F35A-D8DF-41EA-A704-DEACB72854BF}"/>
                </a:ext>
              </a:extLst>
            </p:cNvPr>
            <p:cNvSpPr>
              <a:spLocks/>
            </p:cNvSpPr>
            <p:nvPr/>
          </p:nvSpPr>
          <p:spPr bwMode="auto">
            <a:xfrm>
              <a:off x="20071761" y="5670208"/>
              <a:ext cx="561627" cy="539656"/>
            </a:xfrm>
            <a:custGeom>
              <a:avLst/>
              <a:gdLst>
                <a:gd name="T0" fmla="*/ 0 w 210"/>
                <a:gd name="T1" fmla="*/ 201 h 201"/>
                <a:gd name="T2" fmla="*/ 110 w 210"/>
                <a:gd name="T3" fmla="*/ 106 h 201"/>
                <a:gd name="T4" fmla="*/ 123 w 210"/>
                <a:gd name="T5" fmla="*/ 94 h 201"/>
                <a:gd name="T6" fmla="*/ 136 w 210"/>
                <a:gd name="T7" fmla="*/ 81 h 201"/>
                <a:gd name="T8" fmla="*/ 162 w 210"/>
                <a:gd name="T9" fmla="*/ 55 h 201"/>
                <a:gd name="T10" fmla="*/ 210 w 210"/>
                <a:gd name="T11" fmla="*/ 0 h 201"/>
                <a:gd name="T12" fmla="*/ 168 w 210"/>
                <a:gd name="T13" fmla="*/ 61 h 201"/>
                <a:gd name="T14" fmla="*/ 118 w 210"/>
                <a:gd name="T15" fmla="*/ 114 h 201"/>
                <a:gd name="T16" fmla="*/ 61 w 210"/>
                <a:gd name="T17" fmla="*/ 161 h 201"/>
                <a:gd name="T18" fmla="*/ 0 w 21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01">
                  <a:moveTo>
                    <a:pt x="0" y="201"/>
                  </a:moveTo>
                  <a:cubicBezTo>
                    <a:pt x="38" y="170"/>
                    <a:pt x="75" y="139"/>
                    <a:pt x="110" y="106"/>
                  </a:cubicBezTo>
                  <a:cubicBezTo>
                    <a:pt x="123" y="94"/>
                    <a:pt x="123" y="94"/>
                    <a:pt x="123" y="94"/>
                  </a:cubicBezTo>
                  <a:cubicBezTo>
                    <a:pt x="136" y="81"/>
                    <a:pt x="136" y="81"/>
                    <a:pt x="136" y="81"/>
                  </a:cubicBezTo>
                  <a:cubicBezTo>
                    <a:pt x="145" y="73"/>
                    <a:pt x="153" y="64"/>
                    <a:pt x="162" y="55"/>
                  </a:cubicBezTo>
                  <a:cubicBezTo>
                    <a:pt x="179" y="38"/>
                    <a:pt x="194" y="19"/>
                    <a:pt x="210" y="0"/>
                  </a:cubicBezTo>
                  <a:cubicBezTo>
                    <a:pt x="198" y="22"/>
                    <a:pt x="184" y="42"/>
                    <a:pt x="168" y="61"/>
                  </a:cubicBezTo>
                  <a:cubicBezTo>
                    <a:pt x="153" y="80"/>
                    <a:pt x="136" y="98"/>
                    <a:pt x="118" y="114"/>
                  </a:cubicBezTo>
                  <a:cubicBezTo>
                    <a:pt x="100" y="131"/>
                    <a:pt x="81" y="147"/>
                    <a:pt x="61" y="161"/>
                  </a:cubicBezTo>
                  <a:cubicBezTo>
                    <a:pt x="42" y="176"/>
                    <a:pt x="21" y="190"/>
                    <a:pt x="0"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 name="Freeform 10">
              <a:extLst>
                <a:ext uri="{FF2B5EF4-FFF2-40B4-BE49-F238E27FC236}">
                  <a16:creationId xmlns:a16="http://schemas.microsoft.com/office/drawing/2014/main" id="{9F8914B1-F097-4335-A9F0-E4B2B7AE38ED}"/>
                </a:ext>
              </a:extLst>
            </p:cNvPr>
            <p:cNvSpPr>
              <a:spLocks/>
            </p:cNvSpPr>
            <p:nvPr/>
          </p:nvSpPr>
          <p:spPr bwMode="auto">
            <a:xfrm>
              <a:off x="20049790" y="5925617"/>
              <a:ext cx="563000" cy="538283"/>
            </a:xfrm>
            <a:custGeom>
              <a:avLst/>
              <a:gdLst>
                <a:gd name="T0" fmla="*/ 0 w 210"/>
                <a:gd name="T1" fmla="*/ 201 h 201"/>
                <a:gd name="T2" fmla="*/ 110 w 210"/>
                <a:gd name="T3" fmla="*/ 106 h 201"/>
                <a:gd name="T4" fmla="*/ 124 w 210"/>
                <a:gd name="T5" fmla="*/ 93 h 201"/>
                <a:gd name="T6" fmla="*/ 137 w 210"/>
                <a:gd name="T7" fmla="*/ 80 h 201"/>
                <a:gd name="T8" fmla="*/ 162 w 210"/>
                <a:gd name="T9" fmla="*/ 55 h 201"/>
                <a:gd name="T10" fmla="*/ 210 w 210"/>
                <a:gd name="T11" fmla="*/ 0 h 201"/>
                <a:gd name="T12" fmla="*/ 169 w 210"/>
                <a:gd name="T13" fmla="*/ 60 h 201"/>
                <a:gd name="T14" fmla="*/ 118 w 210"/>
                <a:gd name="T15" fmla="*/ 114 h 201"/>
                <a:gd name="T16" fmla="*/ 61 w 210"/>
                <a:gd name="T17" fmla="*/ 161 h 201"/>
                <a:gd name="T18" fmla="*/ 0 w 21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01">
                  <a:moveTo>
                    <a:pt x="0" y="201"/>
                  </a:moveTo>
                  <a:cubicBezTo>
                    <a:pt x="38" y="170"/>
                    <a:pt x="75" y="139"/>
                    <a:pt x="110" y="106"/>
                  </a:cubicBezTo>
                  <a:cubicBezTo>
                    <a:pt x="124" y="93"/>
                    <a:pt x="124" y="93"/>
                    <a:pt x="124" y="93"/>
                  </a:cubicBezTo>
                  <a:cubicBezTo>
                    <a:pt x="137" y="80"/>
                    <a:pt x="137" y="80"/>
                    <a:pt x="137" y="80"/>
                  </a:cubicBezTo>
                  <a:cubicBezTo>
                    <a:pt x="145" y="72"/>
                    <a:pt x="154" y="63"/>
                    <a:pt x="162" y="55"/>
                  </a:cubicBezTo>
                  <a:cubicBezTo>
                    <a:pt x="179" y="37"/>
                    <a:pt x="194" y="19"/>
                    <a:pt x="210" y="0"/>
                  </a:cubicBezTo>
                  <a:cubicBezTo>
                    <a:pt x="198" y="21"/>
                    <a:pt x="184" y="41"/>
                    <a:pt x="169" y="60"/>
                  </a:cubicBezTo>
                  <a:cubicBezTo>
                    <a:pt x="153" y="79"/>
                    <a:pt x="136" y="97"/>
                    <a:pt x="118" y="114"/>
                  </a:cubicBezTo>
                  <a:cubicBezTo>
                    <a:pt x="100" y="130"/>
                    <a:pt x="81" y="146"/>
                    <a:pt x="61" y="161"/>
                  </a:cubicBezTo>
                  <a:cubicBezTo>
                    <a:pt x="42" y="175"/>
                    <a:pt x="21" y="189"/>
                    <a:pt x="0"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 name="Freeform 11">
              <a:extLst>
                <a:ext uri="{FF2B5EF4-FFF2-40B4-BE49-F238E27FC236}">
                  <a16:creationId xmlns:a16="http://schemas.microsoft.com/office/drawing/2014/main" id="{FA65C9CE-0E3C-484C-B95E-4B00AC1FF45A}"/>
                </a:ext>
              </a:extLst>
            </p:cNvPr>
            <p:cNvSpPr>
              <a:spLocks/>
            </p:cNvSpPr>
            <p:nvPr/>
          </p:nvSpPr>
          <p:spPr bwMode="auto">
            <a:xfrm>
              <a:off x="20044298" y="7426492"/>
              <a:ext cx="565746" cy="538283"/>
            </a:xfrm>
            <a:custGeom>
              <a:avLst/>
              <a:gdLst>
                <a:gd name="T0" fmla="*/ 0 w 211"/>
                <a:gd name="T1" fmla="*/ 201 h 201"/>
                <a:gd name="T2" fmla="*/ 111 w 211"/>
                <a:gd name="T3" fmla="*/ 106 h 201"/>
                <a:gd name="T4" fmla="*/ 124 w 211"/>
                <a:gd name="T5" fmla="*/ 94 h 201"/>
                <a:gd name="T6" fmla="*/ 137 w 211"/>
                <a:gd name="T7" fmla="*/ 81 h 201"/>
                <a:gd name="T8" fmla="*/ 162 w 211"/>
                <a:gd name="T9" fmla="*/ 55 h 201"/>
                <a:gd name="T10" fmla="*/ 211 w 211"/>
                <a:gd name="T11" fmla="*/ 0 h 201"/>
                <a:gd name="T12" fmla="*/ 169 w 211"/>
                <a:gd name="T13" fmla="*/ 61 h 201"/>
                <a:gd name="T14" fmla="*/ 118 w 211"/>
                <a:gd name="T15" fmla="*/ 114 h 201"/>
                <a:gd name="T16" fmla="*/ 62 w 211"/>
                <a:gd name="T17" fmla="*/ 161 h 201"/>
                <a:gd name="T18" fmla="*/ 0 w 211"/>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01">
                  <a:moveTo>
                    <a:pt x="0" y="201"/>
                  </a:moveTo>
                  <a:cubicBezTo>
                    <a:pt x="38" y="170"/>
                    <a:pt x="75" y="139"/>
                    <a:pt x="111" y="106"/>
                  </a:cubicBezTo>
                  <a:cubicBezTo>
                    <a:pt x="124" y="94"/>
                    <a:pt x="124" y="94"/>
                    <a:pt x="124" y="94"/>
                  </a:cubicBezTo>
                  <a:cubicBezTo>
                    <a:pt x="137" y="81"/>
                    <a:pt x="137" y="81"/>
                    <a:pt x="137" y="81"/>
                  </a:cubicBezTo>
                  <a:cubicBezTo>
                    <a:pt x="146" y="72"/>
                    <a:pt x="154" y="64"/>
                    <a:pt x="162" y="55"/>
                  </a:cubicBezTo>
                  <a:cubicBezTo>
                    <a:pt x="179" y="37"/>
                    <a:pt x="195" y="19"/>
                    <a:pt x="211" y="0"/>
                  </a:cubicBezTo>
                  <a:cubicBezTo>
                    <a:pt x="199" y="22"/>
                    <a:pt x="185" y="42"/>
                    <a:pt x="169" y="61"/>
                  </a:cubicBezTo>
                  <a:cubicBezTo>
                    <a:pt x="153" y="80"/>
                    <a:pt x="136" y="97"/>
                    <a:pt x="118" y="114"/>
                  </a:cubicBezTo>
                  <a:cubicBezTo>
                    <a:pt x="100" y="131"/>
                    <a:pt x="82" y="147"/>
                    <a:pt x="62" y="161"/>
                  </a:cubicBezTo>
                  <a:cubicBezTo>
                    <a:pt x="42" y="176"/>
                    <a:pt x="22" y="189"/>
                    <a:pt x="0"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 name="Freeform 12">
              <a:extLst>
                <a:ext uri="{FF2B5EF4-FFF2-40B4-BE49-F238E27FC236}">
                  <a16:creationId xmlns:a16="http://schemas.microsoft.com/office/drawing/2014/main" id="{EE97C122-440A-4093-90C8-A8171BE0F6FE}"/>
                </a:ext>
              </a:extLst>
            </p:cNvPr>
            <p:cNvSpPr>
              <a:spLocks/>
            </p:cNvSpPr>
            <p:nvPr/>
          </p:nvSpPr>
          <p:spPr bwMode="auto">
            <a:xfrm>
              <a:off x="20058029" y="7654438"/>
              <a:ext cx="561627" cy="538283"/>
            </a:xfrm>
            <a:custGeom>
              <a:avLst/>
              <a:gdLst>
                <a:gd name="T0" fmla="*/ 0 w 210"/>
                <a:gd name="T1" fmla="*/ 201 h 201"/>
                <a:gd name="T2" fmla="*/ 110 w 210"/>
                <a:gd name="T3" fmla="*/ 106 h 201"/>
                <a:gd name="T4" fmla="*/ 124 w 210"/>
                <a:gd name="T5" fmla="*/ 94 h 201"/>
                <a:gd name="T6" fmla="*/ 136 w 210"/>
                <a:gd name="T7" fmla="*/ 81 h 201"/>
                <a:gd name="T8" fmla="*/ 162 w 210"/>
                <a:gd name="T9" fmla="*/ 55 h 201"/>
                <a:gd name="T10" fmla="*/ 210 w 210"/>
                <a:gd name="T11" fmla="*/ 0 h 201"/>
                <a:gd name="T12" fmla="*/ 169 w 210"/>
                <a:gd name="T13" fmla="*/ 61 h 201"/>
                <a:gd name="T14" fmla="*/ 118 w 210"/>
                <a:gd name="T15" fmla="*/ 114 h 201"/>
                <a:gd name="T16" fmla="*/ 61 w 210"/>
                <a:gd name="T17" fmla="*/ 161 h 201"/>
                <a:gd name="T18" fmla="*/ 0 w 210"/>
                <a:gd name="T1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01">
                  <a:moveTo>
                    <a:pt x="0" y="201"/>
                  </a:moveTo>
                  <a:cubicBezTo>
                    <a:pt x="38" y="170"/>
                    <a:pt x="75" y="139"/>
                    <a:pt x="110" y="106"/>
                  </a:cubicBezTo>
                  <a:cubicBezTo>
                    <a:pt x="124" y="94"/>
                    <a:pt x="124" y="94"/>
                    <a:pt x="124" y="94"/>
                  </a:cubicBezTo>
                  <a:cubicBezTo>
                    <a:pt x="136" y="81"/>
                    <a:pt x="136" y="81"/>
                    <a:pt x="136" y="81"/>
                  </a:cubicBezTo>
                  <a:cubicBezTo>
                    <a:pt x="145" y="73"/>
                    <a:pt x="153" y="64"/>
                    <a:pt x="162" y="55"/>
                  </a:cubicBezTo>
                  <a:cubicBezTo>
                    <a:pt x="179" y="37"/>
                    <a:pt x="194" y="19"/>
                    <a:pt x="210" y="0"/>
                  </a:cubicBezTo>
                  <a:cubicBezTo>
                    <a:pt x="198" y="22"/>
                    <a:pt x="184" y="42"/>
                    <a:pt x="169" y="61"/>
                  </a:cubicBezTo>
                  <a:cubicBezTo>
                    <a:pt x="153" y="80"/>
                    <a:pt x="136" y="98"/>
                    <a:pt x="118" y="114"/>
                  </a:cubicBezTo>
                  <a:cubicBezTo>
                    <a:pt x="100" y="131"/>
                    <a:pt x="81" y="147"/>
                    <a:pt x="61" y="161"/>
                  </a:cubicBezTo>
                  <a:cubicBezTo>
                    <a:pt x="42" y="176"/>
                    <a:pt x="21" y="190"/>
                    <a:pt x="0"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Freeform 13">
              <a:extLst>
                <a:ext uri="{FF2B5EF4-FFF2-40B4-BE49-F238E27FC236}">
                  <a16:creationId xmlns:a16="http://schemas.microsoft.com/office/drawing/2014/main" id="{0B801936-8C84-467B-B016-9052C328F49A}"/>
                </a:ext>
              </a:extLst>
            </p:cNvPr>
            <p:cNvSpPr>
              <a:spLocks/>
            </p:cNvSpPr>
            <p:nvPr/>
          </p:nvSpPr>
          <p:spPr bwMode="auto">
            <a:xfrm>
              <a:off x="19144872" y="6590231"/>
              <a:ext cx="888441" cy="546522"/>
            </a:xfrm>
            <a:custGeom>
              <a:avLst/>
              <a:gdLst>
                <a:gd name="T0" fmla="*/ 0 w 332"/>
                <a:gd name="T1" fmla="*/ 0 h 204"/>
                <a:gd name="T2" fmla="*/ 76 w 332"/>
                <a:gd name="T3" fmla="*/ 61 h 204"/>
                <a:gd name="T4" fmla="*/ 157 w 332"/>
                <a:gd name="T5" fmla="*/ 116 h 204"/>
                <a:gd name="T6" fmla="*/ 199 w 332"/>
                <a:gd name="T7" fmla="*/ 141 h 204"/>
                <a:gd name="T8" fmla="*/ 221 w 332"/>
                <a:gd name="T9" fmla="*/ 153 h 204"/>
                <a:gd name="T10" fmla="*/ 231 w 332"/>
                <a:gd name="T11" fmla="*/ 158 h 204"/>
                <a:gd name="T12" fmla="*/ 242 w 332"/>
                <a:gd name="T13" fmla="*/ 164 h 204"/>
                <a:gd name="T14" fmla="*/ 264 w 332"/>
                <a:gd name="T15" fmla="*/ 175 h 204"/>
                <a:gd name="T16" fmla="*/ 287 w 332"/>
                <a:gd name="T17" fmla="*/ 185 h 204"/>
                <a:gd name="T18" fmla="*/ 298 w 332"/>
                <a:gd name="T19" fmla="*/ 190 h 204"/>
                <a:gd name="T20" fmla="*/ 309 w 332"/>
                <a:gd name="T21" fmla="*/ 194 h 204"/>
                <a:gd name="T22" fmla="*/ 332 w 332"/>
                <a:gd name="T23" fmla="*/ 204 h 204"/>
                <a:gd name="T24" fmla="*/ 239 w 332"/>
                <a:gd name="T25" fmla="*/ 172 h 204"/>
                <a:gd name="T26" fmla="*/ 227 w 332"/>
                <a:gd name="T27" fmla="*/ 167 h 204"/>
                <a:gd name="T28" fmla="*/ 216 w 332"/>
                <a:gd name="T29" fmla="*/ 162 h 204"/>
                <a:gd name="T30" fmla="*/ 194 w 332"/>
                <a:gd name="T31" fmla="*/ 151 h 204"/>
                <a:gd name="T32" fmla="*/ 151 w 332"/>
                <a:gd name="T33" fmla="*/ 126 h 204"/>
                <a:gd name="T34" fmla="*/ 71 w 332"/>
                <a:gd name="T35" fmla="*/ 68 h 204"/>
                <a:gd name="T36" fmla="*/ 0 w 332"/>
                <a:gd name="T3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04">
                  <a:moveTo>
                    <a:pt x="0" y="0"/>
                  </a:moveTo>
                  <a:cubicBezTo>
                    <a:pt x="24" y="22"/>
                    <a:pt x="50" y="42"/>
                    <a:pt x="76" y="61"/>
                  </a:cubicBezTo>
                  <a:cubicBezTo>
                    <a:pt x="102" y="81"/>
                    <a:pt x="129" y="99"/>
                    <a:pt x="157" y="116"/>
                  </a:cubicBezTo>
                  <a:cubicBezTo>
                    <a:pt x="171" y="125"/>
                    <a:pt x="185" y="133"/>
                    <a:pt x="199" y="141"/>
                  </a:cubicBezTo>
                  <a:cubicBezTo>
                    <a:pt x="221" y="153"/>
                    <a:pt x="221" y="153"/>
                    <a:pt x="221" y="153"/>
                  </a:cubicBezTo>
                  <a:cubicBezTo>
                    <a:pt x="231" y="158"/>
                    <a:pt x="231" y="158"/>
                    <a:pt x="231" y="158"/>
                  </a:cubicBezTo>
                  <a:cubicBezTo>
                    <a:pt x="242" y="164"/>
                    <a:pt x="242" y="164"/>
                    <a:pt x="242" y="164"/>
                  </a:cubicBezTo>
                  <a:cubicBezTo>
                    <a:pt x="264" y="175"/>
                    <a:pt x="264" y="175"/>
                    <a:pt x="264" y="175"/>
                  </a:cubicBezTo>
                  <a:cubicBezTo>
                    <a:pt x="287" y="185"/>
                    <a:pt x="287" y="185"/>
                    <a:pt x="287" y="185"/>
                  </a:cubicBezTo>
                  <a:cubicBezTo>
                    <a:pt x="290" y="186"/>
                    <a:pt x="294" y="188"/>
                    <a:pt x="298" y="190"/>
                  </a:cubicBezTo>
                  <a:cubicBezTo>
                    <a:pt x="309" y="194"/>
                    <a:pt x="309" y="194"/>
                    <a:pt x="309" y="194"/>
                  </a:cubicBezTo>
                  <a:cubicBezTo>
                    <a:pt x="317" y="197"/>
                    <a:pt x="324" y="200"/>
                    <a:pt x="332" y="204"/>
                  </a:cubicBezTo>
                  <a:cubicBezTo>
                    <a:pt x="300" y="195"/>
                    <a:pt x="269" y="186"/>
                    <a:pt x="239" y="172"/>
                  </a:cubicBezTo>
                  <a:cubicBezTo>
                    <a:pt x="227" y="167"/>
                    <a:pt x="227" y="167"/>
                    <a:pt x="227" y="167"/>
                  </a:cubicBezTo>
                  <a:cubicBezTo>
                    <a:pt x="216" y="162"/>
                    <a:pt x="216" y="162"/>
                    <a:pt x="216" y="162"/>
                  </a:cubicBezTo>
                  <a:cubicBezTo>
                    <a:pt x="194" y="151"/>
                    <a:pt x="194" y="151"/>
                    <a:pt x="194" y="151"/>
                  </a:cubicBezTo>
                  <a:cubicBezTo>
                    <a:pt x="180" y="142"/>
                    <a:pt x="165" y="135"/>
                    <a:pt x="151" y="126"/>
                  </a:cubicBezTo>
                  <a:cubicBezTo>
                    <a:pt x="123" y="108"/>
                    <a:pt x="96" y="89"/>
                    <a:pt x="71" y="68"/>
                  </a:cubicBezTo>
                  <a:cubicBezTo>
                    <a:pt x="45" y="48"/>
                    <a:pt x="21"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 name="Freeform 14">
              <a:extLst>
                <a:ext uri="{FF2B5EF4-FFF2-40B4-BE49-F238E27FC236}">
                  <a16:creationId xmlns:a16="http://schemas.microsoft.com/office/drawing/2014/main" id="{0E2D25CE-6B71-4652-A8EE-453600FB1D27}"/>
                </a:ext>
              </a:extLst>
            </p:cNvPr>
            <p:cNvSpPr>
              <a:spLocks/>
            </p:cNvSpPr>
            <p:nvPr/>
          </p:nvSpPr>
          <p:spPr bwMode="auto">
            <a:xfrm>
              <a:off x="18889462" y="6547664"/>
              <a:ext cx="1143851" cy="744258"/>
            </a:xfrm>
            <a:custGeom>
              <a:avLst/>
              <a:gdLst>
                <a:gd name="T0" fmla="*/ 0 w 427"/>
                <a:gd name="T1" fmla="*/ 0 h 278"/>
                <a:gd name="T2" fmla="*/ 50 w 427"/>
                <a:gd name="T3" fmla="*/ 41 h 278"/>
                <a:gd name="T4" fmla="*/ 75 w 427"/>
                <a:gd name="T5" fmla="*/ 61 h 278"/>
                <a:gd name="T6" fmla="*/ 100 w 427"/>
                <a:gd name="T7" fmla="*/ 80 h 278"/>
                <a:gd name="T8" fmla="*/ 126 w 427"/>
                <a:gd name="T9" fmla="*/ 100 h 278"/>
                <a:gd name="T10" fmla="*/ 151 w 427"/>
                <a:gd name="T11" fmla="*/ 119 h 278"/>
                <a:gd name="T12" fmla="*/ 177 w 427"/>
                <a:gd name="T13" fmla="*/ 137 h 278"/>
                <a:gd name="T14" fmla="*/ 204 w 427"/>
                <a:gd name="T15" fmla="*/ 156 h 278"/>
                <a:gd name="T16" fmla="*/ 230 w 427"/>
                <a:gd name="T17" fmla="*/ 173 h 278"/>
                <a:gd name="T18" fmla="*/ 243 w 427"/>
                <a:gd name="T19" fmla="*/ 182 h 278"/>
                <a:gd name="T20" fmla="*/ 257 w 427"/>
                <a:gd name="T21" fmla="*/ 191 h 278"/>
                <a:gd name="T22" fmla="*/ 284 w 427"/>
                <a:gd name="T23" fmla="*/ 207 h 278"/>
                <a:gd name="T24" fmla="*/ 312 w 427"/>
                <a:gd name="T25" fmla="*/ 224 h 278"/>
                <a:gd name="T26" fmla="*/ 427 w 427"/>
                <a:gd name="T27" fmla="*/ 278 h 278"/>
                <a:gd name="T28" fmla="*/ 307 w 427"/>
                <a:gd name="T29" fmla="*/ 231 h 278"/>
                <a:gd name="T30" fmla="*/ 197 w 427"/>
                <a:gd name="T31" fmla="*/ 165 h 278"/>
                <a:gd name="T32" fmla="*/ 95 w 427"/>
                <a:gd name="T33" fmla="*/ 87 h 278"/>
                <a:gd name="T34" fmla="*/ 0 w 427"/>
                <a:gd name="T3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7" h="278">
                  <a:moveTo>
                    <a:pt x="0" y="0"/>
                  </a:moveTo>
                  <a:cubicBezTo>
                    <a:pt x="17" y="14"/>
                    <a:pt x="33" y="28"/>
                    <a:pt x="50" y="41"/>
                  </a:cubicBezTo>
                  <a:cubicBezTo>
                    <a:pt x="58" y="48"/>
                    <a:pt x="66" y="54"/>
                    <a:pt x="75" y="61"/>
                  </a:cubicBezTo>
                  <a:cubicBezTo>
                    <a:pt x="83" y="67"/>
                    <a:pt x="92" y="74"/>
                    <a:pt x="100" y="80"/>
                  </a:cubicBezTo>
                  <a:cubicBezTo>
                    <a:pt x="109" y="87"/>
                    <a:pt x="117" y="93"/>
                    <a:pt x="126" y="100"/>
                  </a:cubicBezTo>
                  <a:cubicBezTo>
                    <a:pt x="134" y="106"/>
                    <a:pt x="143" y="112"/>
                    <a:pt x="151" y="119"/>
                  </a:cubicBezTo>
                  <a:cubicBezTo>
                    <a:pt x="177" y="137"/>
                    <a:pt x="177" y="137"/>
                    <a:pt x="177" y="137"/>
                  </a:cubicBezTo>
                  <a:cubicBezTo>
                    <a:pt x="204" y="156"/>
                    <a:pt x="204" y="156"/>
                    <a:pt x="204" y="156"/>
                  </a:cubicBezTo>
                  <a:cubicBezTo>
                    <a:pt x="212" y="162"/>
                    <a:pt x="221" y="167"/>
                    <a:pt x="230" y="173"/>
                  </a:cubicBezTo>
                  <a:cubicBezTo>
                    <a:pt x="243" y="182"/>
                    <a:pt x="243" y="182"/>
                    <a:pt x="243" y="182"/>
                  </a:cubicBezTo>
                  <a:cubicBezTo>
                    <a:pt x="257" y="191"/>
                    <a:pt x="257" y="191"/>
                    <a:pt x="257" y="191"/>
                  </a:cubicBezTo>
                  <a:cubicBezTo>
                    <a:pt x="266" y="196"/>
                    <a:pt x="275" y="202"/>
                    <a:pt x="284" y="207"/>
                  </a:cubicBezTo>
                  <a:cubicBezTo>
                    <a:pt x="312" y="224"/>
                    <a:pt x="312" y="224"/>
                    <a:pt x="312" y="224"/>
                  </a:cubicBezTo>
                  <a:cubicBezTo>
                    <a:pt x="349" y="244"/>
                    <a:pt x="387" y="263"/>
                    <a:pt x="427" y="278"/>
                  </a:cubicBezTo>
                  <a:cubicBezTo>
                    <a:pt x="385" y="267"/>
                    <a:pt x="346" y="251"/>
                    <a:pt x="307" y="231"/>
                  </a:cubicBezTo>
                  <a:cubicBezTo>
                    <a:pt x="269" y="212"/>
                    <a:pt x="233" y="189"/>
                    <a:pt x="197" y="165"/>
                  </a:cubicBezTo>
                  <a:cubicBezTo>
                    <a:pt x="162" y="141"/>
                    <a:pt x="128" y="114"/>
                    <a:pt x="95" y="87"/>
                  </a:cubicBezTo>
                  <a:cubicBezTo>
                    <a:pt x="62" y="60"/>
                    <a:pt x="30"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 name="Freeform 15">
              <a:extLst>
                <a:ext uri="{FF2B5EF4-FFF2-40B4-BE49-F238E27FC236}">
                  <a16:creationId xmlns:a16="http://schemas.microsoft.com/office/drawing/2014/main" id="{C9DB8A25-4313-4A34-8958-E4AC33F08AD9}"/>
                </a:ext>
              </a:extLst>
            </p:cNvPr>
            <p:cNvSpPr>
              <a:spLocks/>
            </p:cNvSpPr>
            <p:nvPr/>
          </p:nvSpPr>
          <p:spPr bwMode="auto">
            <a:xfrm>
              <a:off x="19139379" y="8755720"/>
              <a:ext cx="1039490" cy="601448"/>
            </a:xfrm>
            <a:custGeom>
              <a:avLst/>
              <a:gdLst>
                <a:gd name="T0" fmla="*/ 0 w 388"/>
                <a:gd name="T1" fmla="*/ 0 h 224"/>
                <a:gd name="T2" fmla="*/ 79 w 388"/>
                <a:gd name="T3" fmla="*/ 83 h 224"/>
                <a:gd name="T4" fmla="*/ 90 w 388"/>
                <a:gd name="T5" fmla="*/ 92 h 224"/>
                <a:gd name="T6" fmla="*/ 101 w 388"/>
                <a:gd name="T7" fmla="*/ 101 h 224"/>
                <a:gd name="T8" fmla="*/ 125 w 388"/>
                <a:gd name="T9" fmla="*/ 117 h 224"/>
                <a:gd name="T10" fmla="*/ 148 w 388"/>
                <a:gd name="T11" fmla="*/ 133 h 224"/>
                <a:gd name="T12" fmla="*/ 173 w 388"/>
                <a:gd name="T13" fmla="*/ 147 h 224"/>
                <a:gd name="T14" fmla="*/ 198 w 388"/>
                <a:gd name="T15" fmla="*/ 161 h 224"/>
                <a:gd name="T16" fmla="*/ 211 w 388"/>
                <a:gd name="T17" fmla="*/ 167 h 224"/>
                <a:gd name="T18" fmla="*/ 224 w 388"/>
                <a:gd name="T19" fmla="*/ 173 h 224"/>
                <a:gd name="T20" fmla="*/ 250 w 388"/>
                <a:gd name="T21" fmla="*/ 184 h 224"/>
                <a:gd name="T22" fmla="*/ 277 w 388"/>
                <a:gd name="T23" fmla="*/ 193 h 224"/>
                <a:gd name="T24" fmla="*/ 291 w 388"/>
                <a:gd name="T25" fmla="*/ 198 h 224"/>
                <a:gd name="T26" fmla="*/ 305 w 388"/>
                <a:gd name="T27" fmla="*/ 202 h 224"/>
                <a:gd name="T28" fmla="*/ 332 w 388"/>
                <a:gd name="T29" fmla="*/ 210 h 224"/>
                <a:gd name="T30" fmla="*/ 388 w 388"/>
                <a:gd name="T31" fmla="*/ 224 h 224"/>
                <a:gd name="T32" fmla="*/ 359 w 388"/>
                <a:gd name="T33" fmla="*/ 220 h 224"/>
                <a:gd name="T34" fmla="*/ 345 w 388"/>
                <a:gd name="T35" fmla="*/ 218 h 224"/>
                <a:gd name="T36" fmla="*/ 331 w 388"/>
                <a:gd name="T37" fmla="*/ 216 h 224"/>
                <a:gd name="T38" fmla="*/ 303 w 388"/>
                <a:gd name="T39" fmla="*/ 209 h 224"/>
                <a:gd name="T40" fmla="*/ 289 w 388"/>
                <a:gd name="T41" fmla="*/ 206 h 224"/>
                <a:gd name="T42" fmla="*/ 275 w 388"/>
                <a:gd name="T43" fmla="*/ 202 h 224"/>
                <a:gd name="T44" fmla="*/ 247 w 388"/>
                <a:gd name="T45" fmla="*/ 193 h 224"/>
                <a:gd name="T46" fmla="*/ 220 w 388"/>
                <a:gd name="T47" fmla="*/ 182 h 224"/>
                <a:gd name="T48" fmla="*/ 207 w 388"/>
                <a:gd name="T49" fmla="*/ 177 h 224"/>
                <a:gd name="T50" fmla="*/ 194 w 388"/>
                <a:gd name="T51" fmla="*/ 170 h 224"/>
                <a:gd name="T52" fmla="*/ 168 w 388"/>
                <a:gd name="T53" fmla="*/ 157 h 224"/>
                <a:gd name="T54" fmla="*/ 73 w 388"/>
                <a:gd name="T55" fmla="*/ 90 h 224"/>
                <a:gd name="T56" fmla="*/ 0 w 388"/>
                <a:gd name="T5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8" h="224">
                  <a:moveTo>
                    <a:pt x="0" y="0"/>
                  </a:moveTo>
                  <a:cubicBezTo>
                    <a:pt x="23" y="31"/>
                    <a:pt x="50" y="58"/>
                    <a:pt x="79" y="83"/>
                  </a:cubicBezTo>
                  <a:cubicBezTo>
                    <a:pt x="90" y="92"/>
                    <a:pt x="90" y="92"/>
                    <a:pt x="90" y="92"/>
                  </a:cubicBezTo>
                  <a:cubicBezTo>
                    <a:pt x="94" y="95"/>
                    <a:pt x="98" y="98"/>
                    <a:pt x="101" y="101"/>
                  </a:cubicBezTo>
                  <a:cubicBezTo>
                    <a:pt x="109" y="106"/>
                    <a:pt x="116" y="112"/>
                    <a:pt x="125" y="117"/>
                  </a:cubicBezTo>
                  <a:cubicBezTo>
                    <a:pt x="133" y="123"/>
                    <a:pt x="140" y="128"/>
                    <a:pt x="148" y="133"/>
                  </a:cubicBezTo>
                  <a:cubicBezTo>
                    <a:pt x="173" y="147"/>
                    <a:pt x="173" y="147"/>
                    <a:pt x="173" y="147"/>
                  </a:cubicBezTo>
                  <a:cubicBezTo>
                    <a:pt x="181" y="152"/>
                    <a:pt x="190" y="156"/>
                    <a:pt x="198" y="161"/>
                  </a:cubicBezTo>
                  <a:cubicBezTo>
                    <a:pt x="211" y="167"/>
                    <a:pt x="211" y="167"/>
                    <a:pt x="211" y="167"/>
                  </a:cubicBezTo>
                  <a:cubicBezTo>
                    <a:pt x="224" y="173"/>
                    <a:pt x="224" y="173"/>
                    <a:pt x="224" y="173"/>
                  </a:cubicBezTo>
                  <a:cubicBezTo>
                    <a:pt x="233" y="176"/>
                    <a:pt x="242" y="180"/>
                    <a:pt x="250" y="184"/>
                  </a:cubicBezTo>
                  <a:cubicBezTo>
                    <a:pt x="277" y="193"/>
                    <a:pt x="277" y="193"/>
                    <a:pt x="277" y="193"/>
                  </a:cubicBezTo>
                  <a:cubicBezTo>
                    <a:pt x="291" y="198"/>
                    <a:pt x="291" y="198"/>
                    <a:pt x="291" y="198"/>
                  </a:cubicBezTo>
                  <a:cubicBezTo>
                    <a:pt x="305" y="202"/>
                    <a:pt x="305" y="202"/>
                    <a:pt x="305" y="202"/>
                  </a:cubicBezTo>
                  <a:cubicBezTo>
                    <a:pt x="332" y="210"/>
                    <a:pt x="332" y="210"/>
                    <a:pt x="332" y="210"/>
                  </a:cubicBezTo>
                  <a:cubicBezTo>
                    <a:pt x="351" y="216"/>
                    <a:pt x="369" y="219"/>
                    <a:pt x="388" y="224"/>
                  </a:cubicBezTo>
                  <a:cubicBezTo>
                    <a:pt x="379" y="223"/>
                    <a:pt x="369" y="221"/>
                    <a:pt x="359" y="220"/>
                  </a:cubicBezTo>
                  <a:cubicBezTo>
                    <a:pt x="345" y="218"/>
                    <a:pt x="345" y="218"/>
                    <a:pt x="345" y="218"/>
                  </a:cubicBezTo>
                  <a:cubicBezTo>
                    <a:pt x="340" y="217"/>
                    <a:pt x="336" y="217"/>
                    <a:pt x="331" y="216"/>
                  </a:cubicBezTo>
                  <a:cubicBezTo>
                    <a:pt x="303" y="209"/>
                    <a:pt x="303" y="209"/>
                    <a:pt x="303" y="209"/>
                  </a:cubicBezTo>
                  <a:cubicBezTo>
                    <a:pt x="298" y="208"/>
                    <a:pt x="293" y="207"/>
                    <a:pt x="289" y="206"/>
                  </a:cubicBezTo>
                  <a:cubicBezTo>
                    <a:pt x="275" y="202"/>
                    <a:pt x="275" y="202"/>
                    <a:pt x="275" y="202"/>
                  </a:cubicBezTo>
                  <a:cubicBezTo>
                    <a:pt x="247" y="193"/>
                    <a:pt x="247" y="193"/>
                    <a:pt x="247" y="193"/>
                  </a:cubicBezTo>
                  <a:cubicBezTo>
                    <a:pt x="238" y="190"/>
                    <a:pt x="229" y="186"/>
                    <a:pt x="220" y="182"/>
                  </a:cubicBezTo>
                  <a:cubicBezTo>
                    <a:pt x="207" y="177"/>
                    <a:pt x="207" y="177"/>
                    <a:pt x="207" y="177"/>
                  </a:cubicBezTo>
                  <a:cubicBezTo>
                    <a:pt x="194" y="170"/>
                    <a:pt x="194" y="170"/>
                    <a:pt x="194" y="170"/>
                  </a:cubicBezTo>
                  <a:cubicBezTo>
                    <a:pt x="185" y="166"/>
                    <a:pt x="176" y="162"/>
                    <a:pt x="168" y="157"/>
                  </a:cubicBezTo>
                  <a:cubicBezTo>
                    <a:pt x="134" y="138"/>
                    <a:pt x="102" y="116"/>
                    <a:pt x="73" y="90"/>
                  </a:cubicBezTo>
                  <a:cubicBezTo>
                    <a:pt x="45" y="63"/>
                    <a:pt x="19" y="3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Freeform 16">
              <a:extLst>
                <a:ext uri="{FF2B5EF4-FFF2-40B4-BE49-F238E27FC236}">
                  <a16:creationId xmlns:a16="http://schemas.microsoft.com/office/drawing/2014/main" id="{2F242AD4-9FF2-4225-8757-986100363B85}"/>
                </a:ext>
              </a:extLst>
            </p:cNvPr>
            <p:cNvSpPr>
              <a:spLocks/>
            </p:cNvSpPr>
            <p:nvPr/>
          </p:nvSpPr>
          <p:spPr bwMode="auto">
            <a:xfrm>
              <a:off x="19133887" y="9262420"/>
              <a:ext cx="1119134" cy="483356"/>
            </a:xfrm>
            <a:custGeom>
              <a:avLst/>
              <a:gdLst>
                <a:gd name="T0" fmla="*/ 0 w 418"/>
                <a:gd name="T1" fmla="*/ 0 h 180"/>
                <a:gd name="T2" fmla="*/ 92 w 418"/>
                <a:gd name="T3" fmla="*/ 71 h 180"/>
                <a:gd name="T4" fmla="*/ 193 w 418"/>
                <a:gd name="T5" fmla="*/ 125 h 180"/>
                <a:gd name="T6" fmla="*/ 303 w 418"/>
                <a:gd name="T7" fmla="*/ 162 h 180"/>
                <a:gd name="T8" fmla="*/ 360 w 418"/>
                <a:gd name="T9" fmla="*/ 173 h 180"/>
                <a:gd name="T10" fmla="*/ 389 w 418"/>
                <a:gd name="T11" fmla="*/ 177 h 180"/>
                <a:gd name="T12" fmla="*/ 418 w 418"/>
                <a:gd name="T13" fmla="*/ 180 h 180"/>
                <a:gd name="T14" fmla="*/ 388 w 418"/>
                <a:gd name="T15" fmla="*/ 180 h 180"/>
                <a:gd name="T16" fmla="*/ 359 w 418"/>
                <a:gd name="T17" fmla="*/ 178 h 180"/>
                <a:gd name="T18" fmla="*/ 330 w 418"/>
                <a:gd name="T19" fmla="*/ 175 h 180"/>
                <a:gd name="T20" fmla="*/ 316 w 418"/>
                <a:gd name="T21" fmla="*/ 173 h 180"/>
                <a:gd name="T22" fmla="*/ 301 w 418"/>
                <a:gd name="T23" fmla="*/ 170 h 180"/>
                <a:gd name="T24" fmla="*/ 272 w 418"/>
                <a:gd name="T25" fmla="*/ 164 h 180"/>
                <a:gd name="T26" fmla="*/ 244 w 418"/>
                <a:gd name="T27" fmla="*/ 156 h 180"/>
                <a:gd name="T28" fmla="*/ 237 w 418"/>
                <a:gd name="T29" fmla="*/ 154 h 180"/>
                <a:gd name="T30" fmla="*/ 230 w 418"/>
                <a:gd name="T31" fmla="*/ 152 h 180"/>
                <a:gd name="T32" fmla="*/ 216 w 418"/>
                <a:gd name="T33" fmla="*/ 147 h 180"/>
                <a:gd name="T34" fmla="*/ 189 w 418"/>
                <a:gd name="T35" fmla="*/ 136 h 180"/>
                <a:gd name="T36" fmla="*/ 87 w 418"/>
                <a:gd name="T37" fmla="*/ 78 h 180"/>
                <a:gd name="T38" fmla="*/ 75 w 418"/>
                <a:gd name="T39" fmla="*/ 70 h 180"/>
                <a:gd name="T40" fmla="*/ 63 w 418"/>
                <a:gd name="T41" fmla="*/ 61 h 180"/>
                <a:gd name="T42" fmla="*/ 41 w 418"/>
                <a:gd name="T43" fmla="*/ 42 h 180"/>
                <a:gd name="T44" fmla="*/ 0 w 418"/>
                <a:gd name="T4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 h="180">
                  <a:moveTo>
                    <a:pt x="0" y="0"/>
                  </a:moveTo>
                  <a:cubicBezTo>
                    <a:pt x="28" y="27"/>
                    <a:pt x="59" y="50"/>
                    <a:pt x="92" y="71"/>
                  </a:cubicBezTo>
                  <a:cubicBezTo>
                    <a:pt x="124" y="92"/>
                    <a:pt x="158" y="111"/>
                    <a:pt x="193" y="125"/>
                  </a:cubicBezTo>
                  <a:cubicBezTo>
                    <a:pt x="229" y="140"/>
                    <a:pt x="265" y="153"/>
                    <a:pt x="303" y="162"/>
                  </a:cubicBezTo>
                  <a:cubicBezTo>
                    <a:pt x="322" y="167"/>
                    <a:pt x="341" y="170"/>
                    <a:pt x="360" y="173"/>
                  </a:cubicBezTo>
                  <a:cubicBezTo>
                    <a:pt x="369" y="175"/>
                    <a:pt x="379" y="176"/>
                    <a:pt x="389" y="177"/>
                  </a:cubicBezTo>
                  <a:cubicBezTo>
                    <a:pt x="398" y="178"/>
                    <a:pt x="408" y="179"/>
                    <a:pt x="418" y="180"/>
                  </a:cubicBezTo>
                  <a:cubicBezTo>
                    <a:pt x="408" y="180"/>
                    <a:pt x="398" y="180"/>
                    <a:pt x="388" y="180"/>
                  </a:cubicBezTo>
                  <a:cubicBezTo>
                    <a:pt x="379" y="179"/>
                    <a:pt x="369" y="180"/>
                    <a:pt x="359" y="178"/>
                  </a:cubicBezTo>
                  <a:cubicBezTo>
                    <a:pt x="330" y="175"/>
                    <a:pt x="330" y="175"/>
                    <a:pt x="330" y="175"/>
                  </a:cubicBezTo>
                  <a:cubicBezTo>
                    <a:pt x="325" y="175"/>
                    <a:pt x="320" y="174"/>
                    <a:pt x="316" y="173"/>
                  </a:cubicBezTo>
                  <a:cubicBezTo>
                    <a:pt x="301" y="170"/>
                    <a:pt x="301" y="170"/>
                    <a:pt x="301" y="170"/>
                  </a:cubicBezTo>
                  <a:cubicBezTo>
                    <a:pt x="292" y="168"/>
                    <a:pt x="282" y="167"/>
                    <a:pt x="272" y="164"/>
                  </a:cubicBezTo>
                  <a:cubicBezTo>
                    <a:pt x="244" y="156"/>
                    <a:pt x="244" y="156"/>
                    <a:pt x="244" y="156"/>
                  </a:cubicBezTo>
                  <a:cubicBezTo>
                    <a:pt x="237" y="154"/>
                    <a:pt x="237" y="154"/>
                    <a:pt x="237" y="154"/>
                  </a:cubicBezTo>
                  <a:cubicBezTo>
                    <a:pt x="230" y="152"/>
                    <a:pt x="230" y="152"/>
                    <a:pt x="230" y="152"/>
                  </a:cubicBezTo>
                  <a:cubicBezTo>
                    <a:pt x="216" y="147"/>
                    <a:pt x="216" y="147"/>
                    <a:pt x="216" y="147"/>
                  </a:cubicBezTo>
                  <a:cubicBezTo>
                    <a:pt x="207" y="143"/>
                    <a:pt x="198" y="140"/>
                    <a:pt x="189" y="136"/>
                  </a:cubicBezTo>
                  <a:cubicBezTo>
                    <a:pt x="153" y="121"/>
                    <a:pt x="119" y="101"/>
                    <a:pt x="87" y="78"/>
                  </a:cubicBezTo>
                  <a:cubicBezTo>
                    <a:pt x="83" y="76"/>
                    <a:pt x="79" y="73"/>
                    <a:pt x="75" y="70"/>
                  </a:cubicBezTo>
                  <a:cubicBezTo>
                    <a:pt x="63" y="61"/>
                    <a:pt x="63" y="61"/>
                    <a:pt x="63" y="61"/>
                  </a:cubicBezTo>
                  <a:cubicBezTo>
                    <a:pt x="56" y="55"/>
                    <a:pt x="48" y="48"/>
                    <a:pt x="41" y="42"/>
                  </a:cubicBezTo>
                  <a:cubicBezTo>
                    <a:pt x="27" y="29"/>
                    <a:pt x="12"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14" name="Group 113">
            <a:extLst>
              <a:ext uri="{FF2B5EF4-FFF2-40B4-BE49-F238E27FC236}">
                <a16:creationId xmlns:a16="http://schemas.microsoft.com/office/drawing/2014/main" id="{EE28D44C-24C9-45E8-91FB-D650293AA2BF}"/>
              </a:ext>
            </a:extLst>
          </p:cNvPr>
          <p:cNvGrpSpPr/>
          <p:nvPr/>
        </p:nvGrpSpPr>
        <p:grpSpPr>
          <a:xfrm>
            <a:off x="9574622" y="3411837"/>
            <a:ext cx="1632486" cy="2382826"/>
            <a:chOff x="19151737" y="6823670"/>
            <a:chExt cx="3265398" cy="4766272"/>
          </a:xfrm>
        </p:grpSpPr>
        <p:sp>
          <p:nvSpPr>
            <p:cNvPr id="18" name="Freeform 17">
              <a:extLst>
                <a:ext uri="{FF2B5EF4-FFF2-40B4-BE49-F238E27FC236}">
                  <a16:creationId xmlns:a16="http://schemas.microsoft.com/office/drawing/2014/main" id="{0A0CABDB-4823-4D83-B7A4-AA077E4C8A43}"/>
                </a:ext>
              </a:extLst>
            </p:cNvPr>
            <p:cNvSpPr>
              <a:spLocks/>
            </p:cNvSpPr>
            <p:nvPr/>
          </p:nvSpPr>
          <p:spPr bwMode="auto">
            <a:xfrm>
              <a:off x="19151737" y="7944177"/>
              <a:ext cx="2095457" cy="3618303"/>
            </a:xfrm>
            <a:custGeom>
              <a:avLst/>
              <a:gdLst>
                <a:gd name="T0" fmla="*/ 626 w 782"/>
                <a:gd name="T1" fmla="*/ 576 h 1350"/>
                <a:gd name="T2" fmla="*/ 652 w 782"/>
                <a:gd name="T3" fmla="*/ 1296 h 1350"/>
                <a:gd name="T4" fmla="*/ 156 w 782"/>
                <a:gd name="T5" fmla="*/ 774 h 1350"/>
                <a:gd name="T6" fmla="*/ 130 w 782"/>
                <a:gd name="T7" fmla="*/ 54 h 1350"/>
                <a:gd name="T8" fmla="*/ 626 w 782"/>
                <a:gd name="T9" fmla="*/ 576 h 1350"/>
              </a:gdLst>
              <a:ahLst/>
              <a:cxnLst>
                <a:cxn ang="0">
                  <a:pos x="T0" y="T1"/>
                </a:cxn>
                <a:cxn ang="0">
                  <a:pos x="T2" y="T3"/>
                </a:cxn>
                <a:cxn ang="0">
                  <a:pos x="T4" y="T5"/>
                </a:cxn>
                <a:cxn ang="0">
                  <a:pos x="T6" y="T7"/>
                </a:cxn>
                <a:cxn ang="0">
                  <a:pos x="T8" y="T9"/>
                </a:cxn>
              </a:cxnLst>
              <a:rect l="0" t="0" r="r" b="b"/>
              <a:pathLst>
                <a:path w="782" h="1350">
                  <a:moveTo>
                    <a:pt x="626" y="576"/>
                  </a:moveTo>
                  <a:cubicBezTo>
                    <a:pt x="770" y="919"/>
                    <a:pt x="782" y="1241"/>
                    <a:pt x="652" y="1296"/>
                  </a:cubicBezTo>
                  <a:cubicBezTo>
                    <a:pt x="523" y="1350"/>
                    <a:pt x="301" y="1116"/>
                    <a:pt x="156" y="774"/>
                  </a:cubicBezTo>
                  <a:cubicBezTo>
                    <a:pt x="12" y="431"/>
                    <a:pt x="0" y="109"/>
                    <a:pt x="130" y="54"/>
                  </a:cubicBezTo>
                  <a:cubicBezTo>
                    <a:pt x="259" y="0"/>
                    <a:pt x="482" y="233"/>
                    <a:pt x="626" y="576"/>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18">
              <a:extLst>
                <a:ext uri="{FF2B5EF4-FFF2-40B4-BE49-F238E27FC236}">
                  <a16:creationId xmlns:a16="http://schemas.microsoft.com/office/drawing/2014/main" id="{DBEBF7E7-0E64-4E19-9889-C3121CC3DF16}"/>
                </a:ext>
              </a:extLst>
            </p:cNvPr>
            <p:cNvSpPr>
              <a:spLocks/>
            </p:cNvSpPr>
            <p:nvPr/>
          </p:nvSpPr>
          <p:spPr bwMode="auto">
            <a:xfrm>
              <a:off x="20049790" y="6823670"/>
              <a:ext cx="2367345" cy="4766272"/>
            </a:xfrm>
            <a:custGeom>
              <a:avLst/>
              <a:gdLst>
                <a:gd name="T0" fmla="*/ 761 w 884"/>
                <a:gd name="T1" fmla="*/ 974 h 1778"/>
                <a:gd name="T2" fmla="*/ 218 w 884"/>
                <a:gd name="T3" fmla="*/ 1732 h 1778"/>
                <a:gd name="T4" fmla="*/ 124 w 884"/>
                <a:gd name="T5" fmla="*/ 805 h 1778"/>
                <a:gd name="T6" fmla="*/ 666 w 884"/>
                <a:gd name="T7" fmla="*/ 47 h 1778"/>
                <a:gd name="T8" fmla="*/ 761 w 884"/>
                <a:gd name="T9" fmla="*/ 974 h 1778"/>
              </a:gdLst>
              <a:ahLst/>
              <a:cxnLst>
                <a:cxn ang="0">
                  <a:pos x="T0" y="T1"/>
                </a:cxn>
                <a:cxn ang="0">
                  <a:pos x="T2" y="T3"/>
                </a:cxn>
                <a:cxn ang="0">
                  <a:pos x="T4" y="T5"/>
                </a:cxn>
                <a:cxn ang="0">
                  <a:pos x="T6" y="T7"/>
                </a:cxn>
                <a:cxn ang="0">
                  <a:pos x="T8" y="T9"/>
                </a:cxn>
              </a:cxnLst>
              <a:rect l="0" t="0" r="r" b="b"/>
              <a:pathLst>
                <a:path w="884" h="1778">
                  <a:moveTo>
                    <a:pt x="761" y="974"/>
                  </a:moveTo>
                  <a:cubicBezTo>
                    <a:pt x="637" y="1439"/>
                    <a:pt x="394" y="1778"/>
                    <a:pt x="218" y="1732"/>
                  </a:cubicBezTo>
                  <a:cubicBezTo>
                    <a:pt x="42" y="1685"/>
                    <a:pt x="0" y="1270"/>
                    <a:pt x="124" y="805"/>
                  </a:cubicBezTo>
                  <a:cubicBezTo>
                    <a:pt x="247" y="340"/>
                    <a:pt x="490" y="0"/>
                    <a:pt x="666" y="47"/>
                  </a:cubicBezTo>
                  <a:cubicBezTo>
                    <a:pt x="842" y="94"/>
                    <a:pt x="884"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19">
              <a:extLst>
                <a:ext uri="{FF2B5EF4-FFF2-40B4-BE49-F238E27FC236}">
                  <a16:creationId xmlns:a16="http://schemas.microsoft.com/office/drawing/2014/main" id="{8803B0B4-A0AD-4B34-B533-929E0D485CFB}"/>
                </a:ext>
              </a:extLst>
            </p:cNvPr>
            <p:cNvSpPr>
              <a:spLocks/>
            </p:cNvSpPr>
            <p:nvPr/>
          </p:nvSpPr>
          <p:spPr bwMode="auto">
            <a:xfrm>
              <a:off x="19610376" y="7182068"/>
              <a:ext cx="2138026" cy="3949236"/>
            </a:xfrm>
            <a:custGeom>
              <a:avLst/>
              <a:gdLst>
                <a:gd name="T0" fmla="*/ 0 w 798"/>
                <a:gd name="T1" fmla="*/ 468 h 1473"/>
                <a:gd name="T2" fmla="*/ 113 w 798"/>
                <a:gd name="T3" fmla="*/ 714 h 1473"/>
                <a:gd name="T4" fmla="*/ 226 w 798"/>
                <a:gd name="T5" fmla="*/ 961 h 1473"/>
                <a:gd name="T6" fmla="*/ 338 w 798"/>
                <a:gd name="T7" fmla="*/ 1208 h 1473"/>
                <a:gd name="T8" fmla="*/ 450 w 798"/>
                <a:gd name="T9" fmla="*/ 1455 h 1473"/>
                <a:gd name="T10" fmla="*/ 440 w 798"/>
                <a:gd name="T11" fmla="*/ 1456 h 1473"/>
                <a:gd name="T12" fmla="*/ 484 w 798"/>
                <a:gd name="T13" fmla="*/ 1274 h 1473"/>
                <a:gd name="T14" fmla="*/ 528 w 798"/>
                <a:gd name="T15" fmla="*/ 1091 h 1473"/>
                <a:gd name="T16" fmla="*/ 617 w 798"/>
                <a:gd name="T17" fmla="*/ 727 h 1473"/>
                <a:gd name="T18" fmla="*/ 707 w 798"/>
                <a:gd name="T19" fmla="*/ 363 h 1473"/>
                <a:gd name="T20" fmla="*/ 798 w 798"/>
                <a:gd name="T21" fmla="*/ 0 h 1473"/>
                <a:gd name="T22" fmla="*/ 713 w 798"/>
                <a:gd name="T23" fmla="*/ 365 h 1473"/>
                <a:gd name="T24" fmla="*/ 626 w 798"/>
                <a:gd name="T25" fmla="*/ 729 h 1473"/>
                <a:gd name="T26" fmla="*/ 538 w 798"/>
                <a:gd name="T27" fmla="*/ 1094 h 1473"/>
                <a:gd name="T28" fmla="*/ 495 w 798"/>
                <a:gd name="T29" fmla="*/ 1276 h 1473"/>
                <a:gd name="T30" fmla="*/ 450 w 798"/>
                <a:gd name="T31" fmla="*/ 1458 h 1473"/>
                <a:gd name="T32" fmla="*/ 446 w 798"/>
                <a:gd name="T33" fmla="*/ 1473 h 1473"/>
                <a:gd name="T34" fmla="*/ 440 w 798"/>
                <a:gd name="T35" fmla="*/ 1459 h 1473"/>
                <a:gd name="T36" fmla="*/ 329 w 798"/>
                <a:gd name="T37" fmla="*/ 1212 h 1473"/>
                <a:gd name="T38" fmla="*/ 219 w 798"/>
                <a:gd name="T39" fmla="*/ 964 h 1473"/>
                <a:gd name="T40" fmla="*/ 109 w 798"/>
                <a:gd name="T41" fmla="*/ 716 h 1473"/>
                <a:gd name="T42" fmla="*/ 0 w 798"/>
                <a:gd name="T43" fmla="*/ 468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473">
                  <a:moveTo>
                    <a:pt x="0" y="468"/>
                  </a:moveTo>
                  <a:cubicBezTo>
                    <a:pt x="113" y="714"/>
                    <a:pt x="113" y="714"/>
                    <a:pt x="113" y="714"/>
                  </a:cubicBezTo>
                  <a:cubicBezTo>
                    <a:pt x="151" y="796"/>
                    <a:pt x="188" y="879"/>
                    <a:pt x="226" y="961"/>
                  </a:cubicBezTo>
                  <a:cubicBezTo>
                    <a:pt x="338" y="1208"/>
                    <a:pt x="338" y="1208"/>
                    <a:pt x="338" y="1208"/>
                  </a:cubicBezTo>
                  <a:cubicBezTo>
                    <a:pt x="450" y="1455"/>
                    <a:pt x="450" y="1455"/>
                    <a:pt x="450" y="1455"/>
                  </a:cubicBezTo>
                  <a:cubicBezTo>
                    <a:pt x="440" y="1456"/>
                    <a:pt x="440" y="1456"/>
                    <a:pt x="440" y="1456"/>
                  </a:cubicBezTo>
                  <a:cubicBezTo>
                    <a:pt x="484" y="1274"/>
                    <a:pt x="484" y="1274"/>
                    <a:pt x="484" y="1274"/>
                  </a:cubicBezTo>
                  <a:cubicBezTo>
                    <a:pt x="528" y="1091"/>
                    <a:pt x="528" y="1091"/>
                    <a:pt x="528" y="1091"/>
                  </a:cubicBezTo>
                  <a:cubicBezTo>
                    <a:pt x="617" y="727"/>
                    <a:pt x="617" y="727"/>
                    <a:pt x="617" y="727"/>
                  </a:cubicBezTo>
                  <a:cubicBezTo>
                    <a:pt x="707" y="363"/>
                    <a:pt x="707" y="363"/>
                    <a:pt x="707" y="363"/>
                  </a:cubicBezTo>
                  <a:cubicBezTo>
                    <a:pt x="798" y="0"/>
                    <a:pt x="798" y="0"/>
                    <a:pt x="798" y="0"/>
                  </a:cubicBezTo>
                  <a:cubicBezTo>
                    <a:pt x="713" y="365"/>
                    <a:pt x="713" y="365"/>
                    <a:pt x="713" y="365"/>
                  </a:cubicBezTo>
                  <a:cubicBezTo>
                    <a:pt x="626" y="729"/>
                    <a:pt x="626" y="729"/>
                    <a:pt x="626" y="729"/>
                  </a:cubicBezTo>
                  <a:cubicBezTo>
                    <a:pt x="538" y="1094"/>
                    <a:pt x="538" y="1094"/>
                    <a:pt x="538" y="1094"/>
                  </a:cubicBezTo>
                  <a:cubicBezTo>
                    <a:pt x="495" y="1276"/>
                    <a:pt x="495" y="1276"/>
                    <a:pt x="495" y="1276"/>
                  </a:cubicBezTo>
                  <a:cubicBezTo>
                    <a:pt x="450" y="1458"/>
                    <a:pt x="450" y="1458"/>
                    <a:pt x="450" y="1458"/>
                  </a:cubicBezTo>
                  <a:cubicBezTo>
                    <a:pt x="446" y="1473"/>
                    <a:pt x="446" y="1473"/>
                    <a:pt x="446" y="1473"/>
                  </a:cubicBezTo>
                  <a:cubicBezTo>
                    <a:pt x="440" y="1459"/>
                    <a:pt x="440" y="1459"/>
                    <a:pt x="440" y="1459"/>
                  </a:cubicBezTo>
                  <a:cubicBezTo>
                    <a:pt x="329" y="1212"/>
                    <a:pt x="329" y="1212"/>
                    <a:pt x="329" y="1212"/>
                  </a:cubicBezTo>
                  <a:cubicBezTo>
                    <a:pt x="219" y="964"/>
                    <a:pt x="219" y="964"/>
                    <a:pt x="219" y="964"/>
                  </a:cubicBezTo>
                  <a:cubicBezTo>
                    <a:pt x="182" y="881"/>
                    <a:pt x="145" y="799"/>
                    <a:pt x="109" y="716"/>
                  </a:cubicBezTo>
                  <a:lnTo>
                    <a:pt x="0" y="4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 name="Freeform 20">
              <a:extLst>
                <a:ext uri="{FF2B5EF4-FFF2-40B4-BE49-F238E27FC236}">
                  <a16:creationId xmlns:a16="http://schemas.microsoft.com/office/drawing/2014/main" id="{EB3ACE79-A840-4E1B-90BD-857C832FC819}"/>
                </a:ext>
              </a:extLst>
            </p:cNvPr>
            <p:cNvSpPr>
              <a:spLocks/>
            </p:cNvSpPr>
            <p:nvPr/>
          </p:nvSpPr>
          <p:spPr bwMode="auto">
            <a:xfrm>
              <a:off x="20644373" y="9289883"/>
              <a:ext cx="372129" cy="915905"/>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7 w 139"/>
                <a:gd name="T13" fmla="*/ 181 h 342"/>
                <a:gd name="T14" fmla="*/ 20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19" y="59"/>
                    <a:pt x="29" y="89"/>
                  </a:cubicBezTo>
                  <a:cubicBezTo>
                    <a:pt x="38" y="118"/>
                    <a:pt x="48" y="148"/>
                    <a:pt x="58" y="177"/>
                  </a:cubicBezTo>
                  <a:cubicBezTo>
                    <a:pt x="68" y="206"/>
                    <a:pt x="79" y="235"/>
                    <a:pt x="92" y="263"/>
                  </a:cubicBezTo>
                  <a:cubicBezTo>
                    <a:pt x="104" y="291"/>
                    <a:pt x="118" y="319"/>
                    <a:pt x="139" y="342"/>
                  </a:cubicBezTo>
                  <a:cubicBezTo>
                    <a:pt x="115" y="322"/>
                    <a:pt x="98" y="295"/>
                    <a:pt x="84" y="267"/>
                  </a:cubicBezTo>
                  <a:cubicBezTo>
                    <a:pt x="69" y="239"/>
                    <a:pt x="58" y="210"/>
                    <a:pt x="47" y="181"/>
                  </a:cubicBezTo>
                  <a:cubicBezTo>
                    <a:pt x="37" y="151"/>
                    <a:pt x="28" y="121"/>
                    <a:pt x="20" y="91"/>
                  </a:cubicBezTo>
                  <a:cubicBezTo>
                    <a:pt x="12"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 name="Freeform 21">
              <a:extLst>
                <a:ext uri="{FF2B5EF4-FFF2-40B4-BE49-F238E27FC236}">
                  <a16:creationId xmlns:a16="http://schemas.microsoft.com/office/drawing/2014/main" id="{7D9B7105-DD35-4501-871E-581232A05C0E}"/>
                </a:ext>
              </a:extLst>
            </p:cNvPr>
            <p:cNvSpPr>
              <a:spLocks/>
            </p:cNvSpPr>
            <p:nvPr/>
          </p:nvSpPr>
          <p:spPr bwMode="auto">
            <a:xfrm>
              <a:off x="20791302" y="8879306"/>
              <a:ext cx="326814" cy="903546"/>
            </a:xfrm>
            <a:custGeom>
              <a:avLst/>
              <a:gdLst>
                <a:gd name="T0" fmla="*/ 0 w 122"/>
                <a:gd name="T1" fmla="*/ 0 h 337"/>
                <a:gd name="T2" fmla="*/ 27 w 122"/>
                <a:gd name="T3" fmla="*/ 86 h 337"/>
                <a:gd name="T4" fmla="*/ 54 w 122"/>
                <a:gd name="T5" fmla="*/ 172 h 337"/>
                <a:gd name="T6" fmla="*/ 83 w 122"/>
                <a:gd name="T7" fmla="*/ 257 h 337"/>
                <a:gd name="T8" fmla="*/ 122 w 122"/>
                <a:gd name="T9" fmla="*/ 337 h 337"/>
                <a:gd name="T10" fmla="*/ 75 w 122"/>
                <a:gd name="T11" fmla="*/ 260 h 337"/>
                <a:gd name="T12" fmla="*/ 43 w 122"/>
                <a:gd name="T13" fmla="*/ 176 h 337"/>
                <a:gd name="T14" fmla="*/ 19 w 122"/>
                <a:gd name="T15" fmla="*/ 89 h 337"/>
                <a:gd name="T16" fmla="*/ 0 w 122"/>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337">
                  <a:moveTo>
                    <a:pt x="0" y="0"/>
                  </a:moveTo>
                  <a:cubicBezTo>
                    <a:pt x="10" y="29"/>
                    <a:pt x="19" y="58"/>
                    <a:pt x="27" y="86"/>
                  </a:cubicBezTo>
                  <a:cubicBezTo>
                    <a:pt x="36" y="115"/>
                    <a:pt x="45" y="144"/>
                    <a:pt x="54" y="172"/>
                  </a:cubicBezTo>
                  <a:cubicBezTo>
                    <a:pt x="63" y="201"/>
                    <a:pt x="72" y="229"/>
                    <a:pt x="83" y="257"/>
                  </a:cubicBezTo>
                  <a:cubicBezTo>
                    <a:pt x="94" y="285"/>
                    <a:pt x="105" y="312"/>
                    <a:pt x="122" y="337"/>
                  </a:cubicBezTo>
                  <a:cubicBezTo>
                    <a:pt x="102" y="315"/>
                    <a:pt x="87" y="288"/>
                    <a:pt x="75" y="260"/>
                  </a:cubicBezTo>
                  <a:cubicBezTo>
                    <a:pt x="62" y="233"/>
                    <a:pt x="52" y="204"/>
                    <a:pt x="43" y="176"/>
                  </a:cubicBezTo>
                  <a:cubicBezTo>
                    <a:pt x="34" y="147"/>
                    <a:pt x="26" y="118"/>
                    <a:pt x="19" y="89"/>
                  </a:cubicBezTo>
                  <a:cubicBezTo>
                    <a:pt x="12"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 name="Freeform 22">
              <a:extLst>
                <a:ext uri="{FF2B5EF4-FFF2-40B4-BE49-F238E27FC236}">
                  <a16:creationId xmlns:a16="http://schemas.microsoft.com/office/drawing/2014/main" id="{2E69BE6C-1C46-4CCB-BF3E-171804B66927}"/>
                </a:ext>
              </a:extLst>
            </p:cNvPr>
            <p:cNvSpPr>
              <a:spLocks/>
            </p:cNvSpPr>
            <p:nvPr/>
          </p:nvSpPr>
          <p:spPr bwMode="auto">
            <a:xfrm>
              <a:off x="20946471" y="7989492"/>
              <a:ext cx="373502" cy="965339"/>
            </a:xfrm>
            <a:custGeom>
              <a:avLst/>
              <a:gdLst>
                <a:gd name="T0" fmla="*/ 0 w 139"/>
                <a:gd name="T1" fmla="*/ 0 h 360"/>
                <a:gd name="T2" fmla="*/ 30 w 139"/>
                <a:gd name="T3" fmla="*/ 93 h 360"/>
                <a:gd name="T4" fmla="*/ 59 w 139"/>
                <a:gd name="T5" fmla="*/ 185 h 360"/>
                <a:gd name="T6" fmla="*/ 92 w 139"/>
                <a:gd name="T7" fmla="*/ 276 h 360"/>
                <a:gd name="T8" fmla="*/ 102 w 139"/>
                <a:gd name="T9" fmla="*/ 298 h 360"/>
                <a:gd name="T10" fmla="*/ 113 w 139"/>
                <a:gd name="T11" fmla="*/ 319 h 360"/>
                <a:gd name="T12" fmla="*/ 139 w 139"/>
                <a:gd name="T13" fmla="*/ 360 h 360"/>
                <a:gd name="T14" fmla="*/ 84 w 139"/>
                <a:gd name="T15" fmla="*/ 279 h 360"/>
                <a:gd name="T16" fmla="*/ 48 w 139"/>
                <a:gd name="T17" fmla="*/ 189 h 360"/>
                <a:gd name="T18" fmla="*/ 21 w 139"/>
                <a:gd name="T19" fmla="*/ 95 h 360"/>
                <a:gd name="T20" fmla="*/ 0 w 139"/>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360">
                  <a:moveTo>
                    <a:pt x="0" y="0"/>
                  </a:moveTo>
                  <a:cubicBezTo>
                    <a:pt x="11" y="31"/>
                    <a:pt x="20" y="62"/>
                    <a:pt x="30" y="93"/>
                  </a:cubicBezTo>
                  <a:cubicBezTo>
                    <a:pt x="39" y="124"/>
                    <a:pt x="49" y="155"/>
                    <a:pt x="59" y="185"/>
                  </a:cubicBezTo>
                  <a:cubicBezTo>
                    <a:pt x="69" y="216"/>
                    <a:pt x="80" y="246"/>
                    <a:pt x="92" y="276"/>
                  </a:cubicBezTo>
                  <a:cubicBezTo>
                    <a:pt x="96" y="283"/>
                    <a:pt x="99" y="290"/>
                    <a:pt x="102" y="298"/>
                  </a:cubicBezTo>
                  <a:cubicBezTo>
                    <a:pt x="106" y="305"/>
                    <a:pt x="109" y="312"/>
                    <a:pt x="113" y="319"/>
                  </a:cubicBezTo>
                  <a:cubicBezTo>
                    <a:pt x="120" y="334"/>
                    <a:pt x="129" y="347"/>
                    <a:pt x="139" y="360"/>
                  </a:cubicBezTo>
                  <a:cubicBezTo>
                    <a:pt x="116" y="337"/>
                    <a:pt x="98" y="309"/>
                    <a:pt x="84" y="279"/>
                  </a:cubicBezTo>
                  <a:cubicBezTo>
                    <a:pt x="70" y="250"/>
                    <a:pt x="59" y="220"/>
                    <a:pt x="48" y="189"/>
                  </a:cubicBezTo>
                  <a:cubicBezTo>
                    <a:pt x="38" y="158"/>
                    <a:pt x="29" y="127"/>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23">
              <a:extLst>
                <a:ext uri="{FF2B5EF4-FFF2-40B4-BE49-F238E27FC236}">
                  <a16:creationId xmlns:a16="http://schemas.microsoft.com/office/drawing/2014/main" id="{EDC0FA7F-FA14-4A9D-B182-A820ECC2C0E1}"/>
                </a:ext>
              </a:extLst>
            </p:cNvPr>
            <p:cNvSpPr>
              <a:spLocks/>
            </p:cNvSpPr>
            <p:nvPr/>
          </p:nvSpPr>
          <p:spPr bwMode="auto">
            <a:xfrm>
              <a:off x="21427080" y="7863160"/>
              <a:ext cx="671480" cy="644017"/>
            </a:xfrm>
            <a:custGeom>
              <a:avLst/>
              <a:gdLst>
                <a:gd name="T0" fmla="*/ 0 w 251"/>
                <a:gd name="T1" fmla="*/ 240 h 240"/>
                <a:gd name="T2" fmla="*/ 67 w 251"/>
                <a:gd name="T3" fmla="*/ 185 h 240"/>
                <a:gd name="T4" fmla="*/ 129 w 251"/>
                <a:gd name="T5" fmla="*/ 125 h 240"/>
                <a:gd name="T6" fmla="*/ 190 w 251"/>
                <a:gd name="T7" fmla="*/ 62 h 240"/>
                <a:gd name="T8" fmla="*/ 251 w 251"/>
                <a:gd name="T9" fmla="*/ 0 h 240"/>
                <a:gd name="T10" fmla="*/ 196 w 251"/>
                <a:gd name="T11" fmla="*/ 68 h 240"/>
                <a:gd name="T12" fmla="*/ 137 w 251"/>
                <a:gd name="T13" fmla="*/ 133 h 240"/>
                <a:gd name="T14" fmla="*/ 73 w 251"/>
                <a:gd name="T15" fmla="*/ 192 h 240"/>
                <a:gd name="T16" fmla="*/ 0 w 251"/>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0">
                  <a:moveTo>
                    <a:pt x="0" y="240"/>
                  </a:moveTo>
                  <a:cubicBezTo>
                    <a:pt x="24" y="224"/>
                    <a:pt x="46" y="205"/>
                    <a:pt x="67" y="185"/>
                  </a:cubicBezTo>
                  <a:cubicBezTo>
                    <a:pt x="89" y="166"/>
                    <a:pt x="109" y="145"/>
                    <a:pt x="129" y="125"/>
                  </a:cubicBezTo>
                  <a:cubicBezTo>
                    <a:pt x="150" y="104"/>
                    <a:pt x="170" y="83"/>
                    <a:pt x="190" y="62"/>
                  </a:cubicBezTo>
                  <a:cubicBezTo>
                    <a:pt x="210" y="41"/>
                    <a:pt x="230" y="21"/>
                    <a:pt x="251" y="0"/>
                  </a:cubicBezTo>
                  <a:cubicBezTo>
                    <a:pt x="233" y="24"/>
                    <a:pt x="215" y="46"/>
                    <a:pt x="196" y="68"/>
                  </a:cubicBezTo>
                  <a:cubicBezTo>
                    <a:pt x="177" y="90"/>
                    <a:pt x="158" y="112"/>
                    <a:pt x="137" y="133"/>
                  </a:cubicBezTo>
                  <a:cubicBezTo>
                    <a:pt x="117" y="153"/>
                    <a:pt x="96" y="173"/>
                    <a:pt x="73" y="192"/>
                  </a:cubicBezTo>
                  <a:cubicBezTo>
                    <a:pt x="51" y="210"/>
                    <a:pt x="27" y="228"/>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24">
              <a:extLst>
                <a:ext uri="{FF2B5EF4-FFF2-40B4-BE49-F238E27FC236}">
                  <a16:creationId xmlns:a16="http://schemas.microsoft.com/office/drawing/2014/main" id="{6C56C8F1-982D-42A1-8503-52C88B816694}"/>
                </a:ext>
              </a:extLst>
            </p:cNvPr>
            <p:cNvSpPr>
              <a:spLocks/>
            </p:cNvSpPr>
            <p:nvPr/>
          </p:nvSpPr>
          <p:spPr bwMode="auto">
            <a:xfrm>
              <a:off x="21207373" y="8916381"/>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8"/>
                    <a:pt x="53" y="163"/>
                    <a:pt x="79" y="147"/>
                  </a:cubicBezTo>
                  <a:cubicBezTo>
                    <a:pt x="104" y="132"/>
                    <a:pt x="129" y="115"/>
                    <a:pt x="154" y="99"/>
                  </a:cubicBezTo>
                  <a:cubicBezTo>
                    <a:pt x="228" y="49"/>
                    <a:pt x="228" y="49"/>
                    <a:pt x="228" y="49"/>
                  </a:cubicBezTo>
                  <a:cubicBezTo>
                    <a:pt x="252" y="32"/>
                    <a:pt x="277" y="16"/>
                    <a:pt x="303" y="0"/>
                  </a:cubicBezTo>
                  <a:cubicBezTo>
                    <a:pt x="280" y="19"/>
                    <a:pt x="256" y="38"/>
                    <a:pt x="233" y="56"/>
                  </a:cubicBezTo>
                  <a:cubicBezTo>
                    <a:pt x="209" y="74"/>
                    <a:pt x="185" y="91"/>
                    <a:pt x="160" y="108"/>
                  </a:cubicBezTo>
                  <a:cubicBezTo>
                    <a:pt x="135" y="125"/>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5">
              <a:extLst>
                <a:ext uri="{FF2B5EF4-FFF2-40B4-BE49-F238E27FC236}">
                  <a16:creationId xmlns:a16="http://schemas.microsoft.com/office/drawing/2014/main" id="{DF0E06E8-EE5D-4728-8ECC-BD5069A650FB}"/>
                </a:ext>
              </a:extLst>
            </p:cNvPr>
            <p:cNvSpPr>
              <a:spLocks/>
            </p:cNvSpPr>
            <p:nvPr/>
          </p:nvSpPr>
          <p:spPr bwMode="auto">
            <a:xfrm>
              <a:off x="21070056" y="9501351"/>
              <a:ext cx="729154" cy="479237"/>
            </a:xfrm>
            <a:custGeom>
              <a:avLst/>
              <a:gdLst>
                <a:gd name="T0" fmla="*/ 0 w 272"/>
                <a:gd name="T1" fmla="*/ 179 h 179"/>
                <a:gd name="T2" fmla="*/ 38 w 272"/>
                <a:gd name="T3" fmla="*/ 164 h 179"/>
                <a:gd name="T4" fmla="*/ 55 w 272"/>
                <a:gd name="T5" fmla="*/ 154 h 179"/>
                <a:gd name="T6" fmla="*/ 72 w 272"/>
                <a:gd name="T7" fmla="*/ 143 h 179"/>
                <a:gd name="T8" fmla="*/ 139 w 272"/>
                <a:gd name="T9" fmla="*/ 96 h 179"/>
                <a:gd name="T10" fmla="*/ 205 w 272"/>
                <a:gd name="T11" fmla="*/ 47 h 179"/>
                <a:gd name="T12" fmla="*/ 272 w 272"/>
                <a:gd name="T13" fmla="*/ 0 h 179"/>
                <a:gd name="T14" fmla="*/ 210 w 272"/>
                <a:gd name="T15" fmla="*/ 54 h 179"/>
                <a:gd name="T16" fmla="*/ 146 w 272"/>
                <a:gd name="T17" fmla="*/ 105 h 179"/>
                <a:gd name="T18" fmla="*/ 77 w 272"/>
                <a:gd name="T19" fmla="*/ 150 h 179"/>
                <a:gd name="T20" fmla="*/ 59 w 272"/>
                <a:gd name="T21" fmla="*/ 160 h 179"/>
                <a:gd name="T22" fmla="*/ 40 w 272"/>
                <a:gd name="T23" fmla="*/ 169 h 179"/>
                <a:gd name="T24" fmla="*/ 0 w 272"/>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179">
                  <a:moveTo>
                    <a:pt x="0" y="179"/>
                  </a:moveTo>
                  <a:cubicBezTo>
                    <a:pt x="14" y="177"/>
                    <a:pt x="26" y="170"/>
                    <a:pt x="38" y="164"/>
                  </a:cubicBezTo>
                  <a:cubicBezTo>
                    <a:pt x="44" y="161"/>
                    <a:pt x="50" y="158"/>
                    <a:pt x="55" y="154"/>
                  </a:cubicBezTo>
                  <a:cubicBezTo>
                    <a:pt x="61" y="150"/>
                    <a:pt x="67" y="147"/>
                    <a:pt x="72" y="143"/>
                  </a:cubicBezTo>
                  <a:cubicBezTo>
                    <a:pt x="95" y="128"/>
                    <a:pt x="117" y="112"/>
                    <a:pt x="139" y="96"/>
                  </a:cubicBezTo>
                  <a:cubicBezTo>
                    <a:pt x="205" y="47"/>
                    <a:pt x="205" y="47"/>
                    <a:pt x="205" y="47"/>
                  </a:cubicBezTo>
                  <a:cubicBezTo>
                    <a:pt x="227" y="31"/>
                    <a:pt x="249" y="15"/>
                    <a:pt x="272" y="0"/>
                  </a:cubicBezTo>
                  <a:cubicBezTo>
                    <a:pt x="252" y="18"/>
                    <a:pt x="231" y="36"/>
                    <a:pt x="210" y="54"/>
                  </a:cubicBezTo>
                  <a:cubicBezTo>
                    <a:pt x="189" y="71"/>
                    <a:pt x="168" y="88"/>
                    <a:pt x="146" y="105"/>
                  </a:cubicBezTo>
                  <a:cubicBezTo>
                    <a:pt x="123" y="121"/>
                    <a:pt x="101" y="137"/>
                    <a:pt x="77" y="150"/>
                  </a:cubicBezTo>
                  <a:cubicBezTo>
                    <a:pt x="71" y="154"/>
                    <a:pt x="65" y="157"/>
                    <a:pt x="59" y="160"/>
                  </a:cubicBezTo>
                  <a:cubicBezTo>
                    <a:pt x="53" y="163"/>
                    <a:pt x="46"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6">
              <a:extLst>
                <a:ext uri="{FF2B5EF4-FFF2-40B4-BE49-F238E27FC236}">
                  <a16:creationId xmlns:a16="http://schemas.microsoft.com/office/drawing/2014/main" id="{95ECF6BF-E295-4CCA-8908-AF2DB226481C}"/>
                </a:ext>
              </a:extLst>
            </p:cNvPr>
            <p:cNvSpPr>
              <a:spLocks/>
            </p:cNvSpPr>
            <p:nvPr/>
          </p:nvSpPr>
          <p:spPr bwMode="auto">
            <a:xfrm>
              <a:off x="20965695" y="9920168"/>
              <a:ext cx="777214" cy="487476"/>
            </a:xfrm>
            <a:custGeom>
              <a:avLst/>
              <a:gdLst>
                <a:gd name="T0" fmla="*/ 0 w 290"/>
                <a:gd name="T1" fmla="*/ 182 h 182"/>
                <a:gd name="T2" fmla="*/ 79 w 290"/>
                <a:gd name="T3" fmla="*/ 147 h 182"/>
                <a:gd name="T4" fmla="*/ 151 w 290"/>
                <a:gd name="T5" fmla="*/ 102 h 182"/>
                <a:gd name="T6" fmla="*/ 220 w 290"/>
                <a:gd name="T7" fmla="*/ 51 h 182"/>
                <a:gd name="T8" fmla="*/ 290 w 290"/>
                <a:gd name="T9" fmla="*/ 0 h 182"/>
                <a:gd name="T10" fmla="*/ 226 w 290"/>
                <a:gd name="T11" fmla="*/ 58 h 182"/>
                <a:gd name="T12" fmla="*/ 157 w 290"/>
                <a:gd name="T13" fmla="*/ 111 h 182"/>
                <a:gd name="T14" fmla="*/ 83 w 290"/>
                <a:gd name="T15" fmla="*/ 155 h 182"/>
                <a:gd name="T16" fmla="*/ 0 w 290"/>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182">
                  <a:moveTo>
                    <a:pt x="0" y="182"/>
                  </a:moveTo>
                  <a:cubicBezTo>
                    <a:pt x="28" y="174"/>
                    <a:pt x="54" y="161"/>
                    <a:pt x="79" y="147"/>
                  </a:cubicBezTo>
                  <a:cubicBezTo>
                    <a:pt x="103" y="133"/>
                    <a:pt x="127" y="118"/>
                    <a:pt x="151" y="102"/>
                  </a:cubicBezTo>
                  <a:cubicBezTo>
                    <a:pt x="174" y="85"/>
                    <a:pt x="197" y="68"/>
                    <a:pt x="220" y="51"/>
                  </a:cubicBezTo>
                  <a:cubicBezTo>
                    <a:pt x="243" y="34"/>
                    <a:pt x="266" y="17"/>
                    <a:pt x="290" y="0"/>
                  </a:cubicBezTo>
                  <a:cubicBezTo>
                    <a:pt x="269" y="21"/>
                    <a:pt x="248" y="40"/>
                    <a:pt x="226" y="58"/>
                  </a:cubicBezTo>
                  <a:cubicBezTo>
                    <a:pt x="204" y="77"/>
                    <a:pt x="181" y="94"/>
                    <a:pt x="157" y="111"/>
                  </a:cubicBezTo>
                  <a:cubicBezTo>
                    <a:pt x="133" y="127"/>
                    <a:pt x="109" y="143"/>
                    <a:pt x="83" y="155"/>
                  </a:cubicBezTo>
                  <a:cubicBezTo>
                    <a:pt x="57" y="168"/>
                    <a:pt x="29"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7">
              <a:extLst>
                <a:ext uri="{FF2B5EF4-FFF2-40B4-BE49-F238E27FC236}">
                  <a16:creationId xmlns:a16="http://schemas.microsoft.com/office/drawing/2014/main" id="{FD04E3C3-9C3B-4F06-A7EC-549A955CA019}"/>
                </a:ext>
              </a:extLst>
            </p:cNvPr>
            <p:cNvSpPr>
              <a:spLocks/>
            </p:cNvSpPr>
            <p:nvPr/>
          </p:nvSpPr>
          <p:spPr bwMode="auto">
            <a:xfrm>
              <a:off x="19554077" y="8938352"/>
              <a:ext cx="391354" cy="241678"/>
            </a:xfrm>
            <a:custGeom>
              <a:avLst/>
              <a:gdLst>
                <a:gd name="T0" fmla="*/ 0 w 146"/>
                <a:gd name="T1" fmla="*/ 0 h 90"/>
                <a:gd name="T2" fmla="*/ 31 w 146"/>
                <a:gd name="T3" fmla="*/ 30 h 90"/>
                <a:gd name="T4" fmla="*/ 66 w 146"/>
                <a:gd name="T5" fmla="*/ 54 h 90"/>
                <a:gd name="T6" fmla="*/ 105 w 146"/>
                <a:gd name="T7" fmla="*/ 74 h 90"/>
                <a:gd name="T8" fmla="*/ 146 w 146"/>
                <a:gd name="T9" fmla="*/ 90 h 90"/>
                <a:gd name="T10" fmla="*/ 102 w 146"/>
                <a:gd name="T11" fmla="*/ 82 h 90"/>
                <a:gd name="T12" fmla="*/ 61 w 146"/>
                <a:gd name="T13" fmla="*/ 64 h 90"/>
                <a:gd name="T14" fmla="*/ 25 w 146"/>
                <a:gd name="T15" fmla="*/ 36 h 90"/>
                <a:gd name="T16" fmla="*/ 0 w 146"/>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0">
                  <a:moveTo>
                    <a:pt x="0" y="0"/>
                  </a:moveTo>
                  <a:cubicBezTo>
                    <a:pt x="10" y="11"/>
                    <a:pt x="20" y="21"/>
                    <a:pt x="31" y="30"/>
                  </a:cubicBezTo>
                  <a:cubicBezTo>
                    <a:pt x="42" y="39"/>
                    <a:pt x="54" y="47"/>
                    <a:pt x="66" y="54"/>
                  </a:cubicBezTo>
                  <a:cubicBezTo>
                    <a:pt x="79" y="62"/>
                    <a:pt x="92" y="68"/>
                    <a:pt x="105" y="74"/>
                  </a:cubicBezTo>
                  <a:cubicBezTo>
                    <a:pt x="118" y="79"/>
                    <a:pt x="132" y="85"/>
                    <a:pt x="146" y="90"/>
                  </a:cubicBezTo>
                  <a:cubicBezTo>
                    <a:pt x="131" y="89"/>
                    <a:pt x="116" y="86"/>
                    <a:pt x="102" y="82"/>
                  </a:cubicBezTo>
                  <a:cubicBezTo>
                    <a:pt x="88" y="77"/>
                    <a:pt x="74" y="71"/>
                    <a:pt x="61" y="64"/>
                  </a:cubicBezTo>
                  <a:cubicBezTo>
                    <a:pt x="48" y="56"/>
                    <a:pt x="36" y="47"/>
                    <a:pt x="25" y="36"/>
                  </a:cubicBezTo>
                  <a:cubicBezTo>
                    <a:pt x="15" y="26"/>
                    <a:pt x="6"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 name="Freeform 28">
              <a:extLst>
                <a:ext uri="{FF2B5EF4-FFF2-40B4-BE49-F238E27FC236}">
                  <a16:creationId xmlns:a16="http://schemas.microsoft.com/office/drawing/2014/main" id="{9BB28C61-5BF6-4E5D-8024-D7C922848D1D}"/>
                </a:ext>
              </a:extLst>
            </p:cNvPr>
            <p:cNvSpPr>
              <a:spLocks/>
            </p:cNvSpPr>
            <p:nvPr/>
          </p:nvSpPr>
          <p:spPr bwMode="auto">
            <a:xfrm>
              <a:off x="20004476" y="8685688"/>
              <a:ext cx="149676" cy="627539"/>
            </a:xfrm>
            <a:custGeom>
              <a:avLst/>
              <a:gdLst>
                <a:gd name="T0" fmla="*/ 0 w 56"/>
                <a:gd name="T1" fmla="*/ 234 h 234"/>
                <a:gd name="T2" fmla="*/ 19 w 56"/>
                <a:gd name="T3" fmla="*/ 177 h 234"/>
                <a:gd name="T4" fmla="*/ 35 w 56"/>
                <a:gd name="T5" fmla="*/ 119 h 234"/>
                <a:gd name="T6" fmla="*/ 46 w 56"/>
                <a:gd name="T7" fmla="*/ 60 h 234"/>
                <a:gd name="T8" fmla="*/ 53 w 56"/>
                <a:gd name="T9" fmla="*/ 0 h 234"/>
                <a:gd name="T10" fmla="*/ 55 w 56"/>
                <a:gd name="T11" fmla="*/ 61 h 234"/>
                <a:gd name="T12" fmla="*/ 46 w 56"/>
                <a:gd name="T13" fmla="*/ 122 h 234"/>
                <a:gd name="T14" fmla="*/ 28 w 56"/>
                <a:gd name="T15" fmla="*/ 180 h 234"/>
                <a:gd name="T16" fmla="*/ 0 w 56"/>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34">
                  <a:moveTo>
                    <a:pt x="0" y="234"/>
                  </a:moveTo>
                  <a:cubicBezTo>
                    <a:pt x="7" y="215"/>
                    <a:pt x="13" y="196"/>
                    <a:pt x="19" y="177"/>
                  </a:cubicBezTo>
                  <a:cubicBezTo>
                    <a:pt x="25" y="158"/>
                    <a:pt x="31" y="138"/>
                    <a:pt x="35" y="119"/>
                  </a:cubicBezTo>
                  <a:cubicBezTo>
                    <a:pt x="40" y="100"/>
                    <a:pt x="43" y="80"/>
                    <a:pt x="46" y="60"/>
                  </a:cubicBezTo>
                  <a:cubicBezTo>
                    <a:pt x="49" y="41"/>
                    <a:pt x="51" y="21"/>
                    <a:pt x="53" y="0"/>
                  </a:cubicBezTo>
                  <a:cubicBezTo>
                    <a:pt x="56" y="21"/>
                    <a:pt x="56" y="41"/>
                    <a:pt x="55" y="61"/>
                  </a:cubicBezTo>
                  <a:cubicBezTo>
                    <a:pt x="54" y="82"/>
                    <a:pt x="51" y="102"/>
                    <a:pt x="46" y="122"/>
                  </a:cubicBezTo>
                  <a:cubicBezTo>
                    <a:pt x="41" y="141"/>
                    <a:pt x="35" y="161"/>
                    <a:pt x="28" y="180"/>
                  </a:cubicBezTo>
                  <a:cubicBezTo>
                    <a:pt x="20" y="199"/>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0" name="Freeform 29">
              <a:extLst>
                <a:ext uri="{FF2B5EF4-FFF2-40B4-BE49-F238E27FC236}">
                  <a16:creationId xmlns:a16="http://schemas.microsoft.com/office/drawing/2014/main" id="{2EF7270B-851A-4A47-A083-404C7A9DD52B}"/>
                </a:ext>
              </a:extLst>
            </p:cNvPr>
            <p:cNvSpPr>
              <a:spLocks/>
            </p:cNvSpPr>
            <p:nvPr/>
          </p:nvSpPr>
          <p:spPr bwMode="auto">
            <a:xfrm>
              <a:off x="19534852" y="9579622"/>
              <a:ext cx="697570" cy="240305"/>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2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8" y="27"/>
                    <a:pt x="18" y="14"/>
                    <a:pt x="0" y="0"/>
                  </a:cubicBezTo>
                  <a:cubicBezTo>
                    <a:pt x="21" y="10"/>
                    <a:pt x="42" y="20"/>
                    <a:pt x="63" y="29"/>
                  </a:cubicBezTo>
                  <a:cubicBezTo>
                    <a:pt x="84" y="39"/>
                    <a:pt x="105" y="47"/>
                    <a:pt x="127" y="55"/>
                  </a:cubicBezTo>
                  <a:cubicBezTo>
                    <a:pt x="148" y="62"/>
                    <a:pt x="170" y="69"/>
                    <a:pt x="192"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Freeform 30">
              <a:extLst>
                <a:ext uri="{FF2B5EF4-FFF2-40B4-BE49-F238E27FC236}">
                  <a16:creationId xmlns:a16="http://schemas.microsoft.com/office/drawing/2014/main" id="{D22C3201-218D-4291-BFF8-7041E7F3B6AD}"/>
                </a:ext>
              </a:extLst>
            </p:cNvPr>
            <p:cNvSpPr>
              <a:spLocks/>
            </p:cNvSpPr>
            <p:nvPr/>
          </p:nvSpPr>
          <p:spPr bwMode="auto">
            <a:xfrm>
              <a:off x="20339530" y="9233583"/>
              <a:ext cx="130452" cy="822529"/>
            </a:xfrm>
            <a:custGeom>
              <a:avLst/>
              <a:gdLst>
                <a:gd name="T0" fmla="*/ 0 w 49"/>
                <a:gd name="T1" fmla="*/ 307 h 307"/>
                <a:gd name="T2" fmla="*/ 19 w 49"/>
                <a:gd name="T3" fmla="*/ 232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2"/>
                  </a:cubicBezTo>
                  <a:cubicBezTo>
                    <a:pt x="24" y="206"/>
                    <a:pt x="29" y="181"/>
                    <a:pt x="32" y="155"/>
                  </a:cubicBezTo>
                  <a:cubicBezTo>
                    <a:pt x="36" y="130"/>
                    <a:pt x="38" y="104"/>
                    <a:pt x="40" y="78"/>
                  </a:cubicBezTo>
                  <a:cubicBezTo>
                    <a:pt x="42" y="52"/>
                    <a:pt x="43" y="26"/>
                    <a:pt x="45" y="0"/>
                  </a:cubicBezTo>
                  <a:cubicBezTo>
                    <a:pt x="48" y="26"/>
                    <a:pt x="49" y="52"/>
                    <a:pt x="49" y="78"/>
                  </a:cubicBezTo>
                  <a:cubicBezTo>
                    <a:pt x="48" y="104"/>
                    <a:pt x="47" y="131"/>
                    <a:pt x="43" y="157"/>
                  </a:cubicBezTo>
                  <a:cubicBezTo>
                    <a:pt x="40" y="183"/>
                    <a:pt x="35" y="208"/>
                    <a:pt x="28" y="234"/>
                  </a:cubicBezTo>
                  <a:cubicBezTo>
                    <a:pt x="20" y="259"/>
                    <a:pt x="11"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31">
              <a:extLst>
                <a:ext uri="{FF2B5EF4-FFF2-40B4-BE49-F238E27FC236}">
                  <a16:creationId xmlns:a16="http://schemas.microsoft.com/office/drawing/2014/main" id="{A59484CA-8EE0-4778-A5FC-FC60E7E18B4D}"/>
                </a:ext>
              </a:extLst>
            </p:cNvPr>
            <p:cNvSpPr>
              <a:spLocks/>
            </p:cNvSpPr>
            <p:nvPr/>
          </p:nvSpPr>
          <p:spPr bwMode="auto">
            <a:xfrm>
              <a:off x="19880891" y="10182443"/>
              <a:ext cx="597329" cy="192244"/>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8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7" y="41"/>
                    <a:pt x="50" y="32"/>
                  </a:cubicBezTo>
                  <a:cubicBezTo>
                    <a:pt x="32" y="22"/>
                    <a:pt x="16" y="12"/>
                    <a:pt x="0" y="0"/>
                  </a:cubicBezTo>
                  <a:cubicBezTo>
                    <a:pt x="54" y="24"/>
                    <a:pt x="54" y="24"/>
                    <a:pt x="54" y="24"/>
                  </a:cubicBezTo>
                  <a:cubicBezTo>
                    <a:pt x="72" y="31"/>
                    <a:pt x="90" y="39"/>
                    <a:pt x="108" y="45"/>
                  </a:cubicBezTo>
                  <a:cubicBezTo>
                    <a:pt x="127" y="52"/>
                    <a:pt x="146" y="57"/>
                    <a:pt x="165" y="61"/>
                  </a:cubicBezTo>
                  <a:cubicBezTo>
                    <a:pt x="184" y="65"/>
                    <a:pt x="203" y="68"/>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52" name="Group 151">
            <a:extLst>
              <a:ext uri="{FF2B5EF4-FFF2-40B4-BE49-F238E27FC236}">
                <a16:creationId xmlns:a16="http://schemas.microsoft.com/office/drawing/2014/main" id="{C7DCDA48-D5BE-4266-BD91-2F2F4A8126E4}"/>
              </a:ext>
            </a:extLst>
          </p:cNvPr>
          <p:cNvGrpSpPr/>
          <p:nvPr/>
        </p:nvGrpSpPr>
        <p:grpSpPr>
          <a:xfrm>
            <a:off x="3309320" y="594460"/>
            <a:ext cx="10285075" cy="6416955"/>
            <a:chOff x="6635981" y="1129136"/>
            <a:chExt cx="20572829" cy="12835581"/>
          </a:xfrm>
          <a:solidFill>
            <a:schemeClr val="bg1"/>
          </a:solidFill>
        </p:grpSpPr>
        <p:sp>
          <p:nvSpPr>
            <p:cNvPr id="85" name="Freeform 84">
              <a:extLst>
                <a:ext uri="{FF2B5EF4-FFF2-40B4-BE49-F238E27FC236}">
                  <a16:creationId xmlns:a16="http://schemas.microsoft.com/office/drawing/2014/main" id="{07697801-8F85-4AB0-810B-AA0250D31346}"/>
                </a:ext>
              </a:extLst>
            </p:cNvPr>
            <p:cNvSpPr>
              <a:spLocks noEditPoints="1"/>
            </p:cNvSpPr>
            <p:nvPr/>
          </p:nvSpPr>
          <p:spPr bwMode="auto">
            <a:xfrm>
              <a:off x="6635981" y="1129136"/>
              <a:ext cx="20572829" cy="11581313"/>
            </a:xfrm>
            <a:custGeom>
              <a:avLst/>
              <a:gdLst>
                <a:gd name="T0" fmla="*/ 0 w 7680"/>
                <a:gd name="T1" fmla="*/ 0 h 4320"/>
                <a:gd name="T2" fmla="*/ 0 w 7680"/>
                <a:gd name="T3" fmla="*/ 4320 h 4320"/>
                <a:gd name="T4" fmla="*/ 7680 w 7680"/>
                <a:gd name="T5" fmla="*/ 4320 h 4320"/>
                <a:gd name="T6" fmla="*/ 7680 w 7680"/>
                <a:gd name="T7" fmla="*/ 0 h 4320"/>
                <a:gd name="T8" fmla="*/ 0 w 7680"/>
                <a:gd name="T9" fmla="*/ 0 h 4320"/>
                <a:gd name="T10" fmla="*/ 5920 w 7680"/>
                <a:gd name="T11" fmla="*/ 2689 h 4320"/>
                <a:gd name="T12" fmla="*/ 5892 w 7680"/>
                <a:gd name="T13" fmla="*/ 3159 h 4320"/>
                <a:gd name="T14" fmla="*/ 4746 w 7680"/>
                <a:gd name="T15" fmla="*/ 3693 h 4320"/>
                <a:gd name="T16" fmla="*/ 4324 w 7680"/>
                <a:gd name="T17" fmla="*/ 3378 h 4320"/>
                <a:gd name="T18" fmla="*/ 3734 w 7680"/>
                <a:gd name="T19" fmla="*/ 3417 h 4320"/>
                <a:gd name="T20" fmla="*/ 3037 w 7680"/>
                <a:gd name="T21" fmla="*/ 3649 h 4320"/>
                <a:gd name="T22" fmla="*/ 2532 w 7680"/>
                <a:gd name="T23" fmla="*/ 3067 h 4320"/>
                <a:gd name="T24" fmla="*/ 2338 w 7680"/>
                <a:gd name="T25" fmla="*/ 2954 h 4320"/>
                <a:gd name="T26" fmla="*/ 2330 w 7680"/>
                <a:gd name="T27" fmla="*/ 2954 h 4320"/>
                <a:gd name="T28" fmla="*/ 1597 w 7680"/>
                <a:gd name="T29" fmla="*/ 2488 h 4320"/>
                <a:gd name="T30" fmla="*/ 1759 w 7680"/>
                <a:gd name="T31" fmla="*/ 2030 h 4320"/>
                <a:gd name="T32" fmla="*/ 1828 w 7680"/>
                <a:gd name="T33" fmla="*/ 1665 h 4320"/>
                <a:gd name="T34" fmla="*/ 1796 w 7680"/>
                <a:gd name="T35" fmla="*/ 1461 h 4320"/>
                <a:gd name="T36" fmla="*/ 2477 w 7680"/>
                <a:gd name="T37" fmla="*/ 748 h 4320"/>
                <a:gd name="T38" fmla="*/ 2519 w 7680"/>
                <a:gd name="T39" fmla="*/ 748 h 4320"/>
                <a:gd name="T40" fmla="*/ 2738 w 7680"/>
                <a:gd name="T41" fmla="*/ 662 h 4320"/>
                <a:gd name="T42" fmla="*/ 3397 w 7680"/>
                <a:gd name="T43" fmla="*/ 392 h 4320"/>
                <a:gd name="T44" fmla="*/ 3999 w 7680"/>
                <a:gd name="T45" fmla="*/ 610 h 4320"/>
                <a:gd name="T46" fmla="*/ 4210 w 7680"/>
                <a:gd name="T47" fmla="*/ 661 h 4320"/>
                <a:gd name="T48" fmla="*/ 4366 w 7680"/>
                <a:gd name="T49" fmla="*/ 644 h 4320"/>
                <a:gd name="T50" fmla="*/ 4861 w 7680"/>
                <a:gd name="T51" fmla="*/ 849 h 4320"/>
                <a:gd name="T52" fmla="*/ 5004 w 7680"/>
                <a:gd name="T53" fmla="*/ 906 h 4320"/>
                <a:gd name="T54" fmla="*/ 5054 w 7680"/>
                <a:gd name="T55" fmla="*/ 905 h 4320"/>
                <a:gd name="T56" fmla="*/ 5715 w 7680"/>
                <a:gd name="T57" fmla="*/ 1888 h 4320"/>
                <a:gd name="T58" fmla="*/ 5920 w 7680"/>
                <a:gd name="T59" fmla="*/ 2689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80" h="4320">
                  <a:moveTo>
                    <a:pt x="0" y="0"/>
                  </a:moveTo>
                  <a:cubicBezTo>
                    <a:pt x="0" y="4320"/>
                    <a:pt x="0" y="4320"/>
                    <a:pt x="0" y="4320"/>
                  </a:cubicBezTo>
                  <a:cubicBezTo>
                    <a:pt x="7680" y="4320"/>
                    <a:pt x="7680" y="4320"/>
                    <a:pt x="7680" y="4320"/>
                  </a:cubicBezTo>
                  <a:cubicBezTo>
                    <a:pt x="7680" y="0"/>
                    <a:pt x="7680" y="0"/>
                    <a:pt x="7680" y="0"/>
                  </a:cubicBezTo>
                  <a:lnTo>
                    <a:pt x="0" y="0"/>
                  </a:lnTo>
                  <a:close/>
                  <a:moveTo>
                    <a:pt x="5920" y="2689"/>
                  </a:moveTo>
                  <a:cubicBezTo>
                    <a:pt x="5866" y="2757"/>
                    <a:pt x="5917" y="3076"/>
                    <a:pt x="5892" y="3159"/>
                  </a:cubicBezTo>
                  <a:cubicBezTo>
                    <a:pt x="5752" y="3608"/>
                    <a:pt x="5207" y="3873"/>
                    <a:pt x="4746" y="3693"/>
                  </a:cubicBezTo>
                  <a:cubicBezTo>
                    <a:pt x="4530" y="3609"/>
                    <a:pt x="4433" y="3444"/>
                    <a:pt x="4324" y="3378"/>
                  </a:cubicBezTo>
                  <a:cubicBezTo>
                    <a:pt x="4121" y="3255"/>
                    <a:pt x="3899" y="3233"/>
                    <a:pt x="3734" y="3417"/>
                  </a:cubicBezTo>
                  <a:cubicBezTo>
                    <a:pt x="3632" y="3530"/>
                    <a:pt x="3430" y="3786"/>
                    <a:pt x="3037" y="3649"/>
                  </a:cubicBezTo>
                  <a:cubicBezTo>
                    <a:pt x="2705" y="3534"/>
                    <a:pt x="2694" y="3353"/>
                    <a:pt x="2532" y="3067"/>
                  </a:cubicBezTo>
                  <a:cubicBezTo>
                    <a:pt x="2493" y="2997"/>
                    <a:pt x="2419" y="2953"/>
                    <a:pt x="2338" y="2954"/>
                  </a:cubicBezTo>
                  <a:cubicBezTo>
                    <a:pt x="2335" y="2954"/>
                    <a:pt x="2333" y="2954"/>
                    <a:pt x="2330" y="2954"/>
                  </a:cubicBezTo>
                  <a:cubicBezTo>
                    <a:pt x="1942" y="2954"/>
                    <a:pt x="1600" y="2876"/>
                    <a:pt x="1597" y="2488"/>
                  </a:cubicBezTo>
                  <a:cubicBezTo>
                    <a:pt x="1595" y="2314"/>
                    <a:pt x="1656" y="2154"/>
                    <a:pt x="1759" y="2030"/>
                  </a:cubicBezTo>
                  <a:cubicBezTo>
                    <a:pt x="1844" y="1929"/>
                    <a:pt x="1868" y="1791"/>
                    <a:pt x="1828" y="1665"/>
                  </a:cubicBezTo>
                  <a:cubicBezTo>
                    <a:pt x="1808" y="1600"/>
                    <a:pt x="1797" y="1532"/>
                    <a:pt x="1796" y="1461"/>
                  </a:cubicBezTo>
                  <a:cubicBezTo>
                    <a:pt x="1792" y="1077"/>
                    <a:pt x="2093" y="761"/>
                    <a:pt x="2477" y="748"/>
                  </a:cubicBezTo>
                  <a:cubicBezTo>
                    <a:pt x="2491" y="748"/>
                    <a:pt x="2505" y="748"/>
                    <a:pt x="2519" y="748"/>
                  </a:cubicBezTo>
                  <a:cubicBezTo>
                    <a:pt x="2601" y="750"/>
                    <a:pt x="2679" y="719"/>
                    <a:pt x="2738" y="662"/>
                  </a:cubicBezTo>
                  <a:cubicBezTo>
                    <a:pt x="2907" y="495"/>
                    <a:pt x="3140" y="392"/>
                    <a:pt x="3397" y="392"/>
                  </a:cubicBezTo>
                  <a:cubicBezTo>
                    <a:pt x="3626" y="392"/>
                    <a:pt x="3836" y="474"/>
                    <a:pt x="3999" y="610"/>
                  </a:cubicBezTo>
                  <a:cubicBezTo>
                    <a:pt x="4057" y="659"/>
                    <a:pt x="4136" y="678"/>
                    <a:pt x="4210" y="661"/>
                  </a:cubicBezTo>
                  <a:cubicBezTo>
                    <a:pt x="4260" y="650"/>
                    <a:pt x="4312" y="644"/>
                    <a:pt x="4366" y="644"/>
                  </a:cubicBezTo>
                  <a:cubicBezTo>
                    <a:pt x="4559" y="644"/>
                    <a:pt x="4734" y="722"/>
                    <a:pt x="4861" y="849"/>
                  </a:cubicBezTo>
                  <a:cubicBezTo>
                    <a:pt x="4899" y="888"/>
                    <a:pt x="4951" y="908"/>
                    <a:pt x="5004" y="906"/>
                  </a:cubicBezTo>
                  <a:cubicBezTo>
                    <a:pt x="5021" y="905"/>
                    <a:pt x="5039" y="899"/>
                    <a:pt x="5054" y="905"/>
                  </a:cubicBezTo>
                  <a:cubicBezTo>
                    <a:pt x="5565" y="1094"/>
                    <a:pt x="5715" y="1280"/>
                    <a:pt x="5715" y="1888"/>
                  </a:cubicBezTo>
                  <a:cubicBezTo>
                    <a:pt x="5715" y="2146"/>
                    <a:pt x="6068" y="2501"/>
                    <a:pt x="5920" y="2689"/>
                  </a:cubicBezTo>
                  <a:close/>
                </a:path>
              </a:pathLst>
            </a:custGeom>
            <a:grpFill/>
            <a:ln>
              <a:noFill/>
            </a:ln>
            <a:effectLst>
              <a:outerShdw blurRad="419100" dist="393700" dir="1800000" sx="97000" sy="97000" algn="tl" rotWithShape="0">
                <a:srgbClr val="8FBAF9">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r>
                <a:rPr lang="en-US" sz="900">
                  <a:solidFill>
                    <a:srgbClr val="283147"/>
                  </a:solidFill>
                  <a:latin typeface="Calibri"/>
                </a:rPr>
                <a:t> </a:t>
              </a:r>
            </a:p>
          </p:txBody>
        </p:sp>
        <p:sp>
          <p:nvSpPr>
            <p:cNvPr id="108" name="Rectangle 107">
              <a:extLst>
                <a:ext uri="{FF2B5EF4-FFF2-40B4-BE49-F238E27FC236}">
                  <a16:creationId xmlns:a16="http://schemas.microsoft.com/office/drawing/2014/main" id="{149705D5-21ED-44BC-89EA-216E301D6BC9}"/>
                </a:ext>
              </a:extLst>
            </p:cNvPr>
            <p:cNvSpPr/>
            <p:nvPr/>
          </p:nvSpPr>
          <p:spPr>
            <a:xfrm>
              <a:off x="6635981" y="12687279"/>
              <a:ext cx="20572829" cy="1277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106" name="Rectangle 105">
            <a:extLst>
              <a:ext uri="{FF2B5EF4-FFF2-40B4-BE49-F238E27FC236}">
                <a16:creationId xmlns:a16="http://schemas.microsoft.com/office/drawing/2014/main" id="{E4DD95E9-E8DE-4F07-B51D-4B5368F14ECA}"/>
              </a:ext>
            </a:extLst>
          </p:cNvPr>
          <p:cNvSpPr/>
          <p:nvPr/>
        </p:nvSpPr>
        <p:spPr>
          <a:xfrm>
            <a:off x="3317559" y="446"/>
            <a:ext cx="10285075" cy="638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6" name="Freeform 85">
            <a:extLst>
              <a:ext uri="{FF2B5EF4-FFF2-40B4-BE49-F238E27FC236}">
                <a16:creationId xmlns:a16="http://schemas.microsoft.com/office/drawing/2014/main" id="{DFB74E16-B502-4EA7-BB91-B2944241DE40}"/>
              </a:ext>
            </a:extLst>
          </p:cNvPr>
          <p:cNvSpPr>
            <a:spLocks/>
          </p:cNvSpPr>
          <p:nvPr/>
        </p:nvSpPr>
        <p:spPr bwMode="auto">
          <a:xfrm>
            <a:off x="6513539" y="1620771"/>
            <a:ext cx="747594" cy="3067949"/>
          </a:xfrm>
          <a:custGeom>
            <a:avLst/>
            <a:gdLst>
              <a:gd name="T0" fmla="*/ 1089 w 1089"/>
              <a:gd name="T1" fmla="*/ 0 h 4469"/>
              <a:gd name="T2" fmla="*/ 0 w 1089"/>
              <a:gd name="T3" fmla="*/ 4469 h 4469"/>
              <a:gd name="T4" fmla="*/ 1089 w 1089"/>
              <a:gd name="T5" fmla="*/ 0 h 4469"/>
            </a:gdLst>
            <a:ahLst/>
            <a:cxnLst>
              <a:cxn ang="0">
                <a:pos x="T0" y="T1"/>
              </a:cxn>
              <a:cxn ang="0">
                <a:pos x="T2" y="T3"/>
              </a:cxn>
              <a:cxn ang="0">
                <a:pos x="T4" y="T5"/>
              </a:cxn>
            </a:cxnLst>
            <a:rect l="0" t="0" r="r" b="b"/>
            <a:pathLst>
              <a:path w="1089" h="4469">
                <a:moveTo>
                  <a:pt x="1089" y="0"/>
                </a:moveTo>
                <a:lnTo>
                  <a:pt x="0" y="4469"/>
                </a:lnTo>
                <a:lnTo>
                  <a:pt x="108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Freeform 87">
            <a:extLst>
              <a:ext uri="{FF2B5EF4-FFF2-40B4-BE49-F238E27FC236}">
                <a16:creationId xmlns:a16="http://schemas.microsoft.com/office/drawing/2014/main" id="{80442448-EA84-47D5-8AC2-C92F1733EB3B}"/>
              </a:ext>
            </a:extLst>
          </p:cNvPr>
          <p:cNvSpPr>
            <a:spLocks/>
          </p:cNvSpPr>
          <p:nvPr/>
        </p:nvSpPr>
        <p:spPr bwMode="auto">
          <a:xfrm>
            <a:off x="5631392" y="1620771"/>
            <a:ext cx="1629740" cy="2255824"/>
          </a:xfrm>
          <a:custGeom>
            <a:avLst/>
            <a:gdLst>
              <a:gd name="T0" fmla="*/ 2374 w 2374"/>
              <a:gd name="T1" fmla="*/ 0 h 3286"/>
              <a:gd name="T2" fmla="*/ 0 w 2374"/>
              <a:gd name="T3" fmla="*/ 3286 h 3286"/>
              <a:gd name="T4" fmla="*/ 2374 w 2374"/>
              <a:gd name="T5" fmla="*/ 0 h 3286"/>
            </a:gdLst>
            <a:ahLst/>
            <a:cxnLst>
              <a:cxn ang="0">
                <a:pos x="T0" y="T1"/>
              </a:cxn>
              <a:cxn ang="0">
                <a:pos x="T2" y="T3"/>
              </a:cxn>
              <a:cxn ang="0">
                <a:pos x="T4" y="T5"/>
              </a:cxn>
            </a:cxnLst>
            <a:rect l="0" t="0" r="r" b="b"/>
            <a:pathLst>
              <a:path w="2374" h="3286">
                <a:moveTo>
                  <a:pt x="2374" y="0"/>
                </a:moveTo>
                <a:lnTo>
                  <a:pt x="0" y="3286"/>
                </a:lnTo>
                <a:lnTo>
                  <a:pt x="23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Freeform 89">
            <a:extLst>
              <a:ext uri="{FF2B5EF4-FFF2-40B4-BE49-F238E27FC236}">
                <a16:creationId xmlns:a16="http://schemas.microsoft.com/office/drawing/2014/main" id="{A025A20E-B6B8-4249-A9DC-C8BE6AAAB3B0}"/>
              </a:ext>
            </a:extLst>
          </p:cNvPr>
          <p:cNvSpPr>
            <a:spLocks/>
          </p:cNvSpPr>
          <p:nvPr/>
        </p:nvSpPr>
        <p:spPr bwMode="auto">
          <a:xfrm>
            <a:off x="5000503" y="1620771"/>
            <a:ext cx="2260630" cy="937066"/>
          </a:xfrm>
          <a:custGeom>
            <a:avLst/>
            <a:gdLst>
              <a:gd name="T0" fmla="*/ 3293 w 3293"/>
              <a:gd name="T1" fmla="*/ 0 h 1365"/>
              <a:gd name="T2" fmla="*/ 0 w 3293"/>
              <a:gd name="T3" fmla="*/ 1365 h 1365"/>
              <a:gd name="T4" fmla="*/ 3293 w 3293"/>
              <a:gd name="T5" fmla="*/ 0 h 1365"/>
            </a:gdLst>
            <a:ahLst/>
            <a:cxnLst>
              <a:cxn ang="0">
                <a:pos x="T0" y="T1"/>
              </a:cxn>
              <a:cxn ang="0">
                <a:pos x="T2" y="T3"/>
              </a:cxn>
              <a:cxn ang="0">
                <a:pos x="T4" y="T5"/>
              </a:cxn>
            </a:cxnLst>
            <a:rect l="0" t="0" r="r" b="b"/>
            <a:pathLst>
              <a:path w="3293" h="1365">
                <a:moveTo>
                  <a:pt x="3293" y="0"/>
                </a:moveTo>
                <a:lnTo>
                  <a:pt x="0" y="1365"/>
                </a:lnTo>
                <a:lnTo>
                  <a:pt x="329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Freeform 91">
            <a:extLst>
              <a:ext uri="{FF2B5EF4-FFF2-40B4-BE49-F238E27FC236}">
                <a16:creationId xmlns:a16="http://schemas.microsoft.com/office/drawing/2014/main" id="{C4CD2B95-35F2-4FC8-A232-73E155BBA68C}"/>
              </a:ext>
            </a:extLst>
          </p:cNvPr>
          <p:cNvSpPr>
            <a:spLocks/>
          </p:cNvSpPr>
          <p:nvPr/>
        </p:nvSpPr>
        <p:spPr bwMode="auto">
          <a:xfrm>
            <a:off x="5415146" y="1195830"/>
            <a:ext cx="1845987" cy="424941"/>
          </a:xfrm>
          <a:custGeom>
            <a:avLst/>
            <a:gdLst>
              <a:gd name="T0" fmla="*/ 0 w 2689"/>
              <a:gd name="T1" fmla="*/ 0 h 619"/>
              <a:gd name="T2" fmla="*/ 2689 w 2689"/>
              <a:gd name="T3" fmla="*/ 619 h 619"/>
              <a:gd name="T4" fmla="*/ 0 w 2689"/>
              <a:gd name="T5" fmla="*/ 0 h 619"/>
            </a:gdLst>
            <a:ahLst/>
            <a:cxnLst>
              <a:cxn ang="0">
                <a:pos x="T0" y="T1"/>
              </a:cxn>
              <a:cxn ang="0">
                <a:pos x="T2" y="T3"/>
              </a:cxn>
              <a:cxn ang="0">
                <a:pos x="T4" y="T5"/>
              </a:cxn>
            </a:cxnLst>
            <a:rect l="0" t="0" r="r" b="b"/>
            <a:pathLst>
              <a:path w="2689" h="619">
                <a:moveTo>
                  <a:pt x="0" y="0"/>
                </a:moveTo>
                <a:lnTo>
                  <a:pt x="2689" y="6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1" name="Line 90">
            <a:extLst>
              <a:ext uri="{FF2B5EF4-FFF2-40B4-BE49-F238E27FC236}">
                <a16:creationId xmlns:a16="http://schemas.microsoft.com/office/drawing/2014/main" id="{4040B938-70F1-4D11-B5D9-8817CF8A25EA}"/>
              </a:ext>
            </a:extLst>
          </p:cNvPr>
          <p:cNvSpPr>
            <a:spLocks noChangeShapeType="1"/>
          </p:cNvSpPr>
          <p:nvPr/>
        </p:nvSpPr>
        <p:spPr bwMode="auto">
          <a:xfrm flipH="1">
            <a:off x="5000503" y="1620771"/>
            <a:ext cx="2260630" cy="944323"/>
          </a:xfrm>
          <a:custGeom>
            <a:avLst/>
            <a:gdLst>
              <a:gd name="connsiteX0" fmla="*/ 0 w 4521848"/>
              <a:gd name="connsiteY0" fmla="*/ 0 h 1874377"/>
              <a:gd name="connsiteX1" fmla="*/ 4521848 w 4521848"/>
              <a:gd name="connsiteY1" fmla="*/ 1874377 h 1874377"/>
              <a:gd name="connsiteX0" fmla="*/ 0 w 4521848"/>
              <a:gd name="connsiteY0" fmla="*/ 0 h 1888892"/>
              <a:gd name="connsiteX1" fmla="*/ 4521848 w 4521848"/>
              <a:gd name="connsiteY1" fmla="*/ 1888892 h 1888892"/>
              <a:gd name="connsiteX0" fmla="*/ 0 w 4521848"/>
              <a:gd name="connsiteY0" fmla="*/ 0 h 1888892"/>
              <a:gd name="connsiteX1" fmla="*/ 4521848 w 4521848"/>
              <a:gd name="connsiteY1" fmla="*/ 1888892 h 1888892"/>
            </a:gdLst>
            <a:ahLst/>
            <a:cxnLst>
              <a:cxn ang="0">
                <a:pos x="connsiteX0" y="connsiteY0"/>
              </a:cxn>
              <a:cxn ang="0">
                <a:pos x="connsiteX1" y="connsiteY1"/>
              </a:cxn>
            </a:cxnLst>
            <a:rect l="l" t="t" r="r" b="b"/>
            <a:pathLst>
              <a:path w="4521848" h="1888892">
                <a:moveTo>
                  <a:pt x="0" y="0"/>
                </a:moveTo>
                <a:cubicBezTo>
                  <a:pt x="1507283" y="629631"/>
                  <a:pt x="2114680" y="1651146"/>
                  <a:pt x="4521848" y="1888892"/>
                </a:cubicBezTo>
              </a:path>
            </a:pathLst>
          </a:custGeom>
          <a:noFill/>
          <a:ln w="3175" cap="flat">
            <a:solidFill>
              <a:srgbClr val="061D3F"/>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3" name="Line 92">
            <a:extLst>
              <a:ext uri="{FF2B5EF4-FFF2-40B4-BE49-F238E27FC236}">
                <a16:creationId xmlns:a16="http://schemas.microsoft.com/office/drawing/2014/main" id="{3ED0BEC6-FC21-4482-85D1-1917B4C01C0A}"/>
              </a:ext>
            </a:extLst>
          </p:cNvPr>
          <p:cNvSpPr>
            <a:spLocks noChangeShapeType="1"/>
          </p:cNvSpPr>
          <p:nvPr/>
        </p:nvSpPr>
        <p:spPr bwMode="auto">
          <a:xfrm>
            <a:off x="4979774" y="1188574"/>
            <a:ext cx="2281358" cy="432197"/>
          </a:xfrm>
          <a:custGeom>
            <a:avLst/>
            <a:gdLst>
              <a:gd name="connsiteX0" fmla="*/ 0 w 3692454"/>
              <a:gd name="connsiteY0" fmla="*/ 0 h 849992"/>
              <a:gd name="connsiteX1" fmla="*/ 3692454 w 3692454"/>
              <a:gd name="connsiteY1" fmla="*/ 849992 h 849992"/>
              <a:gd name="connsiteX0" fmla="*/ 0 w 4563311"/>
              <a:gd name="connsiteY0" fmla="*/ 0 h 864506"/>
              <a:gd name="connsiteX1" fmla="*/ 4563311 w 4563311"/>
              <a:gd name="connsiteY1" fmla="*/ 864506 h 864506"/>
              <a:gd name="connsiteX0" fmla="*/ 0 w 4563311"/>
              <a:gd name="connsiteY0" fmla="*/ 0 h 864506"/>
              <a:gd name="connsiteX1" fmla="*/ 4563311 w 4563311"/>
              <a:gd name="connsiteY1" fmla="*/ 864506 h 864506"/>
            </a:gdLst>
            <a:ahLst/>
            <a:cxnLst>
              <a:cxn ang="0">
                <a:pos x="connsiteX0" y="connsiteY0"/>
              </a:cxn>
              <a:cxn ang="0">
                <a:pos x="connsiteX1" y="connsiteY1"/>
              </a:cxn>
            </a:cxnLst>
            <a:rect l="l" t="t" r="r" b="b"/>
            <a:pathLst>
              <a:path w="4563311" h="864506">
                <a:moveTo>
                  <a:pt x="0" y="0"/>
                </a:moveTo>
                <a:cubicBezTo>
                  <a:pt x="1912989" y="1067103"/>
                  <a:pt x="3332493" y="581175"/>
                  <a:pt x="4563311" y="864506"/>
                </a:cubicBezTo>
              </a:path>
            </a:pathLst>
          </a:custGeom>
          <a:noFill/>
          <a:ln w="3175" cap="flat">
            <a:solidFill>
              <a:srgbClr val="061D3F"/>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9" name="Line 88">
            <a:extLst>
              <a:ext uri="{FF2B5EF4-FFF2-40B4-BE49-F238E27FC236}">
                <a16:creationId xmlns:a16="http://schemas.microsoft.com/office/drawing/2014/main" id="{18C70585-796B-4EE5-B080-8A292E884E7C}"/>
              </a:ext>
            </a:extLst>
          </p:cNvPr>
          <p:cNvSpPr>
            <a:spLocks noChangeShapeType="1"/>
          </p:cNvSpPr>
          <p:nvPr/>
        </p:nvSpPr>
        <p:spPr bwMode="auto">
          <a:xfrm flipH="1">
            <a:off x="5014616" y="1620771"/>
            <a:ext cx="2246517" cy="2292105"/>
          </a:xfrm>
          <a:custGeom>
            <a:avLst/>
            <a:gdLst>
              <a:gd name="connsiteX0" fmla="*/ 0 w 3259905"/>
              <a:gd name="connsiteY0" fmla="*/ 0 h 4512236"/>
              <a:gd name="connsiteX1" fmla="*/ 3259905 w 3259905"/>
              <a:gd name="connsiteY1" fmla="*/ 4512236 h 4512236"/>
              <a:gd name="connsiteX0" fmla="*/ 0 w 4493619"/>
              <a:gd name="connsiteY0" fmla="*/ 0 h 4584807"/>
              <a:gd name="connsiteX1" fmla="*/ 4493619 w 4493619"/>
              <a:gd name="connsiteY1" fmla="*/ 4584807 h 4584807"/>
              <a:gd name="connsiteX0" fmla="*/ 0 w 4493619"/>
              <a:gd name="connsiteY0" fmla="*/ 0 h 4584807"/>
              <a:gd name="connsiteX1" fmla="*/ 4493619 w 4493619"/>
              <a:gd name="connsiteY1" fmla="*/ 4584807 h 4584807"/>
            </a:gdLst>
            <a:ahLst/>
            <a:cxnLst>
              <a:cxn ang="0">
                <a:pos x="connsiteX0" y="connsiteY0"/>
              </a:cxn>
              <a:cxn ang="0">
                <a:pos x="connsiteX1" y="connsiteY1"/>
              </a:cxn>
            </a:cxnLst>
            <a:rect l="l" t="t" r="r" b="b"/>
            <a:pathLst>
              <a:path w="4493619" h="4584807">
                <a:moveTo>
                  <a:pt x="0" y="0"/>
                </a:moveTo>
                <a:cubicBezTo>
                  <a:pt x="1086635" y="1504079"/>
                  <a:pt x="3348927" y="3240385"/>
                  <a:pt x="4493619" y="4584807"/>
                </a:cubicBezTo>
              </a:path>
            </a:pathLst>
          </a:custGeom>
          <a:noFill/>
          <a:ln w="3175" cap="flat">
            <a:solidFill>
              <a:srgbClr val="061D3F"/>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7" name="Line 86">
            <a:extLst>
              <a:ext uri="{FF2B5EF4-FFF2-40B4-BE49-F238E27FC236}">
                <a16:creationId xmlns:a16="http://schemas.microsoft.com/office/drawing/2014/main" id="{3012703C-E938-4DDD-870C-B8401278A942}"/>
              </a:ext>
            </a:extLst>
          </p:cNvPr>
          <p:cNvSpPr>
            <a:spLocks noChangeShapeType="1"/>
          </p:cNvSpPr>
          <p:nvPr/>
        </p:nvSpPr>
        <p:spPr bwMode="auto">
          <a:xfrm flipH="1">
            <a:off x="5015248" y="1620771"/>
            <a:ext cx="2245885" cy="3446291"/>
          </a:xfrm>
          <a:custGeom>
            <a:avLst/>
            <a:gdLst>
              <a:gd name="connsiteX0" fmla="*/ 0 w 1495382"/>
              <a:gd name="connsiteY0" fmla="*/ 0 h 6136696"/>
              <a:gd name="connsiteX1" fmla="*/ 1495382 w 1495382"/>
              <a:gd name="connsiteY1" fmla="*/ 6136696 h 6136696"/>
              <a:gd name="connsiteX0" fmla="*/ 0 w 1357269"/>
              <a:gd name="connsiteY0" fmla="*/ 0 h 6922509"/>
              <a:gd name="connsiteX1" fmla="*/ 1357269 w 1357269"/>
              <a:gd name="connsiteY1" fmla="*/ 6922509 h 6922509"/>
              <a:gd name="connsiteX0" fmla="*/ 0 w 4492355"/>
              <a:gd name="connsiteY0" fmla="*/ 0 h 6893480"/>
              <a:gd name="connsiteX1" fmla="*/ 4492355 w 4492355"/>
              <a:gd name="connsiteY1" fmla="*/ 6893480 h 6893480"/>
              <a:gd name="connsiteX0" fmla="*/ 0 w 4492355"/>
              <a:gd name="connsiteY0" fmla="*/ 0 h 6893480"/>
              <a:gd name="connsiteX1" fmla="*/ 4492355 w 4492355"/>
              <a:gd name="connsiteY1" fmla="*/ 6893480 h 6893480"/>
            </a:gdLst>
            <a:ahLst/>
            <a:cxnLst>
              <a:cxn ang="0">
                <a:pos x="connsiteX0" y="connsiteY0"/>
              </a:cxn>
              <a:cxn ang="0">
                <a:pos x="connsiteX1" y="connsiteY1"/>
              </a:cxn>
            </a:cxnLst>
            <a:rect l="l" t="t" r="r" b="b"/>
            <a:pathLst>
              <a:path w="4492355" h="6893480">
                <a:moveTo>
                  <a:pt x="0" y="0"/>
                </a:moveTo>
                <a:cubicBezTo>
                  <a:pt x="498461" y="2045565"/>
                  <a:pt x="4008408" y="4630201"/>
                  <a:pt x="4492355" y="6893480"/>
                </a:cubicBezTo>
              </a:path>
            </a:pathLst>
          </a:custGeom>
          <a:noFill/>
          <a:ln w="3175" cap="flat">
            <a:solidFill>
              <a:srgbClr val="061D3F"/>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13" name="Group 112">
            <a:extLst>
              <a:ext uri="{FF2B5EF4-FFF2-40B4-BE49-F238E27FC236}">
                <a16:creationId xmlns:a16="http://schemas.microsoft.com/office/drawing/2014/main" id="{5EF46BE2-A0F3-4A85-9F8E-83C8D2C83F77}"/>
              </a:ext>
            </a:extLst>
          </p:cNvPr>
          <p:cNvGrpSpPr/>
          <p:nvPr/>
        </p:nvGrpSpPr>
        <p:grpSpPr>
          <a:xfrm>
            <a:off x="7144428" y="1556927"/>
            <a:ext cx="3406391" cy="4182817"/>
            <a:chOff x="14307195" y="3113366"/>
            <a:chExt cx="6813669" cy="8366723"/>
          </a:xfrm>
        </p:grpSpPr>
        <p:sp>
          <p:nvSpPr>
            <p:cNvPr id="48" name="Freeform 47">
              <a:extLst>
                <a:ext uri="{FF2B5EF4-FFF2-40B4-BE49-F238E27FC236}">
                  <a16:creationId xmlns:a16="http://schemas.microsoft.com/office/drawing/2014/main" id="{8071823F-9BC1-448A-8BF3-19A5D41FF919}"/>
                </a:ext>
              </a:extLst>
            </p:cNvPr>
            <p:cNvSpPr>
              <a:spLocks/>
            </p:cNvSpPr>
            <p:nvPr/>
          </p:nvSpPr>
          <p:spPr bwMode="auto">
            <a:xfrm>
              <a:off x="19398908" y="8203706"/>
              <a:ext cx="363890" cy="458639"/>
            </a:xfrm>
            <a:custGeom>
              <a:avLst/>
              <a:gdLst>
                <a:gd name="T0" fmla="*/ 59 w 136"/>
                <a:gd name="T1" fmla="*/ 154 h 171"/>
                <a:gd name="T2" fmla="*/ 6 w 136"/>
                <a:gd name="T3" fmla="*/ 53 h 171"/>
                <a:gd name="T4" fmla="*/ 17 w 136"/>
                <a:gd name="T5" fmla="*/ 21 h 171"/>
                <a:gd name="T6" fmla="*/ 46 w 136"/>
                <a:gd name="T7" fmla="*/ 6 h 171"/>
                <a:gd name="T8" fmla="*/ 78 w 136"/>
                <a:gd name="T9" fmla="*/ 16 h 171"/>
                <a:gd name="T10" fmla="*/ 130 w 136"/>
                <a:gd name="T11" fmla="*/ 118 h 171"/>
                <a:gd name="T12" fmla="*/ 120 w 136"/>
                <a:gd name="T13" fmla="*/ 149 h 171"/>
                <a:gd name="T14" fmla="*/ 91 w 136"/>
                <a:gd name="T15" fmla="*/ 165 h 171"/>
                <a:gd name="T16" fmla="*/ 59 w 136"/>
                <a:gd name="T17" fmla="*/ 15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71">
                  <a:moveTo>
                    <a:pt x="59" y="154"/>
                  </a:moveTo>
                  <a:cubicBezTo>
                    <a:pt x="6" y="53"/>
                    <a:pt x="6" y="53"/>
                    <a:pt x="6" y="53"/>
                  </a:cubicBezTo>
                  <a:cubicBezTo>
                    <a:pt x="0" y="42"/>
                    <a:pt x="5" y="27"/>
                    <a:pt x="17" y="21"/>
                  </a:cubicBezTo>
                  <a:cubicBezTo>
                    <a:pt x="46" y="6"/>
                    <a:pt x="46" y="6"/>
                    <a:pt x="46" y="6"/>
                  </a:cubicBezTo>
                  <a:cubicBezTo>
                    <a:pt x="57" y="0"/>
                    <a:pt x="72" y="5"/>
                    <a:pt x="78" y="16"/>
                  </a:cubicBezTo>
                  <a:cubicBezTo>
                    <a:pt x="130" y="118"/>
                    <a:pt x="130" y="118"/>
                    <a:pt x="130" y="118"/>
                  </a:cubicBezTo>
                  <a:cubicBezTo>
                    <a:pt x="136" y="129"/>
                    <a:pt x="131" y="143"/>
                    <a:pt x="120" y="149"/>
                  </a:cubicBezTo>
                  <a:cubicBezTo>
                    <a:pt x="91" y="165"/>
                    <a:pt x="91" y="165"/>
                    <a:pt x="91" y="165"/>
                  </a:cubicBezTo>
                  <a:cubicBezTo>
                    <a:pt x="79" y="171"/>
                    <a:pt x="65" y="166"/>
                    <a:pt x="59" y="154"/>
                  </a:cubicBezTo>
                  <a:close/>
                </a:path>
              </a:pathLst>
            </a:custGeom>
            <a:solidFill>
              <a:srgbClr val="221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9" name="Freeform 48">
              <a:extLst>
                <a:ext uri="{FF2B5EF4-FFF2-40B4-BE49-F238E27FC236}">
                  <a16:creationId xmlns:a16="http://schemas.microsoft.com/office/drawing/2014/main" id="{AA0DBC0A-7EB9-4A86-A09D-768768AEA34B}"/>
                </a:ext>
              </a:extLst>
            </p:cNvPr>
            <p:cNvSpPr>
              <a:spLocks/>
            </p:cNvSpPr>
            <p:nvPr/>
          </p:nvSpPr>
          <p:spPr bwMode="auto">
            <a:xfrm>
              <a:off x="19348101" y="8294335"/>
              <a:ext cx="1772763" cy="2150384"/>
            </a:xfrm>
            <a:custGeom>
              <a:avLst/>
              <a:gdLst>
                <a:gd name="T0" fmla="*/ 335 w 662"/>
                <a:gd name="T1" fmla="*/ 794 h 802"/>
                <a:gd name="T2" fmla="*/ 3 w 662"/>
                <a:gd name="T3" fmla="*/ 153 h 802"/>
                <a:gd name="T4" fmla="*/ 7 w 662"/>
                <a:gd name="T5" fmla="*/ 138 h 802"/>
                <a:gd name="T6" fmla="*/ 200 w 662"/>
                <a:gd name="T7" fmla="*/ 38 h 802"/>
                <a:gd name="T8" fmla="*/ 406 w 662"/>
                <a:gd name="T9" fmla="*/ 104 h 802"/>
                <a:gd name="T10" fmla="*/ 641 w 662"/>
                <a:gd name="T11" fmla="*/ 558 h 802"/>
                <a:gd name="T12" fmla="*/ 608 w 662"/>
                <a:gd name="T13" fmla="*/ 665 h 802"/>
                <a:gd name="T14" fmla="*/ 349 w 662"/>
                <a:gd name="T15" fmla="*/ 799 h 802"/>
                <a:gd name="T16" fmla="*/ 335 w 662"/>
                <a:gd name="T17" fmla="*/ 794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802">
                  <a:moveTo>
                    <a:pt x="335" y="794"/>
                  </a:moveTo>
                  <a:cubicBezTo>
                    <a:pt x="3" y="153"/>
                    <a:pt x="3" y="153"/>
                    <a:pt x="3" y="153"/>
                  </a:cubicBezTo>
                  <a:cubicBezTo>
                    <a:pt x="0" y="148"/>
                    <a:pt x="2" y="141"/>
                    <a:pt x="7" y="138"/>
                  </a:cubicBezTo>
                  <a:cubicBezTo>
                    <a:pt x="200" y="38"/>
                    <a:pt x="200" y="38"/>
                    <a:pt x="200" y="38"/>
                  </a:cubicBezTo>
                  <a:cubicBezTo>
                    <a:pt x="275" y="0"/>
                    <a:pt x="367" y="29"/>
                    <a:pt x="406" y="104"/>
                  </a:cubicBezTo>
                  <a:cubicBezTo>
                    <a:pt x="641" y="558"/>
                    <a:pt x="641" y="558"/>
                    <a:pt x="641" y="558"/>
                  </a:cubicBezTo>
                  <a:cubicBezTo>
                    <a:pt x="662" y="597"/>
                    <a:pt x="646" y="645"/>
                    <a:pt x="608" y="665"/>
                  </a:cubicBezTo>
                  <a:cubicBezTo>
                    <a:pt x="349" y="799"/>
                    <a:pt x="349" y="799"/>
                    <a:pt x="349" y="799"/>
                  </a:cubicBezTo>
                  <a:cubicBezTo>
                    <a:pt x="344" y="802"/>
                    <a:pt x="337" y="799"/>
                    <a:pt x="335" y="794"/>
                  </a:cubicBezTo>
                  <a:close/>
                </a:path>
              </a:pathLst>
            </a:custGeom>
            <a:solidFill>
              <a:srgbClr val="1B0F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0" name="Freeform 49">
              <a:extLst>
                <a:ext uri="{FF2B5EF4-FFF2-40B4-BE49-F238E27FC236}">
                  <a16:creationId xmlns:a16="http://schemas.microsoft.com/office/drawing/2014/main" id="{950818AB-B141-469A-9D1E-2F74E0236872}"/>
                </a:ext>
              </a:extLst>
            </p:cNvPr>
            <p:cNvSpPr>
              <a:spLocks/>
            </p:cNvSpPr>
            <p:nvPr/>
          </p:nvSpPr>
          <p:spPr bwMode="auto">
            <a:xfrm>
              <a:off x="18241326" y="10238744"/>
              <a:ext cx="490222" cy="549268"/>
            </a:xfrm>
            <a:custGeom>
              <a:avLst/>
              <a:gdLst>
                <a:gd name="T0" fmla="*/ 357 w 357"/>
                <a:gd name="T1" fmla="*/ 340 h 400"/>
                <a:gd name="T2" fmla="*/ 285 w 357"/>
                <a:gd name="T3" fmla="*/ 400 h 400"/>
                <a:gd name="T4" fmla="*/ 0 w 357"/>
                <a:gd name="T5" fmla="*/ 60 h 400"/>
                <a:gd name="T6" fmla="*/ 72 w 357"/>
                <a:gd name="T7" fmla="*/ 0 h 400"/>
                <a:gd name="T8" fmla="*/ 357 w 357"/>
                <a:gd name="T9" fmla="*/ 340 h 400"/>
              </a:gdLst>
              <a:ahLst/>
              <a:cxnLst>
                <a:cxn ang="0">
                  <a:pos x="T0" y="T1"/>
                </a:cxn>
                <a:cxn ang="0">
                  <a:pos x="T2" y="T3"/>
                </a:cxn>
                <a:cxn ang="0">
                  <a:pos x="T4" y="T5"/>
                </a:cxn>
                <a:cxn ang="0">
                  <a:pos x="T6" y="T7"/>
                </a:cxn>
                <a:cxn ang="0">
                  <a:pos x="T8" y="T9"/>
                </a:cxn>
              </a:cxnLst>
              <a:rect l="0" t="0" r="r" b="b"/>
              <a:pathLst>
                <a:path w="357" h="400">
                  <a:moveTo>
                    <a:pt x="357" y="340"/>
                  </a:moveTo>
                  <a:lnTo>
                    <a:pt x="285" y="400"/>
                  </a:lnTo>
                  <a:lnTo>
                    <a:pt x="0" y="60"/>
                  </a:lnTo>
                  <a:lnTo>
                    <a:pt x="72" y="0"/>
                  </a:lnTo>
                  <a:lnTo>
                    <a:pt x="357" y="340"/>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1" name="Freeform 50">
              <a:extLst>
                <a:ext uri="{FF2B5EF4-FFF2-40B4-BE49-F238E27FC236}">
                  <a16:creationId xmlns:a16="http://schemas.microsoft.com/office/drawing/2014/main" id="{8190039B-1DD5-4A0B-B2FC-1A71F2ECB02E}"/>
                </a:ext>
              </a:extLst>
            </p:cNvPr>
            <p:cNvSpPr>
              <a:spLocks/>
            </p:cNvSpPr>
            <p:nvPr/>
          </p:nvSpPr>
          <p:spPr bwMode="auto">
            <a:xfrm>
              <a:off x="18348434" y="10605380"/>
              <a:ext cx="549268" cy="638524"/>
            </a:xfrm>
            <a:custGeom>
              <a:avLst/>
              <a:gdLst>
                <a:gd name="T0" fmla="*/ 42 w 205"/>
                <a:gd name="T1" fmla="*/ 223 h 238"/>
                <a:gd name="T2" fmla="*/ 175 w 205"/>
                <a:gd name="T3" fmla="*/ 103 h 238"/>
                <a:gd name="T4" fmla="*/ 179 w 205"/>
                <a:gd name="T5" fmla="*/ 100 h 238"/>
                <a:gd name="T6" fmla="*/ 185 w 205"/>
                <a:gd name="T7" fmla="*/ 94 h 238"/>
                <a:gd name="T8" fmla="*/ 187 w 205"/>
                <a:gd name="T9" fmla="*/ 29 h 238"/>
                <a:gd name="T10" fmla="*/ 170 w 205"/>
                <a:gd name="T11" fmla="*/ 10 h 238"/>
                <a:gd name="T12" fmla="*/ 135 w 205"/>
                <a:gd name="T13" fmla="*/ 14 h 238"/>
                <a:gd name="T14" fmla="*/ 75 w 205"/>
                <a:gd name="T15" fmla="*/ 60 h 238"/>
                <a:gd name="T16" fmla="*/ 62 w 205"/>
                <a:gd name="T17" fmla="*/ 83 h 238"/>
                <a:gd name="T18" fmla="*/ 6 w 205"/>
                <a:gd name="T19" fmla="*/ 192 h 238"/>
                <a:gd name="T20" fmla="*/ 1 w 205"/>
                <a:gd name="T21" fmla="*/ 211 h 238"/>
                <a:gd name="T22" fmla="*/ 3 w 205"/>
                <a:gd name="T23" fmla="*/ 220 h 238"/>
                <a:gd name="T24" fmla="*/ 42 w 205"/>
                <a:gd name="T25"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38">
                  <a:moveTo>
                    <a:pt x="42" y="223"/>
                  </a:moveTo>
                  <a:cubicBezTo>
                    <a:pt x="72" y="173"/>
                    <a:pt x="119" y="135"/>
                    <a:pt x="175" y="103"/>
                  </a:cubicBezTo>
                  <a:cubicBezTo>
                    <a:pt x="176" y="102"/>
                    <a:pt x="178" y="101"/>
                    <a:pt x="179" y="100"/>
                  </a:cubicBezTo>
                  <a:cubicBezTo>
                    <a:pt x="185" y="94"/>
                    <a:pt x="185" y="94"/>
                    <a:pt x="185" y="94"/>
                  </a:cubicBezTo>
                  <a:cubicBezTo>
                    <a:pt x="204" y="76"/>
                    <a:pt x="205" y="47"/>
                    <a:pt x="187" y="29"/>
                  </a:cubicBezTo>
                  <a:cubicBezTo>
                    <a:pt x="170" y="10"/>
                    <a:pt x="170" y="10"/>
                    <a:pt x="170" y="10"/>
                  </a:cubicBezTo>
                  <a:cubicBezTo>
                    <a:pt x="160" y="0"/>
                    <a:pt x="142" y="2"/>
                    <a:pt x="135" y="14"/>
                  </a:cubicBezTo>
                  <a:cubicBezTo>
                    <a:pt x="123" y="34"/>
                    <a:pt x="103" y="49"/>
                    <a:pt x="75" y="60"/>
                  </a:cubicBezTo>
                  <a:cubicBezTo>
                    <a:pt x="66" y="64"/>
                    <a:pt x="61" y="73"/>
                    <a:pt x="62" y="83"/>
                  </a:cubicBezTo>
                  <a:cubicBezTo>
                    <a:pt x="67" y="120"/>
                    <a:pt x="40" y="156"/>
                    <a:pt x="6" y="192"/>
                  </a:cubicBezTo>
                  <a:cubicBezTo>
                    <a:pt x="2" y="197"/>
                    <a:pt x="0" y="204"/>
                    <a:pt x="1" y="211"/>
                  </a:cubicBezTo>
                  <a:cubicBezTo>
                    <a:pt x="2" y="214"/>
                    <a:pt x="2" y="217"/>
                    <a:pt x="3" y="220"/>
                  </a:cubicBezTo>
                  <a:cubicBezTo>
                    <a:pt x="10" y="237"/>
                    <a:pt x="33" y="238"/>
                    <a:pt x="42" y="223"/>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2" name="Freeform 51">
              <a:extLst>
                <a:ext uri="{FF2B5EF4-FFF2-40B4-BE49-F238E27FC236}">
                  <a16:creationId xmlns:a16="http://schemas.microsoft.com/office/drawing/2014/main" id="{D3DD4204-2F88-407F-BD57-0AE1663DCC25}"/>
                </a:ext>
              </a:extLst>
            </p:cNvPr>
            <p:cNvSpPr>
              <a:spLocks/>
            </p:cNvSpPr>
            <p:nvPr/>
          </p:nvSpPr>
          <p:spPr bwMode="auto">
            <a:xfrm>
              <a:off x="16085450" y="10613619"/>
              <a:ext cx="163408" cy="616554"/>
            </a:xfrm>
            <a:custGeom>
              <a:avLst/>
              <a:gdLst>
                <a:gd name="T0" fmla="*/ 119 w 119"/>
                <a:gd name="T1" fmla="*/ 443 h 449"/>
                <a:gd name="T2" fmla="*/ 27 w 119"/>
                <a:gd name="T3" fmla="*/ 449 h 449"/>
                <a:gd name="T4" fmla="*/ 0 w 119"/>
                <a:gd name="T5" fmla="*/ 6 h 449"/>
                <a:gd name="T6" fmla="*/ 92 w 119"/>
                <a:gd name="T7" fmla="*/ 0 h 449"/>
                <a:gd name="T8" fmla="*/ 119 w 119"/>
                <a:gd name="T9" fmla="*/ 443 h 449"/>
              </a:gdLst>
              <a:ahLst/>
              <a:cxnLst>
                <a:cxn ang="0">
                  <a:pos x="T0" y="T1"/>
                </a:cxn>
                <a:cxn ang="0">
                  <a:pos x="T2" y="T3"/>
                </a:cxn>
                <a:cxn ang="0">
                  <a:pos x="T4" y="T5"/>
                </a:cxn>
                <a:cxn ang="0">
                  <a:pos x="T6" y="T7"/>
                </a:cxn>
                <a:cxn ang="0">
                  <a:pos x="T8" y="T9"/>
                </a:cxn>
              </a:cxnLst>
              <a:rect l="0" t="0" r="r" b="b"/>
              <a:pathLst>
                <a:path w="119" h="449">
                  <a:moveTo>
                    <a:pt x="119" y="443"/>
                  </a:moveTo>
                  <a:lnTo>
                    <a:pt x="27" y="449"/>
                  </a:lnTo>
                  <a:lnTo>
                    <a:pt x="0" y="6"/>
                  </a:lnTo>
                  <a:lnTo>
                    <a:pt x="92" y="0"/>
                  </a:lnTo>
                  <a:lnTo>
                    <a:pt x="119" y="443"/>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3" name="Freeform 52">
              <a:extLst>
                <a:ext uri="{FF2B5EF4-FFF2-40B4-BE49-F238E27FC236}">
                  <a16:creationId xmlns:a16="http://schemas.microsoft.com/office/drawing/2014/main" id="{C44CB75C-F952-4088-A472-7C05657F14DC}"/>
                </a:ext>
              </a:extLst>
            </p:cNvPr>
            <p:cNvSpPr>
              <a:spLocks/>
            </p:cNvSpPr>
            <p:nvPr/>
          </p:nvSpPr>
          <p:spPr bwMode="auto">
            <a:xfrm>
              <a:off x="15646035" y="11145036"/>
              <a:ext cx="720915" cy="335053"/>
            </a:xfrm>
            <a:custGeom>
              <a:avLst/>
              <a:gdLst>
                <a:gd name="T0" fmla="*/ 34 w 269"/>
                <a:gd name="T1" fmla="*/ 118 h 125"/>
                <a:gd name="T2" fmla="*/ 212 w 269"/>
                <a:gd name="T3" fmla="*/ 101 h 125"/>
                <a:gd name="T4" fmla="*/ 217 w 269"/>
                <a:gd name="T5" fmla="*/ 101 h 125"/>
                <a:gd name="T6" fmla="*/ 226 w 269"/>
                <a:gd name="T7" fmla="*/ 100 h 125"/>
                <a:gd name="T8" fmla="*/ 266 w 269"/>
                <a:gd name="T9" fmla="*/ 48 h 125"/>
                <a:gd name="T10" fmla="*/ 263 w 269"/>
                <a:gd name="T11" fmla="*/ 23 h 125"/>
                <a:gd name="T12" fmla="*/ 232 w 269"/>
                <a:gd name="T13" fmla="*/ 6 h 125"/>
                <a:gd name="T14" fmla="*/ 157 w 269"/>
                <a:gd name="T15" fmla="*/ 7 h 125"/>
                <a:gd name="T16" fmla="*/ 133 w 269"/>
                <a:gd name="T17" fmla="*/ 18 h 125"/>
                <a:gd name="T18" fmla="*/ 23 w 269"/>
                <a:gd name="T19" fmla="*/ 73 h 125"/>
                <a:gd name="T20" fmla="*/ 8 w 269"/>
                <a:gd name="T21" fmla="*/ 84 h 125"/>
                <a:gd name="T22" fmla="*/ 4 w 269"/>
                <a:gd name="T23" fmla="*/ 93 h 125"/>
                <a:gd name="T24" fmla="*/ 34 w 269"/>
                <a:gd name="T25"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9" h="125">
                  <a:moveTo>
                    <a:pt x="34" y="118"/>
                  </a:moveTo>
                  <a:cubicBezTo>
                    <a:pt x="88" y="97"/>
                    <a:pt x="148" y="93"/>
                    <a:pt x="212" y="101"/>
                  </a:cubicBezTo>
                  <a:cubicBezTo>
                    <a:pt x="213" y="101"/>
                    <a:pt x="215" y="101"/>
                    <a:pt x="217" y="101"/>
                  </a:cubicBezTo>
                  <a:cubicBezTo>
                    <a:pt x="226" y="100"/>
                    <a:pt x="226" y="100"/>
                    <a:pt x="226" y="100"/>
                  </a:cubicBezTo>
                  <a:cubicBezTo>
                    <a:pt x="251" y="96"/>
                    <a:pt x="269" y="74"/>
                    <a:pt x="266" y="48"/>
                  </a:cubicBezTo>
                  <a:cubicBezTo>
                    <a:pt x="263" y="23"/>
                    <a:pt x="263" y="23"/>
                    <a:pt x="263" y="23"/>
                  </a:cubicBezTo>
                  <a:cubicBezTo>
                    <a:pt x="261" y="9"/>
                    <a:pt x="246" y="0"/>
                    <a:pt x="232" y="6"/>
                  </a:cubicBezTo>
                  <a:cubicBezTo>
                    <a:pt x="212" y="15"/>
                    <a:pt x="186" y="14"/>
                    <a:pt x="157" y="7"/>
                  </a:cubicBezTo>
                  <a:cubicBezTo>
                    <a:pt x="148" y="5"/>
                    <a:pt x="138" y="9"/>
                    <a:pt x="133" y="18"/>
                  </a:cubicBezTo>
                  <a:cubicBezTo>
                    <a:pt x="115" y="50"/>
                    <a:pt x="72" y="64"/>
                    <a:pt x="23" y="73"/>
                  </a:cubicBezTo>
                  <a:cubicBezTo>
                    <a:pt x="17" y="74"/>
                    <a:pt x="11" y="78"/>
                    <a:pt x="8" y="84"/>
                  </a:cubicBezTo>
                  <a:cubicBezTo>
                    <a:pt x="6" y="87"/>
                    <a:pt x="5" y="90"/>
                    <a:pt x="4" y="93"/>
                  </a:cubicBezTo>
                  <a:cubicBezTo>
                    <a:pt x="0" y="111"/>
                    <a:pt x="18" y="125"/>
                    <a:pt x="34" y="118"/>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4" name="Freeform 53">
              <a:extLst>
                <a:ext uri="{FF2B5EF4-FFF2-40B4-BE49-F238E27FC236}">
                  <a16:creationId xmlns:a16="http://schemas.microsoft.com/office/drawing/2014/main" id="{9BB2F07E-0501-4D9F-9B48-E5AC15C43777}"/>
                </a:ext>
              </a:extLst>
            </p:cNvPr>
            <p:cNvSpPr>
              <a:spLocks/>
            </p:cNvSpPr>
            <p:nvPr/>
          </p:nvSpPr>
          <p:spPr bwMode="auto">
            <a:xfrm>
              <a:off x="15862996" y="6260671"/>
              <a:ext cx="1818077" cy="2599411"/>
            </a:xfrm>
            <a:custGeom>
              <a:avLst/>
              <a:gdLst>
                <a:gd name="T0" fmla="*/ 601 w 679"/>
                <a:gd name="T1" fmla="*/ 899 h 970"/>
                <a:gd name="T2" fmla="*/ 357 w 679"/>
                <a:gd name="T3" fmla="*/ 970 h 970"/>
                <a:gd name="T4" fmla="*/ 0 w 679"/>
                <a:gd name="T5" fmla="*/ 282 h 970"/>
                <a:gd name="T6" fmla="*/ 490 w 679"/>
                <a:gd name="T7" fmla="*/ 0 h 970"/>
                <a:gd name="T8" fmla="*/ 601 w 679"/>
                <a:gd name="T9" fmla="*/ 899 h 970"/>
              </a:gdLst>
              <a:ahLst/>
              <a:cxnLst>
                <a:cxn ang="0">
                  <a:pos x="T0" y="T1"/>
                </a:cxn>
                <a:cxn ang="0">
                  <a:pos x="T2" y="T3"/>
                </a:cxn>
                <a:cxn ang="0">
                  <a:pos x="T4" y="T5"/>
                </a:cxn>
                <a:cxn ang="0">
                  <a:pos x="T6" y="T7"/>
                </a:cxn>
                <a:cxn ang="0">
                  <a:pos x="T8" y="T9"/>
                </a:cxn>
              </a:cxnLst>
              <a:rect l="0" t="0" r="r" b="b"/>
              <a:pathLst>
                <a:path w="679" h="970">
                  <a:moveTo>
                    <a:pt x="601" y="899"/>
                  </a:moveTo>
                  <a:cubicBezTo>
                    <a:pt x="357" y="970"/>
                    <a:pt x="357" y="970"/>
                    <a:pt x="357" y="970"/>
                  </a:cubicBezTo>
                  <a:cubicBezTo>
                    <a:pt x="204" y="796"/>
                    <a:pt x="0" y="564"/>
                    <a:pt x="0" y="282"/>
                  </a:cubicBezTo>
                  <a:cubicBezTo>
                    <a:pt x="490" y="0"/>
                    <a:pt x="490" y="0"/>
                    <a:pt x="490" y="0"/>
                  </a:cubicBezTo>
                  <a:cubicBezTo>
                    <a:pt x="679" y="328"/>
                    <a:pt x="631" y="667"/>
                    <a:pt x="601" y="899"/>
                  </a:cubicBezTo>
                  <a:close/>
                </a:path>
              </a:pathLst>
            </a:custGeom>
            <a:solidFill>
              <a:srgbClr val="767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5" name="Freeform 54">
              <a:extLst>
                <a:ext uri="{FF2B5EF4-FFF2-40B4-BE49-F238E27FC236}">
                  <a16:creationId xmlns:a16="http://schemas.microsoft.com/office/drawing/2014/main" id="{EC9122AE-297A-4665-B840-51FDF339507F}"/>
                </a:ext>
              </a:extLst>
            </p:cNvPr>
            <p:cNvSpPr>
              <a:spLocks/>
            </p:cNvSpPr>
            <p:nvPr/>
          </p:nvSpPr>
          <p:spPr bwMode="auto">
            <a:xfrm>
              <a:off x="16818722" y="8575835"/>
              <a:ext cx="1791987" cy="2037784"/>
            </a:xfrm>
            <a:custGeom>
              <a:avLst/>
              <a:gdLst>
                <a:gd name="T0" fmla="*/ 669 w 669"/>
                <a:gd name="T1" fmla="*/ 696 h 760"/>
                <a:gd name="T2" fmla="*/ 601 w 669"/>
                <a:gd name="T3" fmla="*/ 760 h 760"/>
                <a:gd name="T4" fmla="*/ 0 w 669"/>
                <a:gd name="T5" fmla="*/ 106 h 760"/>
                <a:gd name="T6" fmla="*/ 231 w 669"/>
                <a:gd name="T7" fmla="*/ 0 h 760"/>
                <a:gd name="T8" fmla="*/ 669 w 669"/>
                <a:gd name="T9" fmla="*/ 696 h 760"/>
              </a:gdLst>
              <a:ahLst/>
              <a:cxnLst>
                <a:cxn ang="0">
                  <a:pos x="T0" y="T1"/>
                </a:cxn>
                <a:cxn ang="0">
                  <a:pos x="T2" y="T3"/>
                </a:cxn>
                <a:cxn ang="0">
                  <a:pos x="T4" y="T5"/>
                </a:cxn>
                <a:cxn ang="0">
                  <a:pos x="T6" y="T7"/>
                </a:cxn>
                <a:cxn ang="0">
                  <a:pos x="T8" y="T9"/>
                </a:cxn>
              </a:cxnLst>
              <a:rect l="0" t="0" r="r" b="b"/>
              <a:pathLst>
                <a:path w="669" h="760">
                  <a:moveTo>
                    <a:pt x="669" y="696"/>
                  </a:moveTo>
                  <a:cubicBezTo>
                    <a:pt x="601" y="760"/>
                    <a:pt x="601" y="760"/>
                    <a:pt x="601" y="760"/>
                  </a:cubicBezTo>
                  <a:cubicBezTo>
                    <a:pt x="0" y="106"/>
                    <a:pt x="0" y="106"/>
                    <a:pt x="0" y="106"/>
                  </a:cubicBezTo>
                  <a:cubicBezTo>
                    <a:pt x="231" y="0"/>
                    <a:pt x="231" y="0"/>
                    <a:pt x="231" y="0"/>
                  </a:cubicBezTo>
                  <a:cubicBezTo>
                    <a:pt x="343" y="15"/>
                    <a:pt x="492" y="355"/>
                    <a:pt x="669" y="696"/>
                  </a:cubicBezTo>
                  <a:close/>
                </a:path>
              </a:pathLst>
            </a:custGeom>
            <a:solidFill>
              <a:srgbClr val="767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6" name="Freeform 55">
              <a:extLst>
                <a:ext uri="{FF2B5EF4-FFF2-40B4-BE49-F238E27FC236}">
                  <a16:creationId xmlns:a16="http://schemas.microsoft.com/office/drawing/2014/main" id="{38B448DC-FDD5-433B-A739-9A0DF697311A}"/>
                </a:ext>
              </a:extLst>
            </p:cNvPr>
            <p:cNvSpPr>
              <a:spLocks/>
            </p:cNvSpPr>
            <p:nvPr/>
          </p:nvSpPr>
          <p:spPr bwMode="auto">
            <a:xfrm>
              <a:off x="15555406" y="6654771"/>
              <a:ext cx="1893601" cy="2238267"/>
            </a:xfrm>
            <a:custGeom>
              <a:avLst/>
              <a:gdLst>
                <a:gd name="T0" fmla="*/ 355 w 707"/>
                <a:gd name="T1" fmla="*/ 835 h 835"/>
                <a:gd name="T2" fmla="*/ 108 w 707"/>
                <a:gd name="T3" fmla="*/ 775 h 835"/>
                <a:gd name="T4" fmla="*/ 141 w 707"/>
                <a:gd name="T5" fmla="*/ 0 h 835"/>
                <a:gd name="T6" fmla="*/ 706 w 707"/>
                <a:gd name="T7" fmla="*/ 0 h 835"/>
                <a:gd name="T8" fmla="*/ 355 w 707"/>
                <a:gd name="T9" fmla="*/ 835 h 835"/>
              </a:gdLst>
              <a:ahLst/>
              <a:cxnLst>
                <a:cxn ang="0">
                  <a:pos x="T0" y="T1"/>
                </a:cxn>
                <a:cxn ang="0">
                  <a:pos x="T2" y="T3"/>
                </a:cxn>
                <a:cxn ang="0">
                  <a:pos x="T4" y="T5"/>
                </a:cxn>
                <a:cxn ang="0">
                  <a:pos x="T6" y="T7"/>
                </a:cxn>
                <a:cxn ang="0">
                  <a:pos x="T8" y="T9"/>
                </a:cxn>
              </a:cxnLst>
              <a:rect l="0" t="0" r="r" b="b"/>
              <a:pathLst>
                <a:path w="707" h="835">
                  <a:moveTo>
                    <a:pt x="355" y="835"/>
                  </a:moveTo>
                  <a:cubicBezTo>
                    <a:pt x="108" y="775"/>
                    <a:pt x="108" y="775"/>
                    <a:pt x="108" y="775"/>
                  </a:cubicBezTo>
                  <a:cubicBezTo>
                    <a:pt x="62" y="548"/>
                    <a:pt x="0" y="245"/>
                    <a:pt x="141" y="0"/>
                  </a:cubicBezTo>
                  <a:cubicBezTo>
                    <a:pt x="706" y="0"/>
                    <a:pt x="706" y="0"/>
                    <a:pt x="706" y="0"/>
                  </a:cubicBezTo>
                  <a:cubicBezTo>
                    <a:pt x="707" y="379"/>
                    <a:pt x="496" y="649"/>
                    <a:pt x="355" y="835"/>
                  </a:cubicBezTo>
                  <a:close/>
                </a:path>
              </a:pathLst>
            </a:custGeom>
            <a:solidFill>
              <a:srgbClr val="969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7" name="Freeform 56">
              <a:extLst>
                <a:ext uri="{FF2B5EF4-FFF2-40B4-BE49-F238E27FC236}">
                  <a16:creationId xmlns:a16="http://schemas.microsoft.com/office/drawing/2014/main" id="{9A1F2541-C28C-4A98-8E0B-D0FC4B845740}"/>
                </a:ext>
              </a:extLst>
            </p:cNvPr>
            <p:cNvSpPr>
              <a:spLocks/>
            </p:cNvSpPr>
            <p:nvPr/>
          </p:nvSpPr>
          <p:spPr bwMode="auto">
            <a:xfrm>
              <a:off x="15843772" y="8721391"/>
              <a:ext cx="873336" cy="2221789"/>
            </a:xfrm>
            <a:custGeom>
              <a:avLst/>
              <a:gdLst>
                <a:gd name="T0" fmla="*/ 159 w 326"/>
                <a:gd name="T1" fmla="*/ 821 h 829"/>
                <a:gd name="T2" fmla="*/ 65 w 326"/>
                <a:gd name="T3" fmla="*/ 829 h 829"/>
                <a:gd name="T4" fmla="*/ 0 w 326"/>
                <a:gd name="T5" fmla="*/ 0 h 829"/>
                <a:gd name="T6" fmla="*/ 247 w 326"/>
                <a:gd name="T7" fmla="*/ 60 h 829"/>
                <a:gd name="T8" fmla="*/ 159 w 326"/>
                <a:gd name="T9" fmla="*/ 821 h 829"/>
              </a:gdLst>
              <a:ahLst/>
              <a:cxnLst>
                <a:cxn ang="0">
                  <a:pos x="T0" y="T1"/>
                </a:cxn>
                <a:cxn ang="0">
                  <a:pos x="T2" y="T3"/>
                </a:cxn>
                <a:cxn ang="0">
                  <a:pos x="T4" y="T5"/>
                </a:cxn>
                <a:cxn ang="0">
                  <a:pos x="T6" y="T7"/>
                </a:cxn>
                <a:cxn ang="0">
                  <a:pos x="T8" y="T9"/>
                </a:cxn>
              </a:cxnLst>
              <a:rect l="0" t="0" r="r" b="b"/>
              <a:pathLst>
                <a:path w="326" h="829">
                  <a:moveTo>
                    <a:pt x="159" y="821"/>
                  </a:moveTo>
                  <a:cubicBezTo>
                    <a:pt x="65" y="829"/>
                    <a:pt x="65" y="829"/>
                    <a:pt x="65" y="829"/>
                  </a:cubicBezTo>
                  <a:cubicBezTo>
                    <a:pt x="0" y="0"/>
                    <a:pt x="0" y="0"/>
                    <a:pt x="0" y="0"/>
                  </a:cubicBezTo>
                  <a:cubicBezTo>
                    <a:pt x="247" y="60"/>
                    <a:pt x="247" y="60"/>
                    <a:pt x="247" y="60"/>
                  </a:cubicBezTo>
                  <a:cubicBezTo>
                    <a:pt x="326" y="142"/>
                    <a:pt x="232" y="444"/>
                    <a:pt x="159" y="821"/>
                  </a:cubicBezTo>
                  <a:close/>
                </a:path>
              </a:pathLst>
            </a:custGeom>
            <a:solidFill>
              <a:srgbClr val="969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8" name="Freeform 57">
              <a:extLst>
                <a:ext uri="{FF2B5EF4-FFF2-40B4-BE49-F238E27FC236}">
                  <a16:creationId xmlns:a16="http://schemas.microsoft.com/office/drawing/2014/main" id="{34CF9330-E168-45D1-811C-7585F52643E5}"/>
                </a:ext>
              </a:extLst>
            </p:cNvPr>
            <p:cNvSpPr>
              <a:spLocks/>
            </p:cNvSpPr>
            <p:nvPr/>
          </p:nvSpPr>
          <p:spPr bwMode="auto">
            <a:xfrm>
              <a:off x="14558485" y="3282266"/>
              <a:ext cx="149676" cy="535536"/>
            </a:xfrm>
            <a:custGeom>
              <a:avLst/>
              <a:gdLst>
                <a:gd name="T0" fmla="*/ 0 w 56"/>
                <a:gd name="T1" fmla="*/ 1 h 200"/>
                <a:gd name="T2" fmla="*/ 20 w 56"/>
                <a:gd name="T3" fmla="*/ 0 h 200"/>
                <a:gd name="T4" fmla="*/ 51 w 56"/>
                <a:gd name="T5" fmla="*/ 29 h 200"/>
                <a:gd name="T6" fmla="*/ 56 w 56"/>
                <a:gd name="T7" fmla="*/ 184 h 200"/>
                <a:gd name="T8" fmla="*/ 42 w 56"/>
                <a:gd name="T9" fmla="*/ 199 h 200"/>
                <a:gd name="T10" fmla="*/ 21 w 56"/>
                <a:gd name="T11" fmla="*/ 200 h 200"/>
                <a:gd name="T12" fmla="*/ 6 w 56"/>
                <a:gd name="T13" fmla="*/ 185 h 200"/>
                <a:gd name="T14" fmla="*/ 0 w 56"/>
                <a:gd name="T15" fmla="*/ 1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00">
                  <a:moveTo>
                    <a:pt x="0" y="1"/>
                  </a:moveTo>
                  <a:cubicBezTo>
                    <a:pt x="20" y="0"/>
                    <a:pt x="20" y="0"/>
                    <a:pt x="20" y="0"/>
                  </a:cubicBezTo>
                  <a:cubicBezTo>
                    <a:pt x="36" y="0"/>
                    <a:pt x="50" y="13"/>
                    <a:pt x="51" y="29"/>
                  </a:cubicBezTo>
                  <a:cubicBezTo>
                    <a:pt x="56" y="184"/>
                    <a:pt x="56" y="184"/>
                    <a:pt x="56" y="184"/>
                  </a:cubicBezTo>
                  <a:cubicBezTo>
                    <a:pt x="56" y="192"/>
                    <a:pt x="50" y="199"/>
                    <a:pt x="42" y="199"/>
                  </a:cubicBezTo>
                  <a:cubicBezTo>
                    <a:pt x="21" y="200"/>
                    <a:pt x="21" y="200"/>
                    <a:pt x="21" y="200"/>
                  </a:cubicBezTo>
                  <a:cubicBezTo>
                    <a:pt x="13" y="200"/>
                    <a:pt x="6" y="193"/>
                    <a:pt x="6" y="185"/>
                  </a:cubicBezTo>
                  <a:lnTo>
                    <a:pt x="0" y="1"/>
                  </a:lnTo>
                  <a:close/>
                </a:path>
              </a:pathLst>
            </a:custGeom>
            <a:solidFill>
              <a:srgbClr val="26C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9" name="Freeform 58">
              <a:extLst>
                <a:ext uri="{FF2B5EF4-FFF2-40B4-BE49-F238E27FC236}">
                  <a16:creationId xmlns:a16="http://schemas.microsoft.com/office/drawing/2014/main" id="{C538AF5C-43BB-4002-B746-2C3E07920ED1}"/>
                </a:ext>
              </a:extLst>
            </p:cNvPr>
            <p:cNvSpPr>
              <a:spLocks/>
            </p:cNvSpPr>
            <p:nvPr/>
          </p:nvSpPr>
          <p:spPr bwMode="auto">
            <a:xfrm>
              <a:off x="14485707" y="3212234"/>
              <a:ext cx="155169" cy="672853"/>
            </a:xfrm>
            <a:custGeom>
              <a:avLst/>
              <a:gdLst>
                <a:gd name="T0" fmla="*/ 12 w 58"/>
                <a:gd name="T1" fmla="*/ 1 h 251"/>
                <a:gd name="T2" fmla="*/ 38 w 58"/>
                <a:gd name="T3" fmla="*/ 1 h 251"/>
                <a:gd name="T4" fmla="*/ 50 w 58"/>
                <a:gd name="T5" fmla="*/ 12 h 251"/>
                <a:gd name="T6" fmla="*/ 58 w 58"/>
                <a:gd name="T7" fmla="*/ 234 h 251"/>
                <a:gd name="T8" fmla="*/ 44 w 58"/>
                <a:gd name="T9" fmla="*/ 250 h 251"/>
                <a:gd name="T10" fmla="*/ 23 w 58"/>
                <a:gd name="T11" fmla="*/ 250 h 251"/>
                <a:gd name="T12" fmla="*/ 8 w 58"/>
                <a:gd name="T13" fmla="*/ 236 h 251"/>
                <a:gd name="T14" fmla="*/ 1 w 58"/>
                <a:gd name="T15" fmla="*/ 14 h 251"/>
                <a:gd name="T16" fmla="*/ 12 w 58"/>
                <a:gd name="T17" fmla="*/ 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51">
                  <a:moveTo>
                    <a:pt x="12" y="1"/>
                  </a:moveTo>
                  <a:cubicBezTo>
                    <a:pt x="38" y="1"/>
                    <a:pt x="38" y="1"/>
                    <a:pt x="38" y="1"/>
                  </a:cubicBezTo>
                  <a:cubicBezTo>
                    <a:pt x="44" y="0"/>
                    <a:pt x="50" y="6"/>
                    <a:pt x="50" y="12"/>
                  </a:cubicBezTo>
                  <a:cubicBezTo>
                    <a:pt x="58" y="234"/>
                    <a:pt x="58" y="234"/>
                    <a:pt x="58" y="234"/>
                  </a:cubicBezTo>
                  <a:cubicBezTo>
                    <a:pt x="58" y="242"/>
                    <a:pt x="52" y="249"/>
                    <a:pt x="44" y="250"/>
                  </a:cubicBezTo>
                  <a:cubicBezTo>
                    <a:pt x="23" y="250"/>
                    <a:pt x="23" y="250"/>
                    <a:pt x="23" y="250"/>
                  </a:cubicBezTo>
                  <a:cubicBezTo>
                    <a:pt x="15" y="251"/>
                    <a:pt x="9" y="244"/>
                    <a:pt x="8" y="236"/>
                  </a:cubicBezTo>
                  <a:cubicBezTo>
                    <a:pt x="1" y="14"/>
                    <a:pt x="1" y="14"/>
                    <a:pt x="1" y="14"/>
                  </a:cubicBezTo>
                  <a:cubicBezTo>
                    <a:pt x="0" y="7"/>
                    <a:pt x="5" y="2"/>
                    <a:pt x="12" y="1"/>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0" name="Freeform 59">
              <a:extLst>
                <a:ext uri="{FF2B5EF4-FFF2-40B4-BE49-F238E27FC236}">
                  <a16:creationId xmlns:a16="http://schemas.microsoft.com/office/drawing/2014/main" id="{F97C04ED-3F9D-461C-83F5-8BD2E30D9E5C}"/>
                </a:ext>
              </a:extLst>
            </p:cNvPr>
            <p:cNvSpPr>
              <a:spLocks/>
            </p:cNvSpPr>
            <p:nvPr/>
          </p:nvSpPr>
          <p:spPr bwMode="auto">
            <a:xfrm>
              <a:off x="18613455" y="7342728"/>
              <a:ext cx="278754" cy="300725"/>
            </a:xfrm>
            <a:custGeom>
              <a:avLst/>
              <a:gdLst>
                <a:gd name="T0" fmla="*/ 98 w 203"/>
                <a:gd name="T1" fmla="*/ 219 h 219"/>
                <a:gd name="T2" fmla="*/ 203 w 203"/>
                <a:gd name="T3" fmla="*/ 151 h 219"/>
                <a:gd name="T4" fmla="*/ 106 w 203"/>
                <a:gd name="T5" fmla="*/ 0 h 219"/>
                <a:gd name="T6" fmla="*/ 0 w 203"/>
                <a:gd name="T7" fmla="*/ 69 h 219"/>
                <a:gd name="T8" fmla="*/ 98 w 203"/>
                <a:gd name="T9" fmla="*/ 219 h 219"/>
              </a:gdLst>
              <a:ahLst/>
              <a:cxnLst>
                <a:cxn ang="0">
                  <a:pos x="T0" y="T1"/>
                </a:cxn>
                <a:cxn ang="0">
                  <a:pos x="T2" y="T3"/>
                </a:cxn>
                <a:cxn ang="0">
                  <a:pos x="T4" y="T5"/>
                </a:cxn>
                <a:cxn ang="0">
                  <a:pos x="T6" y="T7"/>
                </a:cxn>
                <a:cxn ang="0">
                  <a:pos x="T8" y="T9"/>
                </a:cxn>
              </a:cxnLst>
              <a:rect l="0" t="0" r="r" b="b"/>
              <a:pathLst>
                <a:path w="203" h="219">
                  <a:moveTo>
                    <a:pt x="98" y="219"/>
                  </a:moveTo>
                  <a:lnTo>
                    <a:pt x="203" y="151"/>
                  </a:lnTo>
                  <a:lnTo>
                    <a:pt x="106" y="0"/>
                  </a:lnTo>
                  <a:lnTo>
                    <a:pt x="0" y="69"/>
                  </a:lnTo>
                  <a:lnTo>
                    <a:pt x="98" y="219"/>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1" name="Freeform 60">
              <a:extLst>
                <a:ext uri="{FF2B5EF4-FFF2-40B4-BE49-F238E27FC236}">
                  <a16:creationId xmlns:a16="http://schemas.microsoft.com/office/drawing/2014/main" id="{6E9C1269-3A31-4B15-A794-3A0995785A2E}"/>
                </a:ext>
              </a:extLst>
            </p:cNvPr>
            <p:cNvSpPr>
              <a:spLocks/>
            </p:cNvSpPr>
            <p:nvPr/>
          </p:nvSpPr>
          <p:spPr bwMode="auto">
            <a:xfrm>
              <a:off x="16471310" y="4375309"/>
              <a:ext cx="1375916" cy="1618967"/>
            </a:xfrm>
            <a:custGeom>
              <a:avLst/>
              <a:gdLst>
                <a:gd name="T0" fmla="*/ 514 w 514"/>
                <a:gd name="T1" fmla="*/ 489 h 604"/>
                <a:gd name="T2" fmla="*/ 442 w 514"/>
                <a:gd name="T3" fmla="*/ 571 h 604"/>
                <a:gd name="T4" fmla="*/ 366 w 514"/>
                <a:gd name="T5" fmla="*/ 604 h 604"/>
                <a:gd name="T6" fmla="*/ 308 w 514"/>
                <a:gd name="T7" fmla="*/ 590 h 604"/>
                <a:gd name="T8" fmla="*/ 5 w 514"/>
                <a:gd name="T9" fmla="*/ 155 h 604"/>
                <a:gd name="T10" fmla="*/ 8 w 514"/>
                <a:gd name="T11" fmla="*/ 96 h 604"/>
                <a:gd name="T12" fmla="*/ 20 w 514"/>
                <a:gd name="T13" fmla="*/ 69 h 604"/>
                <a:gd name="T14" fmla="*/ 180 w 514"/>
                <a:gd name="T15" fmla="*/ 49 h 604"/>
                <a:gd name="T16" fmla="*/ 430 w 514"/>
                <a:gd name="T17" fmla="*/ 341 h 604"/>
                <a:gd name="T18" fmla="*/ 501 w 514"/>
                <a:gd name="T19" fmla="*/ 458 h 604"/>
                <a:gd name="T20" fmla="*/ 514 w 514"/>
                <a:gd name="T21" fmla="*/ 489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604">
                  <a:moveTo>
                    <a:pt x="514" y="489"/>
                  </a:moveTo>
                  <a:cubicBezTo>
                    <a:pt x="492" y="528"/>
                    <a:pt x="467" y="553"/>
                    <a:pt x="442" y="571"/>
                  </a:cubicBezTo>
                  <a:cubicBezTo>
                    <a:pt x="418" y="588"/>
                    <a:pt x="392" y="597"/>
                    <a:pt x="366" y="604"/>
                  </a:cubicBezTo>
                  <a:cubicBezTo>
                    <a:pt x="346" y="601"/>
                    <a:pt x="327" y="596"/>
                    <a:pt x="308" y="590"/>
                  </a:cubicBezTo>
                  <a:cubicBezTo>
                    <a:pt x="181" y="546"/>
                    <a:pt x="76" y="418"/>
                    <a:pt x="5" y="155"/>
                  </a:cubicBezTo>
                  <a:cubicBezTo>
                    <a:pt x="0" y="136"/>
                    <a:pt x="1" y="115"/>
                    <a:pt x="8" y="96"/>
                  </a:cubicBezTo>
                  <a:cubicBezTo>
                    <a:pt x="11" y="86"/>
                    <a:pt x="15" y="77"/>
                    <a:pt x="20" y="69"/>
                  </a:cubicBezTo>
                  <a:cubicBezTo>
                    <a:pt x="52" y="10"/>
                    <a:pt x="133" y="0"/>
                    <a:pt x="180" y="49"/>
                  </a:cubicBezTo>
                  <a:cubicBezTo>
                    <a:pt x="277" y="151"/>
                    <a:pt x="365" y="250"/>
                    <a:pt x="430" y="341"/>
                  </a:cubicBezTo>
                  <a:cubicBezTo>
                    <a:pt x="459" y="382"/>
                    <a:pt x="483" y="421"/>
                    <a:pt x="501" y="458"/>
                  </a:cubicBezTo>
                  <a:cubicBezTo>
                    <a:pt x="506" y="469"/>
                    <a:pt x="510" y="479"/>
                    <a:pt x="514" y="489"/>
                  </a:cubicBezTo>
                  <a:close/>
                </a:path>
              </a:pathLst>
            </a:custGeom>
            <a:solidFill>
              <a:srgbClr val="4646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2" name="Freeform 61">
              <a:extLst>
                <a:ext uri="{FF2B5EF4-FFF2-40B4-BE49-F238E27FC236}">
                  <a16:creationId xmlns:a16="http://schemas.microsoft.com/office/drawing/2014/main" id="{2AF04164-5FCF-4031-8E2D-FCB615230E24}"/>
                </a:ext>
              </a:extLst>
            </p:cNvPr>
            <p:cNvSpPr>
              <a:spLocks/>
            </p:cNvSpPr>
            <p:nvPr/>
          </p:nvSpPr>
          <p:spPr bwMode="auto">
            <a:xfrm>
              <a:off x="17221061" y="5431276"/>
              <a:ext cx="1614848" cy="2099577"/>
            </a:xfrm>
            <a:custGeom>
              <a:avLst/>
              <a:gdLst>
                <a:gd name="T0" fmla="*/ 603 w 603"/>
                <a:gd name="T1" fmla="*/ 732 h 783"/>
                <a:gd name="T2" fmla="*/ 532 w 603"/>
                <a:gd name="T3" fmla="*/ 783 h 783"/>
                <a:gd name="T4" fmla="*/ 123 w 603"/>
                <a:gd name="T5" fmla="*/ 325 h 783"/>
                <a:gd name="T6" fmla="*/ 28 w 603"/>
                <a:gd name="T7" fmla="*/ 196 h 783"/>
                <a:gd name="T8" fmla="*/ 3 w 603"/>
                <a:gd name="T9" fmla="*/ 109 h 783"/>
                <a:gd name="T10" fmla="*/ 155 w 603"/>
                <a:gd name="T11" fmla="*/ 0 h 783"/>
                <a:gd name="T12" fmla="*/ 161 w 603"/>
                <a:gd name="T13" fmla="*/ 2 h 783"/>
                <a:gd name="T14" fmla="*/ 161 w 603"/>
                <a:gd name="T15" fmla="*/ 2 h 783"/>
                <a:gd name="T16" fmla="*/ 221 w 603"/>
                <a:gd name="T17" fmla="*/ 64 h 783"/>
                <a:gd name="T18" fmla="*/ 603 w 603"/>
                <a:gd name="T19" fmla="*/ 73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3" h="783">
                  <a:moveTo>
                    <a:pt x="603" y="732"/>
                  </a:moveTo>
                  <a:cubicBezTo>
                    <a:pt x="532" y="783"/>
                    <a:pt x="532" y="783"/>
                    <a:pt x="532" y="783"/>
                  </a:cubicBezTo>
                  <a:cubicBezTo>
                    <a:pt x="403" y="616"/>
                    <a:pt x="235" y="455"/>
                    <a:pt x="123" y="325"/>
                  </a:cubicBezTo>
                  <a:cubicBezTo>
                    <a:pt x="82" y="277"/>
                    <a:pt x="49" y="234"/>
                    <a:pt x="28" y="196"/>
                  </a:cubicBezTo>
                  <a:cubicBezTo>
                    <a:pt x="9" y="163"/>
                    <a:pt x="0" y="134"/>
                    <a:pt x="3" y="109"/>
                  </a:cubicBezTo>
                  <a:cubicBezTo>
                    <a:pt x="155" y="0"/>
                    <a:pt x="155" y="0"/>
                    <a:pt x="155" y="0"/>
                  </a:cubicBezTo>
                  <a:cubicBezTo>
                    <a:pt x="157" y="1"/>
                    <a:pt x="159" y="1"/>
                    <a:pt x="161" y="2"/>
                  </a:cubicBezTo>
                  <a:cubicBezTo>
                    <a:pt x="161" y="2"/>
                    <a:pt x="161" y="2"/>
                    <a:pt x="161" y="2"/>
                  </a:cubicBezTo>
                  <a:cubicBezTo>
                    <a:pt x="178" y="9"/>
                    <a:pt x="198" y="31"/>
                    <a:pt x="221" y="64"/>
                  </a:cubicBezTo>
                  <a:cubicBezTo>
                    <a:pt x="307" y="190"/>
                    <a:pt x="435" y="476"/>
                    <a:pt x="603" y="732"/>
                  </a:cubicBezTo>
                  <a:close/>
                </a:path>
              </a:pathLst>
            </a:custGeom>
            <a:solidFill>
              <a:srgbClr val="4646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3" name="Freeform 62">
              <a:extLst>
                <a:ext uri="{FF2B5EF4-FFF2-40B4-BE49-F238E27FC236}">
                  <a16:creationId xmlns:a16="http://schemas.microsoft.com/office/drawing/2014/main" id="{D978A9CB-7B1F-4820-8524-82B869552041}"/>
                </a:ext>
              </a:extLst>
            </p:cNvPr>
            <p:cNvSpPr>
              <a:spLocks/>
            </p:cNvSpPr>
            <p:nvPr/>
          </p:nvSpPr>
          <p:spPr bwMode="auto">
            <a:xfrm>
              <a:off x="16471310" y="4375309"/>
              <a:ext cx="1197404" cy="1927930"/>
            </a:xfrm>
            <a:custGeom>
              <a:avLst/>
              <a:gdLst>
                <a:gd name="T0" fmla="*/ 447 w 447"/>
                <a:gd name="T1" fmla="*/ 488 h 719"/>
                <a:gd name="T2" fmla="*/ 442 w 447"/>
                <a:gd name="T3" fmla="*/ 571 h 719"/>
                <a:gd name="T4" fmla="*/ 403 w 447"/>
                <a:gd name="T5" fmla="*/ 719 h 719"/>
                <a:gd name="T6" fmla="*/ 308 w 447"/>
                <a:gd name="T7" fmla="*/ 590 h 719"/>
                <a:gd name="T8" fmla="*/ 5 w 447"/>
                <a:gd name="T9" fmla="*/ 155 h 719"/>
                <a:gd name="T10" fmla="*/ 8 w 447"/>
                <a:gd name="T11" fmla="*/ 96 h 719"/>
                <a:gd name="T12" fmla="*/ 20 w 447"/>
                <a:gd name="T13" fmla="*/ 69 h 719"/>
                <a:gd name="T14" fmla="*/ 180 w 447"/>
                <a:gd name="T15" fmla="*/ 49 h 719"/>
                <a:gd name="T16" fmla="*/ 430 w 447"/>
                <a:gd name="T17" fmla="*/ 341 h 719"/>
                <a:gd name="T18" fmla="*/ 441 w 447"/>
                <a:gd name="T19" fmla="*/ 396 h 719"/>
                <a:gd name="T20" fmla="*/ 441 w 447"/>
                <a:gd name="T21" fmla="*/ 396 h 719"/>
                <a:gd name="T22" fmla="*/ 447 w 447"/>
                <a:gd name="T23" fmla="*/ 488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719">
                  <a:moveTo>
                    <a:pt x="447" y="488"/>
                  </a:moveTo>
                  <a:cubicBezTo>
                    <a:pt x="447" y="516"/>
                    <a:pt x="445" y="544"/>
                    <a:pt x="442" y="571"/>
                  </a:cubicBezTo>
                  <a:cubicBezTo>
                    <a:pt x="435" y="622"/>
                    <a:pt x="422" y="672"/>
                    <a:pt x="403" y="719"/>
                  </a:cubicBezTo>
                  <a:cubicBezTo>
                    <a:pt x="362" y="671"/>
                    <a:pt x="329" y="628"/>
                    <a:pt x="308" y="590"/>
                  </a:cubicBezTo>
                  <a:cubicBezTo>
                    <a:pt x="181" y="546"/>
                    <a:pt x="76" y="418"/>
                    <a:pt x="5" y="155"/>
                  </a:cubicBezTo>
                  <a:cubicBezTo>
                    <a:pt x="0" y="136"/>
                    <a:pt x="1" y="115"/>
                    <a:pt x="8" y="96"/>
                  </a:cubicBezTo>
                  <a:cubicBezTo>
                    <a:pt x="11" y="86"/>
                    <a:pt x="15" y="77"/>
                    <a:pt x="20" y="69"/>
                  </a:cubicBezTo>
                  <a:cubicBezTo>
                    <a:pt x="52" y="10"/>
                    <a:pt x="133" y="0"/>
                    <a:pt x="180" y="49"/>
                  </a:cubicBezTo>
                  <a:cubicBezTo>
                    <a:pt x="277" y="151"/>
                    <a:pt x="365" y="250"/>
                    <a:pt x="430" y="341"/>
                  </a:cubicBezTo>
                  <a:cubicBezTo>
                    <a:pt x="434" y="359"/>
                    <a:pt x="438" y="377"/>
                    <a:pt x="441" y="396"/>
                  </a:cubicBezTo>
                  <a:cubicBezTo>
                    <a:pt x="441" y="396"/>
                    <a:pt x="441" y="396"/>
                    <a:pt x="441" y="396"/>
                  </a:cubicBezTo>
                  <a:cubicBezTo>
                    <a:pt x="445" y="426"/>
                    <a:pt x="447" y="457"/>
                    <a:pt x="447" y="488"/>
                  </a:cubicBezTo>
                  <a:close/>
                </a:path>
              </a:pathLst>
            </a:custGeom>
            <a:solidFill>
              <a:srgbClr val="313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4" name="Freeform 63">
              <a:extLst>
                <a:ext uri="{FF2B5EF4-FFF2-40B4-BE49-F238E27FC236}">
                  <a16:creationId xmlns:a16="http://schemas.microsoft.com/office/drawing/2014/main" id="{734CE961-5901-45CB-A85D-472659F99299}"/>
                </a:ext>
              </a:extLst>
            </p:cNvPr>
            <p:cNvSpPr>
              <a:spLocks/>
            </p:cNvSpPr>
            <p:nvPr/>
          </p:nvSpPr>
          <p:spPr bwMode="auto">
            <a:xfrm>
              <a:off x="18688980" y="7452582"/>
              <a:ext cx="385861" cy="523178"/>
            </a:xfrm>
            <a:custGeom>
              <a:avLst/>
              <a:gdLst>
                <a:gd name="T0" fmla="*/ 133 w 144"/>
                <a:gd name="T1" fmla="*/ 180 h 195"/>
                <a:gd name="T2" fmla="*/ 133 w 144"/>
                <a:gd name="T3" fmla="*/ 180 h 195"/>
                <a:gd name="T4" fmla="*/ 140 w 144"/>
                <a:gd name="T5" fmla="*/ 157 h 195"/>
                <a:gd name="T6" fmla="*/ 75 w 144"/>
                <a:gd name="T7" fmla="*/ 14 h 195"/>
                <a:gd name="T8" fmla="*/ 53 w 144"/>
                <a:gd name="T9" fmla="*/ 4 h 195"/>
                <a:gd name="T10" fmla="*/ 23 w 144"/>
                <a:gd name="T11" fmla="*/ 17 h 195"/>
                <a:gd name="T12" fmla="*/ 9 w 144"/>
                <a:gd name="T13" fmla="*/ 65 h 195"/>
                <a:gd name="T14" fmla="*/ 31 w 144"/>
                <a:gd name="T15" fmla="*/ 118 h 195"/>
                <a:gd name="T16" fmla="*/ 133 w 144"/>
                <a:gd name="T17" fmla="*/ 18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95">
                  <a:moveTo>
                    <a:pt x="133" y="180"/>
                  </a:moveTo>
                  <a:cubicBezTo>
                    <a:pt x="133" y="180"/>
                    <a:pt x="133" y="180"/>
                    <a:pt x="133" y="180"/>
                  </a:cubicBezTo>
                  <a:cubicBezTo>
                    <a:pt x="141" y="176"/>
                    <a:pt x="144" y="166"/>
                    <a:pt x="140" y="157"/>
                  </a:cubicBezTo>
                  <a:cubicBezTo>
                    <a:pt x="75" y="14"/>
                    <a:pt x="75" y="14"/>
                    <a:pt x="75" y="14"/>
                  </a:cubicBezTo>
                  <a:cubicBezTo>
                    <a:pt x="71" y="5"/>
                    <a:pt x="61" y="0"/>
                    <a:pt x="53" y="4"/>
                  </a:cubicBezTo>
                  <a:cubicBezTo>
                    <a:pt x="23" y="17"/>
                    <a:pt x="23" y="17"/>
                    <a:pt x="23" y="17"/>
                  </a:cubicBezTo>
                  <a:cubicBezTo>
                    <a:pt x="7" y="25"/>
                    <a:pt x="0" y="46"/>
                    <a:pt x="9" y="65"/>
                  </a:cubicBezTo>
                  <a:cubicBezTo>
                    <a:pt x="31" y="118"/>
                    <a:pt x="31" y="118"/>
                    <a:pt x="31" y="118"/>
                  </a:cubicBezTo>
                  <a:cubicBezTo>
                    <a:pt x="48" y="156"/>
                    <a:pt x="100" y="195"/>
                    <a:pt x="133" y="180"/>
                  </a:cubicBez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5" name="Freeform 64">
              <a:extLst>
                <a:ext uri="{FF2B5EF4-FFF2-40B4-BE49-F238E27FC236}">
                  <a16:creationId xmlns:a16="http://schemas.microsoft.com/office/drawing/2014/main" id="{BE7BD723-E6D2-46FF-8CCD-180D761CAAE4}"/>
                </a:ext>
              </a:extLst>
            </p:cNvPr>
            <p:cNvSpPr>
              <a:spLocks/>
            </p:cNvSpPr>
            <p:nvPr/>
          </p:nvSpPr>
          <p:spPr bwMode="auto">
            <a:xfrm>
              <a:off x="16382054" y="5697671"/>
              <a:ext cx="1080685" cy="1128745"/>
            </a:xfrm>
            <a:custGeom>
              <a:avLst/>
              <a:gdLst>
                <a:gd name="T0" fmla="*/ 0 w 403"/>
                <a:gd name="T1" fmla="*/ 402 h 421"/>
                <a:gd name="T2" fmla="*/ 397 w 403"/>
                <a:gd name="T3" fmla="*/ 357 h 421"/>
                <a:gd name="T4" fmla="*/ 394 w 403"/>
                <a:gd name="T5" fmla="*/ 0 h 421"/>
                <a:gd name="T6" fmla="*/ 0 w 403"/>
                <a:gd name="T7" fmla="*/ 402 h 421"/>
              </a:gdLst>
              <a:ahLst/>
              <a:cxnLst>
                <a:cxn ang="0">
                  <a:pos x="T0" y="T1"/>
                </a:cxn>
                <a:cxn ang="0">
                  <a:pos x="T2" y="T3"/>
                </a:cxn>
                <a:cxn ang="0">
                  <a:pos x="T4" y="T5"/>
                </a:cxn>
                <a:cxn ang="0">
                  <a:pos x="T6" y="T7"/>
                </a:cxn>
              </a:cxnLst>
              <a:rect l="0" t="0" r="r" b="b"/>
              <a:pathLst>
                <a:path w="403" h="421">
                  <a:moveTo>
                    <a:pt x="0" y="402"/>
                  </a:moveTo>
                  <a:cubicBezTo>
                    <a:pt x="130" y="421"/>
                    <a:pt x="262" y="405"/>
                    <a:pt x="397" y="357"/>
                  </a:cubicBezTo>
                  <a:cubicBezTo>
                    <a:pt x="402" y="234"/>
                    <a:pt x="403" y="114"/>
                    <a:pt x="394" y="0"/>
                  </a:cubicBezTo>
                  <a:cubicBezTo>
                    <a:pt x="348" y="197"/>
                    <a:pt x="195" y="353"/>
                    <a:pt x="0" y="402"/>
                  </a:cubicBezTo>
                  <a:close/>
                </a:path>
              </a:pathLst>
            </a:custGeom>
            <a:solidFill>
              <a:srgbClr val="3737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6" name="Freeform 65">
              <a:extLst>
                <a:ext uri="{FF2B5EF4-FFF2-40B4-BE49-F238E27FC236}">
                  <a16:creationId xmlns:a16="http://schemas.microsoft.com/office/drawing/2014/main" id="{2683AC13-1BFE-41E9-BDD8-CCAD9733236F}"/>
                </a:ext>
              </a:extLst>
            </p:cNvPr>
            <p:cNvSpPr>
              <a:spLocks/>
            </p:cNvSpPr>
            <p:nvPr/>
          </p:nvSpPr>
          <p:spPr bwMode="auto">
            <a:xfrm>
              <a:off x="15801203" y="4246231"/>
              <a:ext cx="1636818" cy="2528006"/>
            </a:xfrm>
            <a:custGeom>
              <a:avLst/>
              <a:gdLst>
                <a:gd name="T0" fmla="*/ 611 w 611"/>
                <a:gd name="T1" fmla="*/ 541 h 943"/>
                <a:gd name="T2" fmla="*/ 432 w 611"/>
                <a:gd name="T3" fmla="*/ 5 h 943"/>
                <a:gd name="T4" fmla="*/ 428 w 611"/>
                <a:gd name="T5" fmla="*/ 0 h 943"/>
                <a:gd name="T6" fmla="*/ 299 w 611"/>
                <a:gd name="T7" fmla="*/ 0 h 943"/>
                <a:gd name="T8" fmla="*/ 220 w 611"/>
                <a:gd name="T9" fmla="*/ 65 h 943"/>
                <a:gd name="T10" fmla="*/ 49 w 611"/>
                <a:gd name="T11" fmla="*/ 898 h 943"/>
                <a:gd name="T12" fmla="*/ 217 w 611"/>
                <a:gd name="T13" fmla="*/ 943 h 943"/>
                <a:gd name="T14" fmla="*/ 611 w 611"/>
                <a:gd name="T15" fmla="*/ 541 h 9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43">
                  <a:moveTo>
                    <a:pt x="611" y="541"/>
                  </a:moveTo>
                  <a:cubicBezTo>
                    <a:pt x="595" y="333"/>
                    <a:pt x="546" y="146"/>
                    <a:pt x="432" y="5"/>
                  </a:cubicBezTo>
                  <a:cubicBezTo>
                    <a:pt x="430" y="4"/>
                    <a:pt x="429" y="2"/>
                    <a:pt x="428" y="0"/>
                  </a:cubicBezTo>
                  <a:cubicBezTo>
                    <a:pt x="299" y="0"/>
                    <a:pt x="299" y="0"/>
                    <a:pt x="299" y="0"/>
                  </a:cubicBezTo>
                  <a:cubicBezTo>
                    <a:pt x="279" y="22"/>
                    <a:pt x="238" y="44"/>
                    <a:pt x="220" y="65"/>
                  </a:cubicBezTo>
                  <a:cubicBezTo>
                    <a:pt x="0" y="335"/>
                    <a:pt x="0" y="616"/>
                    <a:pt x="49" y="898"/>
                  </a:cubicBezTo>
                  <a:cubicBezTo>
                    <a:pt x="105" y="920"/>
                    <a:pt x="160" y="935"/>
                    <a:pt x="217" y="943"/>
                  </a:cubicBezTo>
                  <a:cubicBezTo>
                    <a:pt x="412" y="894"/>
                    <a:pt x="565" y="738"/>
                    <a:pt x="611" y="541"/>
                  </a:cubicBezTo>
                  <a:close/>
                </a:path>
              </a:pathLst>
            </a:custGeom>
            <a:solidFill>
              <a:srgbClr val="4D4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7" name="Rectangle 66">
              <a:extLst>
                <a:ext uri="{FF2B5EF4-FFF2-40B4-BE49-F238E27FC236}">
                  <a16:creationId xmlns:a16="http://schemas.microsoft.com/office/drawing/2014/main" id="{EAFA3BC0-AE1B-4A20-9087-94AB4B9FB16C}"/>
                </a:ext>
              </a:extLst>
            </p:cNvPr>
            <p:cNvSpPr>
              <a:spLocks noChangeArrowheads="1"/>
            </p:cNvSpPr>
            <p:nvPr/>
          </p:nvSpPr>
          <p:spPr bwMode="auto">
            <a:xfrm>
              <a:off x="16601762" y="3691471"/>
              <a:ext cx="346039" cy="554761"/>
            </a:xfrm>
            <a:prstGeom prst="rect">
              <a:avLst/>
            </a:prstGeom>
            <a:solidFill>
              <a:srgbClr val="FF8F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8" name="Freeform 67">
              <a:extLst>
                <a:ext uri="{FF2B5EF4-FFF2-40B4-BE49-F238E27FC236}">
                  <a16:creationId xmlns:a16="http://schemas.microsoft.com/office/drawing/2014/main" id="{BE3FFD55-C049-4463-BE72-DC048647A483}"/>
                </a:ext>
              </a:extLst>
            </p:cNvPr>
            <p:cNvSpPr>
              <a:spLocks/>
            </p:cNvSpPr>
            <p:nvPr/>
          </p:nvSpPr>
          <p:spPr bwMode="auto">
            <a:xfrm>
              <a:off x="16310650" y="3356417"/>
              <a:ext cx="659121" cy="708556"/>
            </a:xfrm>
            <a:custGeom>
              <a:avLst/>
              <a:gdLst>
                <a:gd name="T0" fmla="*/ 246 w 246"/>
                <a:gd name="T1" fmla="*/ 34 h 264"/>
                <a:gd name="T2" fmla="*/ 228 w 246"/>
                <a:gd name="T3" fmla="*/ 137 h 264"/>
                <a:gd name="T4" fmla="*/ 175 w 246"/>
                <a:gd name="T5" fmla="*/ 147 h 264"/>
                <a:gd name="T6" fmla="*/ 173 w 246"/>
                <a:gd name="T7" fmla="*/ 147 h 264"/>
                <a:gd name="T8" fmla="*/ 163 w 246"/>
                <a:gd name="T9" fmla="*/ 197 h 264"/>
                <a:gd name="T10" fmla="*/ 132 w 246"/>
                <a:gd name="T11" fmla="*/ 230 h 264"/>
                <a:gd name="T12" fmla="*/ 26 w 246"/>
                <a:gd name="T13" fmla="*/ 260 h 264"/>
                <a:gd name="T14" fmla="*/ 5 w 246"/>
                <a:gd name="T15" fmla="*/ 238 h 264"/>
                <a:gd name="T16" fmla="*/ 8 w 246"/>
                <a:gd name="T17" fmla="*/ 230 h 264"/>
                <a:gd name="T18" fmla="*/ 14 w 246"/>
                <a:gd name="T19" fmla="*/ 213 h 264"/>
                <a:gd name="T20" fmla="*/ 21 w 246"/>
                <a:gd name="T21" fmla="*/ 186 h 264"/>
                <a:gd name="T22" fmla="*/ 24 w 246"/>
                <a:gd name="T23" fmla="*/ 177 h 264"/>
                <a:gd name="T24" fmla="*/ 25 w 246"/>
                <a:gd name="T25" fmla="*/ 171 h 264"/>
                <a:gd name="T26" fmla="*/ 26 w 246"/>
                <a:gd name="T27" fmla="*/ 168 h 264"/>
                <a:gd name="T28" fmla="*/ 51 w 246"/>
                <a:gd name="T29" fmla="*/ 0 h 264"/>
                <a:gd name="T30" fmla="*/ 246 w 246"/>
                <a:gd name="T31" fmla="*/ 3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64">
                  <a:moveTo>
                    <a:pt x="246" y="34"/>
                  </a:moveTo>
                  <a:cubicBezTo>
                    <a:pt x="228" y="137"/>
                    <a:pt x="228" y="137"/>
                    <a:pt x="228" y="137"/>
                  </a:cubicBezTo>
                  <a:cubicBezTo>
                    <a:pt x="213" y="147"/>
                    <a:pt x="194" y="151"/>
                    <a:pt x="175" y="147"/>
                  </a:cubicBezTo>
                  <a:cubicBezTo>
                    <a:pt x="175" y="147"/>
                    <a:pt x="174" y="147"/>
                    <a:pt x="173" y="147"/>
                  </a:cubicBezTo>
                  <a:cubicBezTo>
                    <a:pt x="163" y="197"/>
                    <a:pt x="163" y="197"/>
                    <a:pt x="163" y="197"/>
                  </a:cubicBezTo>
                  <a:cubicBezTo>
                    <a:pt x="160" y="213"/>
                    <a:pt x="148" y="226"/>
                    <a:pt x="132" y="230"/>
                  </a:cubicBezTo>
                  <a:cubicBezTo>
                    <a:pt x="26" y="260"/>
                    <a:pt x="26" y="260"/>
                    <a:pt x="26" y="260"/>
                  </a:cubicBezTo>
                  <a:cubicBezTo>
                    <a:pt x="12" y="264"/>
                    <a:pt x="0" y="251"/>
                    <a:pt x="5" y="238"/>
                  </a:cubicBezTo>
                  <a:cubicBezTo>
                    <a:pt x="6" y="235"/>
                    <a:pt x="7" y="233"/>
                    <a:pt x="8" y="230"/>
                  </a:cubicBezTo>
                  <a:cubicBezTo>
                    <a:pt x="10" y="224"/>
                    <a:pt x="12" y="219"/>
                    <a:pt x="14" y="213"/>
                  </a:cubicBezTo>
                  <a:cubicBezTo>
                    <a:pt x="17" y="204"/>
                    <a:pt x="19" y="196"/>
                    <a:pt x="21" y="186"/>
                  </a:cubicBezTo>
                  <a:cubicBezTo>
                    <a:pt x="22" y="183"/>
                    <a:pt x="23" y="180"/>
                    <a:pt x="24" y="177"/>
                  </a:cubicBezTo>
                  <a:cubicBezTo>
                    <a:pt x="24" y="175"/>
                    <a:pt x="25" y="173"/>
                    <a:pt x="25" y="171"/>
                  </a:cubicBezTo>
                  <a:cubicBezTo>
                    <a:pt x="25" y="170"/>
                    <a:pt x="26" y="169"/>
                    <a:pt x="26" y="168"/>
                  </a:cubicBezTo>
                  <a:cubicBezTo>
                    <a:pt x="38" y="117"/>
                    <a:pt x="45" y="59"/>
                    <a:pt x="51" y="0"/>
                  </a:cubicBezTo>
                  <a:lnTo>
                    <a:pt x="246" y="34"/>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9" name="Freeform 68">
              <a:extLst>
                <a:ext uri="{FF2B5EF4-FFF2-40B4-BE49-F238E27FC236}">
                  <a16:creationId xmlns:a16="http://schemas.microsoft.com/office/drawing/2014/main" id="{CEAA5BD1-2CDE-4760-8F9C-8A933C43799A}"/>
                </a:ext>
              </a:extLst>
            </p:cNvPr>
            <p:cNvSpPr>
              <a:spLocks/>
            </p:cNvSpPr>
            <p:nvPr/>
          </p:nvSpPr>
          <p:spPr bwMode="auto">
            <a:xfrm>
              <a:off x="16257096" y="3350925"/>
              <a:ext cx="293858" cy="472370"/>
            </a:xfrm>
            <a:custGeom>
              <a:avLst/>
              <a:gdLst>
                <a:gd name="T0" fmla="*/ 81 w 110"/>
                <a:gd name="T1" fmla="*/ 176 h 176"/>
                <a:gd name="T2" fmla="*/ 9 w 110"/>
                <a:gd name="T3" fmla="*/ 163 h 176"/>
                <a:gd name="T4" fmla="*/ 2 w 110"/>
                <a:gd name="T5" fmla="*/ 151 h 176"/>
                <a:gd name="T6" fmla="*/ 59 w 110"/>
                <a:gd name="T7" fmla="*/ 0 h 176"/>
                <a:gd name="T8" fmla="*/ 110 w 110"/>
                <a:gd name="T9" fmla="*/ 8 h 176"/>
                <a:gd name="T10" fmla="*/ 81 w 110"/>
                <a:gd name="T11" fmla="*/ 176 h 176"/>
              </a:gdLst>
              <a:ahLst/>
              <a:cxnLst>
                <a:cxn ang="0">
                  <a:pos x="T0" y="T1"/>
                </a:cxn>
                <a:cxn ang="0">
                  <a:pos x="T2" y="T3"/>
                </a:cxn>
                <a:cxn ang="0">
                  <a:pos x="T4" y="T5"/>
                </a:cxn>
                <a:cxn ang="0">
                  <a:pos x="T6" y="T7"/>
                </a:cxn>
                <a:cxn ang="0">
                  <a:pos x="T8" y="T9"/>
                </a:cxn>
                <a:cxn ang="0">
                  <a:pos x="T10" y="T11"/>
                </a:cxn>
              </a:cxnLst>
              <a:rect l="0" t="0" r="r" b="b"/>
              <a:pathLst>
                <a:path w="110" h="176">
                  <a:moveTo>
                    <a:pt x="81" y="176"/>
                  </a:moveTo>
                  <a:cubicBezTo>
                    <a:pt x="9" y="163"/>
                    <a:pt x="9" y="163"/>
                    <a:pt x="9" y="163"/>
                  </a:cubicBezTo>
                  <a:cubicBezTo>
                    <a:pt x="3" y="162"/>
                    <a:pt x="0" y="156"/>
                    <a:pt x="2" y="151"/>
                  </a:cubicBezTo>
                  <a:cubicBezTo>
                    <a:pt x="59" y="0"/>
                    <a:pt x="59" y="0"/>
                    <a:pt x="59" y="0"/>
                  </a:cubicBezTo>
                  <a:cubicBezTo>
                    <a:pt x="110" y="8"/>
                    <a:pt x="110" y="8"/>
                    <a:pt x="110" y="8"/>
                  </a:cubicBezTo>
                  <a:lnTo>
                    <a:pt x="81" y="176"/>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0" name="Freeform 69">
              <a:extLst>
                <a:ext uri="{FF2B5EF4-FFF2-40B4-BE49-F238E27FC236}">
                  <a16:creationId xmlns:a16="http://schemas.microsoft.com/office/drawing/2014/main" id="{2DFA61A6-45B1-4352-B49D-383CBAAC9974}"/>
                </a:ext>
              </a:extLst>
            </p:cNvPr>
            <p:cNvSpPr>
              <a:spLocks/>
            </p:cNvSpPr>
            <p:nvPr/>
          </p:nvSpPr>
          <p:spPr bwMode="auto">
            <a:xfrm>
              <a:off x="16259842" y="3113366"/>
              <a:ext cx="760736" cy="377622"/>
            </a:xfrm>
            <a:custGeom>
              <a:avLst/>
              <a:gdLst>
                <a:gd name="T0" fmla="*/ 167 w 284"/>
                <a:gd name="T1" fmla="*/ 122 h 141"/>
                <a:gd name="T2" fmla="*/ 277 w 284"/>
                <a:gd name="T3" fmla="*/ 141 h 141"/>
                <a:gd name="T4" fmla="*/ 221 w 284"/>
                <a:gd name="T5" fmla="*/ 61 h 141"/>
                <a:gd name="T6" fmla="*/ 188 w 284"/>
                <a:gd name="T7" fmla="*/ 55 h 141"/>
                <a:gd name="T8" fmla="*/ 174 w 284"/>
                <a:gd name="T9" fmla="*/ 51 h 141"/>
                <a:gd name="T10" fmla="*/ 52 w 284"/>
                <a:gd name="T11" fmla="*/ 0 h 141"/>
                <a:gd name="T12" fmla="*/ 47 w 284"/>
                <a:gd name="T13" fmla="*/ 30 h 141"/>
                <a:gd name="T14" fmla="*/ 7 w 284"/>
                <a:gd name="T15" fmla="*/ 24 h 141"/>
                <a:gd name="T16" fmla="*/ 64 w 284"/>
                <a:gd name="T17" fmla="*/ 104 h 141"/>
                <a:gd name="T18" fmla="*/ 161 w 284"/>
                <a:gd name="T19" fmla="*/ 121 h 141"/>
                <a:gd name="T20" fmla="*/ 167 w 284"/>
                <a:gd name="T21" fmla="*/ 124 h 141"/>
                <a:gd name="T22" fmla="*/ 167 w 284"/>
                <a:gd name="T2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41">
                  <a:moveTo>
                    <a:pt x="167" y="122"/>
                  </a:moveTo>
                  <a:cubicBezTo>
                    <a:pt x="277" y="141"/>
                    <a:pt x="277" y="141"/>
                    <a:pt x="277" y="141"/>
                  </a:cubicBezTo>
                  <a:cubicBezTo>
                    <a:pt x="284" y="103"/>
                    <a:pt x="259" y="67"/>
                    <a:pt x="221" y="61"/>
                  </a:cubicBezTo>
                  <a:cubicBezTo>
                    <a:pt x="188" y="55"/>
                    <a:pt x="188" y="55"/>
                    <a:pt x="188" y="55"/>
                  </a:cubicBezTo>
                  <a:cubicBezTo>
                    <a:pt x="183" y="54"/>
                    <a:pt x="178" y="53"/>
                    <a:pt x="174" y="51"/>
                  </a:cubicBezTo>
                  <a:cubicBezTo>
                    <a:pt x="52" y="0"/>
                    <a:pt x="52" y="0"/>
                    <a:pt x="52" y="0"/>
                  </a:cubicBezTo>
                  <a:cubicBezTo>
                    <a:pt x="48" y="10"/>
                    <a:pt x="46" y="20"/>
                    <a:pt x="47" y="30"/>
                  </a:cubicBezTo>
                  <a:cubicBezTo>
                    <a:pt x="7" y="24"/>
                    <a:pt x="7" y="24"/>
                    <a:pt x="7" y="24"/>
                  </a:cubicBezTo>
                  <a:cubicBezTo>
                    <a:pt x="0" y="61"/>
                    <a:pt x="26" y="98"/>
                    <a:pt x="64" y="104"/>
                  </a:cubicBezTo>
                  <a:cubicBezTo>
                    <a:pt x="161" y="121"/>
                    <a:pt x="161" y="121"/>
                    <a:pt x="161" y="121"/>
                  </a:cubicBezTo>
                  <a:cubicBezTo>
                    <a:pt x="167" y="124"/>
                    <a:pt x="167" y="124"/>
                    <a:pt x="167" y="124"/>
                  </a:cubicBezTo>
                  <a:lnTo>
                    <a:pt x="167" y="122"/>
                  </a:lnTo>
                  <a:close/>
                </a:path>
              </a:pathLst>
            </a:custGeom>
            <a:solidFill>
              <a:srgbClr val="0F0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1" name="Freeform 70">
              <a:extLst>
                <a:ext uri="{FF2B5EF4-FFF2-40B4-BE49-F238E27FC236}">
                  <a16:creationId xmlns:a16="http://schemas.microsoft.com/office/drawing/2014/main" id="{ECA5AD95-51BB-4642-8EA9-1C7E899AB40C}"/>
                </a:ext>
              </a:extLst>
            </p:cNvPr>
            <p:cNvSpPr>
              <a:spLocks/>
            </p:cNvSpPr>
            <p:nvPr/>
          </p:nvSpPr>
          <p:spPr bwMode="auto">
            <a:xfrm>
              <a:off x="16610001" y="3348178"/>
              <a:ext cx="410578" cy="413325"/>
            </a:xfrm>
            <a:custGeom>
              <a:avLst/>
              <a:gdLst>
                <a:gd name="T0" fmla="*/ 150 w 153"/>
                <a:gd name="T1" fmla="*/ 90 h 154"/>
                <a:gd name="T2" fmla="*/ 116 w 153"/>
                <a:gd name="T3" fmla="*/ 140 h 154"/>
                <a:gd name="T4" fmla="*/ 63 w 153"/>
                <a:gd name="T5" fmla="*/ 150 h 154"/>
                <a:gd name="T6" fmla="*/ 61 w 153"/>
                <a:gd name="T7" fmla="*/ 150 h 154"/>
                <a:gd name="T8" fmla="*/ 7 w 153"/>
                <a:gd name="T9" fmla="*/ 104 h 154"/>
                <a:gd name="T10" fmla="*/ 3 w 153"/>
                <a:gd name="T11" fmla="*/ 64 h 154"/>
                <a:gd name="T12" fmla="*/ 30 w 153"/>
                <a:gd name="T13" fmla="*/ 18 h 154"/>
                <a:gd name="T14" fmla="*/ 89 w 153"/>
                <a:gd name="T15" fmla="*/ 3 h 154"/>
                <a:gd name="T16" fmla="*/ 137 w 153"/>
                <a:gd name="T17" fmla="*/ 34 h 154"/>
                <a:gd name="T18" fmla="*/ 150 w 153"/>
                <a:gd name="T19"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4">
                  <a:moveTo>
                    <a:pt x="150" y="90"/>
                  </a:moveTo>
                  <a:cubicBezTo>
                    <a:pt x="146" y="111"/>
                    <a:pt x="133" y="129"/>
                    <a:pt x="116" y="140"/>
                  </a:cubicBezTo>
                  <a:cubicBezTo>
                    <a:pt x="101" y="150"/>
                    <a:pt x="82" y="154"/>
                    <a:pt x="63" y="150"/>
                  </a:cubicBezTo>
                  <a:cubicBezTo>
                    <a:pt x="63" y="150"/>
                    <a:pt x="62" y="150"/>
                    <a:pt x="61" y="150"/>
                  </a:cubicBezTo>
                  <a:cubicBezTo>
                    <a:pt x="36" y="145"/>
                    <a:pt x="16" y="127"/>
                    <a:pt x="7" y="104"/>
                  </a:cubicBezTo>
                  <a:cubicBezTo>
                    <a:pt x="2" y="92"/>
                    <a:pt x="0" y="78"/>
                    <a:pt x="3" y="64"/>
                  </a:cubicBezTo>
                  <a:cubicBezTo>
                    <a:pt x="6" y="45"/>
                    <a:pt x="16" y="29"/>
                    <a:pt x="30" y="18"/>
                  </a:cubicBezTo>
                  <a:cubicBezTo>
                    <a:pt x="46" y="6"/>
                    <a:pt x="67" y="0"/>
                    <a:pt x="89" y="3"/>
                  </a:cubicBezTo>
                  <a:cubicBezTo>
                    <a:pt x="109" y="7"/>
                    <a:pt x="126" y="18"/>
                    <a:pt x="137" y="34"/>
                  </a:cubicBezTo>
                  <a:cubicBezTo>
                    <a:pt x="148" y="50"/>
                    <a:pt x="153" y="69"/>
                    <a:pt x="150" y="90"/>
                  </a:cubicBezTo>
                  <a:close/>
                </a:path>
              </a:pathLst>
            </a:custGeom>
            <a:solidFill>
              <a:srgbClr val="0F0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2" name="Freeform 71">
              <a:extLst>
                <a:ext uri="{FF2B5EF4-FFF2-40B4-BE49-F238E27FC236}">
                  <a16:creationId xmlns:a16="http://schemas.microsoft.com/office/drawing/2014/main" id="{0406D452-9686-4242-8D2B-84F6C82E84CD}"/>
                </a:ext>
              </a:extLst>
            </p:cNvPr>
            <p:cNvSpPr>
              <a:spLocks/>
            </p:cNvSpPr>
            <p:nvPr/>
          </p:nvSpPr>
          <p:spPr bwMode="auto">
            <a:xfrm>
              <a:off x="16310650" y="3507466"/>
              <a:ext cx="495715" cy="557507"/>
            </a:xfrm>
            <a:custGeom>
              <a:avLst/>
              <a:gdLst>
                <a:gd name="T0" fmla="*/ 184 w 185"/>
                <a:gd name="T1" fmla="*/ 39 h 208"/>
                <a:gd name="T2" fmla="*/ 173 w 185"/>
                <a:gd name="T3" fmla="*/ 91 h 208"/>
                <a:gd name="T4" fmla="*/ 163 w 185"/>
                <a:gd name="T5" fmla="*/ 141 h 208"/>
                <a:gd name="T6" fmla="*/ 132 w 185"/>
                <a:gd name="T7" fmla="*/ 174 h 208"/>
                <a:gd name="T8" fmla="*/ 26 w 185"/>
                <a:gd name="T9" fmla="*/ 204 h 208"/>
                <a:gd name="T10" fmla="*/ 5 w 185"/>
                <a:gd name="T11" fmla="*/ 182 h 208"/>
                <a:gd name="T12" fmla="*/ 8 w 185"/>
                <a:gd name="T13" fmla="*/ 174 h 208"/>
                <a:gd name="T14" fmla="*/ 14 w 185"/>
                <a:gd name="T15" fmla="*/ 157 h 208"/>
                <a:gd name="T16" fmla="*/ 21 w 185"/>
                <a:gd name="T17" fmla="*/ 130 h 208"/>
                <a:gd name="T18" fmla="*/ 24 w 185"/>
                <a:gd name="T19" fmla="*/ 121 h 208"/>
                <a:gd name="T20" fmla="*/ 25 w 185"/>
                <a:gd name="T21" fmla="*/ 115 h 208"/>
                <a:gd name="T22" fmla="*/ 29 w 185"/>
                <a:gd name="T23" fmla="*/ 111 h 208"/>
                <a:gd name="T24" fmla="*/ 119 w 185"/>
                <a:gd name="T25" fmla="*/ 45 h 208"/>
                <a:gd name="T26" fmla="*/ 182 w 185"/>
                <a:gd name="T27" fmla="*/ 34 h 208"/>
                <a:gd name="T28" fmla="*/ 184 w 185"/>
                <a:gd name="T29" fmla="*/ 3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08">
                  <a:moveTo>
                    <a:pt x="184" y="39"/>
                  </a:moveTo>
                  <a:cubicBezTo>
                    <a:pt x="173" y="91"/>
                    <a:pt x="173" y="91"/>
                    <a:pt x="173" y="91"/>
                  </a:cubicBezTo>
                  <a:cubicBezTo>
                    <a:pt x="163" y="141"/>
                    <a:pt x="163" y="141"/>
                    <a:pt x="163" y="141"/>
                  </a:cubicBezTo>
                  <a:cubicBezTo>
                    <a:pt x="160" y="157"/>
                    <a:pt x="148" y="170"/>
                    <a:pt x="132" y="174"/>
                  </a:cubicBezTo>
                  <a:cubicBezTo>
                    <a:pt x="26" y="204"/>
                    <a:pt x="26" y="204"/>
                    <a:pt x="26" y="204"/>
                  </a:cubicBezTo>
                  <a:cubicBezTo>
                    <a:pt x="12" y="208"/>
                    <a:pt x="0" y="195"/>
                    <a:pt x="5" y="182"/>
                  </a:cubicBezTo>
                  <a:cubicBezTo>
                    <a:pt x="6" y="179"/>
                    <a:pt x="7" y="177"/>
                    <a:pt x="8" y="174"/>
                  </a:cubicBezTo>
                  <a:cubicBezTo>
                    <a:pt x="10" y="168"/>
                    <a:pt x="12" y="163"/>
                    <a:pt x="14" y="157"/>
                  </a:cubicBezTo>
                  <a:cubicBezTo>
                    <a:pt x="17" y="148"/>
                    <a:pt x="19" y="140"/>
                    <a:pt x="21" y="130"/>
                  </a:cubicBezTo>
                  <a:cubicBezTo>
                    <a:pt x="22" y="127"/>
                    <a:pt x="23" y="124"/>
                    <a:pt x="24" y="121"/>
                  </a:cubicBezTo>
                  <a:cubicBezTo>
                    <a:pt x="24" y="119"/>
                    <a:pt x="25" y="117"/>
                    <a:pt x="25" y="115"/>
                  </a:cubicBezTo>
                  <a:cubicBezTo>
                    <a:pt x="26" y="113"/>
                    <a:pt x="27" y="112"/>
                    <a:pt x="29" y="111"/>
                  </a:cubicBezTo>
                  <a:cubicBezTo>
                    <a:pt x="52" y="106"/>
                    <a:pt x="94" y="90"/>
                    <a:pt x="119" y="45"/>
                  </a:cubicBezTo>
                  <a:cubicBezTo>
                    <a:pt x="143" y="0"/>
                    <a:pt x="154" y="13"/>
                    <a:pt x="182" y="34"/>
                  </a:cubicBezTo>
                  <a:cubicBezTo>
                    <a:pt x="184" y="35"/>
                    <a:pt x="185" y="37"/>
                    <a:pt x="184" y="39"/>
                  </a:cubicBezTo>
                  <a:close/>
                </a:path>
              </a:pathLst>
            </a:custGeom>
            <a:solidFill>
              <a:srgbClr val="0F0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3" name="Freeform 72">
              <a:extLst>
                <a:ext uri="{FF2B5EF4-FFF2-40B4-BE49-F238E27FC236}">
                  <a16:creationId xmlns:a16="http://schemas.microsoft.com/office/drawing/2014/main" id="{CDE51354-879C-4EAF-9882-27DC9FFA3FE7}"/>
                </a:ext>
              </a:extLst>
            </p:cNvPr>
            <p:cNvSpPr>
              <a:spLocks/>
            </p:cNvSpPr>
            <p:nvPr/>
          </p:nvSpPr>
          <p:spPr bwMode="auto">
            <a:xfrm>
              <a:off x="16634718" y="3541795"/>
              <a:ext cx="135944" cy="166154"/>
            </a:xfrm>
            <a:custGeom>
              <a:avLst/>
              <a:gdLst>
                <a:gd name="T0" fmla="*/ 35 w 51"/>
                <a:gd name="T1" fmla="*/ 54 h 62"/>
                <a:gd name="T2" fmla="*/ 1 w 51"/>
                <a:gd name="T3" fmla="*/ 50 h 62"/>
                <a:gd name="T4" fmla="*/ 13 w 51"/>
                <a:gd name="T5" fmla="*/ 18 h 62"/>
                <a:gd name="T6" fmla="*/ 47 w 51"/>
                <a:gd name="T7" fmla="*/ 22 h 62"/>
                <a:gd name="T8" fmla="*/ 35 w 51"/>
                <a:gd name="T9" fmla="*/ 54 h 62"/>
              </a:gdLst>
              <a:ahLst/>
              <a:cxnLst>
                <a:cxn ang="0">
                  <a:pos x="T0" y="T1"/>
                </a:cxn>
                <a:cxn ang="0">
                  <a:pos x="T2" y="T3"/>
                </a:cxn>
                <a:cxn ang="0">
                  <a:pos x="T4" y="T5"/>
                </a:cxn>
                <a:cxn ang="0">
                  <a:pos x="T6" y="T7"/>
                </a:cxn>
                <a:cxn ang="0">
                  <a:pos x="T8" y="T9"/>
                </a:cxn>
              </a:cxnLst>
              <a:rect l="0" t="0" r="r" b="b"/>
              <a:pathLst>
                <a:path w="51" h="62">
                  <a:moveTo>
                    <a:pt x="35" y="54"/>
                  </a:moveTo>
                  <a:cubicBezTo>
                    <a:pt x="22" y="62"/>
                    <a:pt x="0" y="62"/>
                    <a:pt x="1" y="50"/>
                  </a:cubicBezTo>
                  <a:cubicBezTo>
                    <a:pt x="1" y="42"/>
                    <a:pt x="6" y="30"/>
                    <a:pt x="13" y="18"/>
                  </a:cubicBezTo>
                  <a:cubicBezTo>
                    <a:pt x="24" y="0"/>
                    <a:pt x="42" y="6"/>
                    <a:pt x="47" y="22"/>
                  </a:cubicBezTo>
                  <a:cubicBezTo>
                    <a:pt x="51" y="33"/>
                    <a:pt x="48" y="46"/>
                    <a:pt x="35" y="54"/>
                  </a:cubicBezTo>
                  <a:close/>
                </a:path>
              </a:pathLst>
            </a:custGeom>
            <a:solidFill>
              <a:srgbClr val="F99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4" name="Freeform 73">
              <a:extLst>
                <a:ext uri="{FF2B5EF4-FFF2-40B4-BE49-F238E27FC236}">
                  <a16:creationId xmlns:a16="http://schemas.microsoft.com/office/drawing/2014/main" id="{96B1B58B-6FAC-498C-88F5-0CEDADDDC093}"/>
                </a:ext>
              </a:extLst>
            </p:cNvPr>
            <p:cNvSpPr>
              <a:spLocks/>
            </p:cNvSpPr>
            <p:nvPr/>
          </p:nvSpPr>
          <p:spPr bwMode="auto">
            <a:xfrm>
              <a:off x="16390293" y="4246231"/>
              <a:ext cx="568492" cy="190871"/>
            </a:xfrm>
            <a:custGeom>
              <a:avLst/>
              <a:gdLst>
                <a:gd name="T0" fmla="*/ 212 w 212"/>
                <a:gd name="T1" fmla="*/ 5 h 71"/>
                <a:gd name="T2" fmla="*/ 119 w 212"/>
                <a:gd name="T3" fmla="*/ 50 h 71"/>
                <a:gd name="T4" fmla="*/ 0 w 212"/>
                <a:gd name="T5" fmla="*/ 65 h 71"/>
                <a:gd name="T6" fmla="*/ 79 w 212"/>
                <a:gd name="T7" fmla="*/ 0 h 71"/>
                <a:gd name="T8" fmla="*/ 208 w 212"/>
                <a:gd name="T9" fmla="*/ 0 h 71"/>
                <a:gd name="T10" fmla="*/ 212 w 212"/>
                <a:gd name="T11" fmla="*/ 5 h 71"/>
              </a:gdLst>
              <a:ahLst/>
              <a:cxnLst>
                <a:cxn ang="0">
                  <a:pos x="T0" y="T1"/>
                </a:cxn>
                <a:cxn ang="0">
                  <a:pos x="T2" y="T3"/>
                </a:cxn>
                <a:cxn ang="0">
                  <a:pos x="T4" y="T5"/>
                </a:cxn>
                <a:cxn ang="0">
                  <a:pos x="T6" y="T7"/>
                </a:cxn>
                <a:cxn ang="0">
                  <a:pos x="T8" y="T9"/>
                </a:cxn>
                <a:cxn ang="0">
                  <a:pos x="T10" y="T11"/>
                </a:cxn>
              </a:cxnLst>
              <a:rect l="0" t="0" r="r" b="b"/>
              <a:pathLst>
                <a:path w="212" h="71">
                  <a:moveTo>
                    <a:pt x="212" y="5"/>
                  </a:moveTo>
                  <a:cubicBezTo>
                    <a:pt x="191" y="21"/>
                    <a:pt x="158" y="37"/>
                    <a:pt x="119" y="50"/>
                  </a:cubicBezTo>
                  <a:cubicBezTo>
                    <a:pt x="70" y="65"/>
                    <a:pt x="25" y="71"/>
                    <a:pt x="0" y="65"/>
                  </a:cubicBezTo>
                  <a:cubicBezTo>
                    <a:pt x="18" y="44"/>
                    <a:pt x="59" y="22"/>
                    <a:pt x="79" y="0"/>
                  </a:cubicBezTo>
                  <a:cubicBezTo>
                    <a:pt x="208" y="0"/>
                    <a:pt x="208" y="0"/>
                    <a:pt x="208" y="0"/>
                  </a:cubicBezTo>
                  <a:cubicBezTo>
                    <a:pt x="209" y="2"/>
                    <a:pt x="210" y="4"/>
                    <a:pt x="212" y="5"/>
                  </a:cubicBezTo>
                  <a:close/>
                </a:path>
              </a:pathLst>
            </a:custGeom>
            <a:solidFill>
              <a:srgbClr val="FF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5" name="Freeform 74">
              <a:extLst>
                <a:ext uri="{FF2B5EF4-FFF2-40B4-BE49-F238E27FC236}">
                  <a16:creationId xmlns:a16="http://schemas.microsoft.com/office/drawing/2014/main" id="{7E142ABB-6E48-476F-B086-6B56D21BCFC0}"/>
                </a:ext>
              </a:extLst>
            </p:cNvPr>
            <p:cNvSpPr>
              <a:spLocks/>
            </p:cNvSpPr>
            <p:nvPr/>
          </p:nvSpPr>
          <p:spPr bwMode="auto">
            <a:xfrm>
              <a:off x="14344271" y="3772487"/>
              <a:ext cx="237559" cy="286993"/>
            </a:xfrm>
            <a:custGeom>
              <a:avLst/>
              <a:gdLst>
                <a:gd name="T0" fmla="*/ 119 w 173"/>
                <a:gd name="T1" fmla="*/ 0 h 209"/>
                <a:gd name="T2" fmla="*/ 0 w 173"/>
                <a:gd name="T3" fmla="*/ 37 h 209"/>
                <a:gd name="T4" fmla="*/ 53 w 173"/>
                <a:gd name="T5" fmla="*/ 209 h 209"/>
                <a:gd name="T6" fmla="*/ 173 w 173"/>
                <a:gd name="T7" fmla="*/ 172 h 209"/>
                <a:gd name="T8" fmla="*/ 119 w 173"/>
                <a:gd name="T9" fmla="*/ 0 h 209"/>
              </a:gdLst>
              <a:ahLst/>
              <a:cxnLst>
                <a:cxn ang="0">
                  <a:pos x="T0" y="T1"/>
                </a:cxn>
                <a:cxn ang="0">
                  <a:pos x="T2" y="T3"/>
                </a:cxn>
                <a:cxn ang="0">
                  <a:pos x="T4" y="T5"/>
                </a:cxn>
                <a:cxn ang="0">
                  <a:pos x="T6" y="T7"/>
                </a:cxn>
                <a:cxn ang="0">
                  <a:pos x="T8" y="T9"/>
                </a:cxn>
              </a:cxnLst>
              <a:rect l="0" t="0" r="r" b="b"/>
              <a:pathLst>
                <a:path w="173" h="209">
                  <a:moveTo>
                    <a:pt x="119" y="0"/>
                  </a:moveTo>
                  <a:lnTo>
                    <a:pt x="0" y="37"/>
                  </a:lnTo>
                  <a:lnTo>
                    <a:pt x="53" y="209"/>
                  </a:lnTo>
                  <a:lnTo>
                    <a:pt x="173" y="172"/>
                  </a:lnTo>
                  <a:lnTo>
                    <a:pt x="119" y="0"/>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6" name="Freeform 75">
              <a:extLst>
                <a:ext uri="{FF2B5EF4-FFF2-40B4-BE49-F238E27FC236}">
                  <a16:creationId xmlns:a16="http://schemas.microsoft.com/office/drawing/2014/main" id="{1BEC722B-F487-4E0C-B93D-435B6F6BB89F}"/>
                </a:ext>
              </a:extLst>
            </p:cNvPr>
            <p:cNvSpPr>
              <a:spLocks/>
            </p:cNvSpPr>
            <p:nvPr/>
          </p:nvSpPr>
          <p:spPr bwMode="auto">
            <a:xfrm>
              <a:off x="15508719" y="4461818"/>
              <a:ext cx="1546189" cy="1466545"/>
            </a:xfrm>
            <a:custGeom>
              <a:avLst/>
              <a:gdLst>
                <a:gd name="T0" fmla="*/ 0 w 577"/>
                <a:gd name="T1" fmla="*/ 411 h 547"/>
                <a:gd name="T2" fmla="*/ 129 w 577"/>
                <a:gd name="T3" fmla="*/ 547 h 547"/>
                <a:gd name="T4" fmla="*/ 534 w 577"/>
                <a:gd name="T5" fmla="*/ 171 h 547"/>
                <a:gd name="T6" fmla="*/ 498 w 577"/>
                <a:gd name="T7" fmla="*/ 14 h 547"/>
                <a:gd name="T8" fmla="*/ 470 w 577"/>
                <a:gd name="T9" fmla="*/ 5 h 547"/>
                <a:gd name="T10" fmla="*/ 410 w 577"/>
                <a:gd name="T11" fmla="*/ 8 h 547"/>
                <a:gd name="T12" fmla="*/ 0 w 577"/>
                <a:gd name="T13" fmla="*/ 411 h 547"/>
              </a:gdLst>
              <a:ahLst/>
              <a:cxnLst>
                <a:cxn ang="0">
                  <a:pos x="T0" y="T1"/>
                </a:cxn>
                <a:cxn ang="0">
                  <a:pos x="T2" y="T3"/>
                </a:cxn>
                <a:cxn ang="0">
                  <a:pos x="T4" y="T5"/>
                </a:cxn>
                <a:cxn ang="0">
                  <a:pos x="T6" y="T7"/>
                </a:cxn>
                <a:cxn ang="0">
                  <a:pos x="T8" y="T9"/>
                </a:cxn>
                <a:cxn ang="0">
                  <a:pos x="T10" y="T11"/>
                </a:cxn>
                <a:cxn ang="0">
                  <a:pos x="T12" y="T13"/>
                </a:cxn>
              </a:cxnLst>
              <a:rect l="0" t="0" r="r" b="b"/>
              <a:pathLst>
                <a:path w="577" h="547">
                  <a:moveTo>
                    <a:pt x="0" y="411"/>
                  </a:moveTo>
                  <a:cubicBezTo>
                    <a:pt x="18" y="463"/>
                    <a:pt x="49" y="511"/>
                    <a:pt x="129" y="547"/>
                  </a:cubicBezTo>
                  <a:cubicBezTo>
                    <a:pt x="251" y="484"/>
                    <a:pt x="390" y="340"/>
                    <a:pt x="534" y="171"/>
                  </a:cubicBezTo>
                  <a:cubicBezTo>
                    <a:pt x="577" y="120"/>
                    <a:pt x="560" y="40"/>
                    <a:pt x="498" y="14"/>
                  </a:cubicBezTo>
                  <a:cubicBezTo>
                    <a:pt x="489" y="10"/>
                    <a:pt x="480" y="7"/>
                    <a:pt x="470" y="5"/>
                  </a:cubicBezTo>
                  <a:cubicBezTo>
                    <a:pt x="450" y="0"/>
                    <a:pt x="430" y="1"/>
                    <a:pt x="410" y="8"/>
                  </a:cubicBezTo>
                  <a:cubicBezTo>
                    <a:pt x="118" y="119"/>
                    <a:pt x="7" y="257"/>
                    <a:pt x="0" y="411"/>
                  </a:cubicBezTo>
                  <a:close/>
                </a:path>
              </a:pathLst>
            </a:custGeom>
            <a:solidFill>
              <a:srgbClr val="4646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7" name="Freeform 76">
              <a:extLst>
                <a:ext uri="{FF2B5EF4-FFF2-40B4-BE49-F238E27FC236}">
                  <a16:creationId xmlns:a16="http://schemas.microsoft.com/office/drawing/2014/main" id="{456B17CC-0140-49BD-B3FE-940C52B59440}"/>
                </a:ext>
              </a:extLst>
            </p:cNvPr>
            <p:cNvSpPr>
              <a:spLocks/>
            </p:cNvSpPr>
            <p:nvPr/>
          </p:nvSpPr>
          <p:spPr bwMode="auto">
            <a:xfrm>
              <a:off x="14392331" y="3898819"/>
              <a:ext cx="1794733" cy="1962260"/>
            </a:xfrm>
            <a:custGeom>
              <a:avLst/>
              <a:gdLst>
                <a:gd name="T0" fmla="*/ 64 w 670"/>
                <a:gd name="T1" fmla="*/ 0 h 732"/>
                <a:gd name="T2" fmla="*/ 0 w 670"/>
                <a:gd name="T3" fmla="*/ 59 h 732"/>
                <a:gd name="T4" fmla="*/ 532 w 670"/>
                <a:gd name="T5" fmla="*/ 732 h 732"/>
                <a:gd name="T6" fmla="*/ 670 w 670"/>
                <a:gd name="T7" fmla="*/ 605 h 732"/>
                <a:gd name="T8" fmla="*/ 64 w 670"/>
                <a:gd name="T9" fmla="*/ 0 h 732"/>
              </a:gdLst>
              <a:ahLst/>
              <a:cxnLst>
                <a:cxn ang="0">
                  <a:pos x="T0" y="T1"/>
                </a:cxn>
                <a:cxn ang="0">
                  <a:pos x="T2" y="T3"/>
                </a:cxn>
                <a:cxn ang="0">
                  <a:pos x="T4" y="T5"/>
                </a:cxn>
                <a:cxn ang="0">
                  <a:pos x="T6" y="T7"/>
                </a:cxn>
                <a:cxn ang="0">
                  <a:pos x="T8" y="T9"/>
                </a:cxn>
              </a:cxnLst>
              <a:rect l="0" t="0" r="r" b="b"/>
              <a:pathLst>
                <a:path w="670" h="732">
                  <a:moveTo>
                    <a:pt x="64" y="0"/>
                  </a:moveTo>
                  <a:cubicBezTo>
                    <a:pt x="0" y="59"/>
                    <a:pt x="0" y="59"/>
                    <a:pt x="0" y="59"/>
                  </a:cubicBezTo>
                  <a:cubicBezTo>
                    <a:pt x="256" y="362"/>
                    <a:pt x="451" y="724"/>
                    <a:pt x="532" y="732"/>
                  </a:cubicBezTo>
                  <a:cubicBezTo>
                    <a:pt x="670" y="605"/>
                    <a:pt x="670" y="605"/>
                    <a:pt x="670" y="605"/>
                  </a:cubicBezTo>
                  <a:cubicBezTo>
                    <a:pt x="670" y="476"/>
                    <a:pt x="313" y="253"/>
                    <a:pt x="64" y="0"/>
                  </a:cubicBezTo>
                  <a:close/>
                </a:path>
              </a:pathLst>
            </a:custGeom>
            <a:solidFill>
              <a:srgbClr val="4646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Freeform 77">
              <a:extLst>
                <a:ext uri="{FF2B5EF4-FFF2-40B4-BE49-F238E27FC236}">
                  <a16:creationId xmlns:a16="http://schemas.microsoft.com/office/drawing/2014/main" id="{BC3747D8-56A0-4929-83D1-2A328C3A050B}"/>
                </a:ext>
              </a:extLst>
            </p:cNvPr>
            <p:cNvSpPr>
              <a:spLocks/>
            </p:cNvSpPr>
            <p:nvPr/>
          </p:nvSpPr>
          <p:spPr bwMode="auto">
            <a:xfrm>
              <a:off x="14307195" y="3372895"/>
              <a:ext cx="280127" cy="538283"/>
            </a:xfrm>
            <a:custGeom>
              <a:avLst/>
              <a:gdLst>
                <a:gd name="T0" fmla="*/ 49 w 105"/>
                <a:gd name="T1" fmla="*/ 1 h 201"/>
                <a:gd name="T2" fmla="*/ 49 w 105"/>
                <a:gd name="T3" fmla="*/ 1 h 201"/>
                <a:gd name="T4" fmla="*/ 30 w 105"/>
                <a:gd name="T5" fmla="*/ 17 h 201"/>
                <a:gd name="T6" fmla="*/ 2 w 105"/>
                <a:gd name="T7" fmla="*/ 171 h 201"/>
                <a:gd name="T8" fmla="*/ 14 w 105"/>
                <a:gd name="T9" fmla="*/ 192 h 201"/>
                <a:gd name="T10" fmla="*/ 47 w 105"/>
                <a:gd name="T11" fmla="*/ 198 h 201"/>
                <a:gd name="T12" fmla="*/ 85 w 105"/>
                <a:gd name="T13" fmla="*/ 167 h 201"/>
                <a:gd name="T14" fmla="*/ 97 w 105"/>
                <a:gd name="T15" fmla="*/ 110 h 201"/>
                <a:gd name="T16" fmla="*/ 49 w 105"/>
                <a:gd name="T1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1">
                  <a:moveTo>
                    <a:pt x="49" y="1"/>
                  </a:moveTo>
                  <a:cubicBezTo>
                    <a:pt x="49" y="1"/>
                    <a:pt x="49" y="1"/>
                    <a:pt x="49" y="1"/>
                  </a:cubicBezTo>
                  <a:cubicBezTo>
                    <a:pt x="40" y="0"/>
                    <a:pt x="32" y="7"/>
                    <a:pt x="30" y="17"/>
                  </a:cubicBezTo>
                  <a:cubicBezTo>
                    <a:pt x="2" y="171"/>
                    <a:pt x="2" y="171"/>
                    <a:pt x="2" y="171"/>
                  </a:cubicBezTo>
                  <a:cubicBezTo>
                    <a:pt x="0" y="181"/>
                    <a:pt x="5" y="190"/>
                    <a:pt x="14" y="192"/>
                  </a:cubicBezTo>
                  <a:cubicBezTo>
                    <a:pt x="47" y="198"/>
                    <a:pt x="47" y="198"/>
                    <a:pt x="47" y="198"/>
                  </a:cubicBezTo>
                  <a:cubicBezTo>
                    <a:pt x="64" y="201"/>
                    <a:pt x="81" y="187"/>
                    <a:pt x="85" y="167"/>
                  </a:cubicBezTo>
                  <a:cubicBezTo>
                    <a:pt x="97" y="110"/>
                    <a:pt x="97" y="110"/>
                    <a:pt x="97" y="110"/>
                  </a:cubicBezTo>
                  <a:cubicBezTo>
                    <a:pt x="105" y="69"/>
                    <a:pt x="84" y="8"/>
                    <a:pt x="49" y="1"/>
                  </a:cubicBez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9" name="Freeform 78">
              <a:extLst>
                <a:ext uri="{FF2B5EF4-FFF2-40B4-BE49-F238E27FC236}">
                  <a16:creationId xmlns:a16="http://schemas.microsoft.com/office/drawing/2014/main" id="{5867A56A-655F-4534-A1CA-E14F100F3D22}"/>
                </a:ext>
              </a:extLst>
            </p:cNvPr>
            <p:cNvSpPr>
              <a:spLocks/>
            </p:cNvSpPr>
            <p:nvPr/>
          </p:nvSpPr>
          <p:spPr bwMode="auto">
            <a:xfrm>
              <a:off x="14451378" y="3626931"/>
              <a:ext cx="267769" cy="223827"/>
            </a:xfrm>
            <a:custGeom>
              <a:avLst/>
              <a:gdLst>
                <a:gd name="T0" fmla="*/ 0 w 100"/>
                <a:gd name="T1" fmla="*/ 49 h 83"/>
                <a:gd name="T2" fmla="*/ 23 w 100"/>
                <a:gd name="T3" fmla="*/ 83 h 83"/>
                <a:gd name="T4" fmla="*/ 93 w 100"/>
                <a:gd name="T5" fmla="*/ 38 h 83"/>
                <a:gd name="T6" fmla="*/ 97 w 100"/>
                <a:gd name="T7" fmla="*/ 21 h 83"/>
                <a:gd name="T8" fmla="*/ 88 w 100"/>
                <a:gd name="T9" fmla="*/ 7 h 83"/>
                <a:gd name="T10" fmla="*/ 71 w 100"/>
                <a:gd name="T11" fmla="*/ 3 h 83"/>
                <a:gd name="T12" fmla="*/ 0 w 100"/>
                <a:gd name="T13" fmla="*/ 49 h 83"/>
              </a:gdLst>
              <a:ahLst/>
              <a:cxnLst>
                <a:cxn ang="0">
                  <a:pos x="T0" y="T1"/>
                </a:cxn>
                <a:cxn ang="0">
                  <a:pos x="T2" y="T3"/>
                </a:cxn>
                <a:cxn ang="0">
                  <a:pos x="T4" y="T5"/>
                </a:cxn>
                <a:cxn ang="0">
                  <a:pos x="T6" y="T7"/>
                </a:cxn>
                <a:cxn ang="0">
                  <a:pos x="T8" y="T9"/>
                </a:cxn>
                <a:cxn ang="0">
                  <a:pos x="T10" y="T11"/>
                </a:cxn>
                <a:cxn ang="0">
                  <a:pos x="T12" y="T13"/>
                </a:cxn>
              </a:cxnLst>
              <a:rect l="0" t="0" r="r" b="b"/>
              <a:pathLst>
                <a:path w="100" h="83">
                  <a:moveTo>
                    <a:pt x="0" y="49"/>
                  </a:moveTo>
                  <a:cubicBezTo>
                    <a:pt x="23" y="83"/>
                    <a:pt x="23" y="83"/>
                    <a:pt x="23" y="83"/>
                  </a:cubicBezTo>
                  <a:cubicBezTo>
                    <a:pt x="93" y="38"/>
                    <a:pt x="93" y="38"/>
                    <a:pt x="93" y="38"/>
                  </a:cubicBezTo>
                  <a:cubicBezTo>
                    <a:pt x="99" y="34"/>
                    <a:pt x="100" y="26"/>
                    <a:pt x="97" y="21"/>
                  </a:cubicBezTo>
                  <a:cubicBezTo>
                    <a:pt x="88" y="7"/>
                    <a:pt x="88" y="7"/>
                    <a:pt x="88" y="7"/>
                  </a:cubicBezTo>
                  <a:cubicBezTo>
                    <a:pt x="84" y="1"/>
                    <a:pt x="76" y="0"/>
                    <a:pt x="71" y="3"/>
                  </a:cubicBezTo>
                  <a:lnTo>
                    <a:pt x="0" y="49"/>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0" name="Freeform 79">
              <a:extLst>
                <a:ext uri="{FF2B5EF4-FFF2-40B4-BE49-F238E27FC236}">
                  <a16:creationId xmlns:a16="http://schemas.microsoft.com/office/drawing/2014/main" id="{4648A08C-392F-433B-A094-AC2997284EC9}"/>
                </a:ext>
              </a:extLst>
            </p:cNvPr>
            <p:cNvSpPr>
              <a:spLocks/>
            </p:cNvSpPr>
            <p:nvPr/>
          </p:nvSpPr>
          <p:spPr bwMode="auto">
            <a:xfrm>
              <a:off x="18657396" y="7637960"/>
              <a:ext cx="457266" cy="362517"/>
            </a:xfrm>
            <a:custGeom>
              <a:avLst/>
              <a:gdLst>
                <a:gd name="T0" fmla="*/ 154 w 171"/>
                <a:gd name="T1" fmla="*/ 77 h 135"/>
                <a:gd name="T2" fmla="*/ 53 w 171"/>
                <a:gd name="T3" fmla="*/ 129 h 135"/>
                <a:gd name="T4" fmla="*/ 21 w 171"/>
                <a:gd name="T5" fmla="*/ 119 h 135"/>
                <a:gd name="T6" fmla="*/ 6 w 171"/>
                <a:gd name="T7" fmla="*/ 90 h 135"/>
                <a:gd name="T8" fmla="*/ 16 w 171"/>
                <a:gd name="T9" fmla="*/ 58 h 135"/>
                <a:gd name="T10" fmla="*/ 118 w 171"/>
                <a:gd name="T11" fmla="*/ 6 h 135"/>
                <a:gd name="T12" fmla="*/ 149 w 171"/>
                <a:gd name="T13" fmla="*/ 16 h 135"/>
                <a:gd name="T14" fmla="*/ 165 w 171"/>
                <a:gd name="T15" fmla="*/ 45 h 135"/>
                <a:gd name="T16" fmla="*/ 154 w 171"/>
                <a:gd name="T17"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135">
                  <a:moveTo>
                    <a:pt x="154" y="77"/>
                  </a:moveTo>
                  <a:cubicBezTo>
                    <a:pt x="53" y="129"/>
                    <a:pt x="53" y="129"/>
                    <a:pt x="53" y="129"/>
                  </a:cubicBezTo>
                  <a:cubicBezTo>
                    <a:pt x="42" y="135"/>
                    <a:pt x="27" y="131"/>
                    <a:pt x="21" y="119"/>
                  </a:cubicBezTo>
                  <a:cubicBezTo>
                    <a:pt x="6" y="90"/>
                    <a:pt x="6" y="90"/>
                    <a:pt x="6" y="90"/>
                  </a:cubicBezTo>
                  <a:cubicBezTo>
                    <a:pt x="0" y="79"/>
                    <a:pt x="5" y="64"/>
                    <a:pt x="16" y="58"/>
                  </a:cubicBezTo>
                  <a:cubicBezTo>
                    <a:pt x="118" y="6"/>
                    <a:pt x="118" y="6"/>
                    <a:pt x="118" y="6"/>
                  </a:cubicBezTo>
                  <a:cubicBezTo>
                    <a:pt x="129" y="0"/>
                    <a:pt x="143" y="4"/>
                    <a:pt x="149" y="16"/>
                  </a:cubicBezTo>
                  <a:cubicBezTo>
                    <a:pt x="165" y="45"/>
                    <a:pt x="165" y="45"/>
                    <a:pt x="165" y="45"/>
                  </a:cubicBezTo>
                  <a:cubicBezTo>
                    <a:pt x="171" y="57"/>
                    <a:pt x="166" y="71"/>
                    <a:pt x="154" y="77"/>
                  </a:cubicBezTo>
                  <a:close/>
                </a:path>
              </a:pathLst>
            </a:custGeom>
            <a:solidFill>
              <a:srgbClr val="1B0F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Freeform 80">
              <a:extLst>
                <a:ext uri="{FF2B5EF4-FFF2-40B4-BE49-F238E27FC236}">
                  <a16:creationId xmlns:a16="http://schemas.microsoft.com/office/drawing/2014/main" id="{40E69F32-029B-4035-B570-66441EFC5A7B}"/>
                </a:ext>
              </a:extLst>
            </p:cNvPr>
            <p:cNvSpPr>
              <a:spLocks/>
            </p:cNvSpPr>
            <p:nvPr/>
          </p:nvSpPr>
          <p:spPr bwMode="auto">
            <a:xfrm>
              <a:off x="18863372" y="7831577"/>
              <a:ext cx="1510487" cy="2814998"/>
            </a:xfrm>
            <a:custGeom>
              <a:avLst/>
              <a:gdLst>
                <a:gd name="T0" fmla="*/ 531 w 564"/>
                <a:gd name="T1" fmla="*/ 1043 h 1050"/>
                <a:gd name="T2" fmla="*/ 3 w 564"/>
                <a:gd name="T3" fmla="*/ 22 h 1050"/>
                <a:gd name="T4" fmla="*/ 7 w 564"/>
                <a:gd name="T5" fmla="*/ 9 h 1050"/>
                <a:gd name="T6" fmla="*/ 20 w 564"/>
                <a:gd name="T7" fmla="*/ 2 h 1050"/>
                <a:gd name="T8" fmla="*/ 33 w 564"/>
                <a:gd name="T9" fmla="*/ 7 h 1050"/>
                <a:gd name="T10" fmla="*/ 562 w 564"/>
                <a:gd name="T11" fmla="*/ 1028 h 1050"/>
                <a:gd name="T12" fmla="*/ 557 w 564"/>
                <a:gd name="T13" fmla="*/ 1041 h 1050"/>
                <a:gd name="T14" fmla="*/ 545 w 564"/>
                <a:gd name="T15" fmla="*/ 1048 h 1050"/>
                <a:gd name="T16" fmla="*/ 531 w 564"/>
                <a:gd name="T17" fmla="*/ 104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050">
                  <a:moveTo>
                    <a:pt x="531" y="1043"/>
                  </a:moveTo>
                  <a:cubicBezTo>
                    <a:pt x="3" y="22"/>
                    <a:pt x="3" y="22"/>
                    <a:pt x="3" y="22"/>
                  </a:cubicBezTo>
                  <a:cubicBezTo>
                    <a:pt x="0" y="17"/>
                    <a:pt x="2" y="11"/>
                    <a:pt x="7" y="9"/>
                  </a:cubicBezTo>
                  <a:cubicBezTo>
                    <a:pt x="20" y="2"/>
                    <a:pt x="20" y="2"/>
                    <a:pt x="20" y="2"/>
                  </a:cubicBezTo>
                  <a:cubicBezTo>
                    <a:pt x="25" y="0"/>
                    <a:pt x="31" y="2"/>
                    <a:pt x="33" y="7"/>
                  </a:cubicBezTo>
                  <a:cubicBezTo>
                    <a:pt x="562" y="1028"/>
                    <a:pt x="562" y="1028"/>
                    <a:pt x="562" y="1028"/>
                  </a:cubicBezTo>
                  <a:cubicBezTo>
                    <a:pt x="564" y="1033"/>
                    <a:pt x="562" y="1039"/>
                    <a:pt x="557" y="1041"/>
                  </a:cubicBezTo>
                  <a:cubicBezTo>
                    <a:pt x="545" y="1048"/>
                    <a:pt x="545" y="1048"/>
                    <a:pt x="545" y="1048"/>
                  </a:cubicBezTo>
                  <a:cubicBezTo>
                    <a:pt x="540" y="1050"/>
                    <a:pt x="534" y="1048"/>
                    <a:pt x="531" y="1043"/>
                  </a:cubicBezTo>
                  <a:close/>
                </a:path>
              </a:pathLst>
            </a:custGeom>
            <a:solidFill>
              <a:srgbClr val="7E57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2" name="Freeform 81">
              <a:extLst>
                <a:ext uri="{FF2B5EF4-FFF2-40B4-BE49-F238E27FC236}">
                  <a16:creationId xmlns:a16="http://schemas.microsoft.com/office/drawing/2014/main" id="{C95E4D10-B611-4D4D-BE4F-E2D8159134C3}"/>
                </a:ext>
              </a:extLst>
            </p:cNvPr>
            <p:cNvSpPr>
              <a:spLocks/>
            </p:cNvSpPr>
            <p:nvPr/>
          </p:nvSpPr>
          <p:spPr bwMode="auto">
            <a:xfrm>
              <a:off x="19591152" y="8509923"/>
              <a:ext cx="996921" cy="1811211"/>
            </a:xfrm>
            <a:custGeom>
              <a:avLst/>
              <a:gdLst>
                <a:gd name="T0" fmla="*/ 340 w 372"/>
                <a:gd name="T1" fmla="*/ 674 h 676"/>
                <a:gd name="T2" fmla="*/ 1 w 372"/>
                <a:gd name="T3" fmla="*/ 18 h 676"/>
                <a:gd name="T4" fmla="*/ 2 w 372"/>
                <a:gd name="T5" fmla="*/ 15 h 676"/>
                <a:gd name="T6" fmla="*/ 28 w 372"/>
                <a:gd name="T7" fmla="*/ 1 h 676"/>
                <a:gd name="T8" fmla="*/ 32 w 372"/>
                <a:gd name="T9" fmla="*/ 2 h 676"/>
                <a:gd name="T10" fmla="*/ 371 w 372"/>
                <a:gd name="T11" fmla="*/ 658 h 676"/>
                <a:gd name="T12" fmla="*/ 370 w 372"/>
                <a:gd name="T13" fmla="*/ 661 h 676"/>
                <a:gd name="T14" fmla="*/ 344 w 372"/>
                <a:gd name="T15" fmla="*/ 675 h 676"/>
                <a:gd name="T16" fmla="*/ 340 w 372"/>
                <a:gd name="T17" fmla="*/ 674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676">
                  <a:moveTo>
                    <a:pt x="340" y="674"/>
                  </a:moveTo>
                  <a:cubicBezTo>
                    <a:pt x="1" y="18"/>
                    <a:pt x="1" y="18"/>
                    <a:pt x="1" y="18"/>
                  </a:cubicBezTo>
                  <a:cubicBezTo>
                    <a:pt x="0" y="17"/>
                    <a:pt x="1" y="15"/>
                    <a:pt x="2" y="15"/>
                  </a:cubicBezTo>
                  <a:cubicBezTo>
                    <a:pt x="28" y="1"/>
                    <a:pt x="28" y="1"/>
                    <a:pt x="28" y="1"/>
                  </a:cubicBezTo>
                  <a:cubicBezTo>
                    <a:pt x="29" y="0"/>
                    <a:pt x="31" y="1"/>
                    <a:pt x="32" y="2"/>
                  </a:cubicBezTo>
                  <a:cubicBezTo>
                    <a:pt x="371" y="658"/>
                    <a:pt x="371" y="658"/>
                    <a:pt x="371" y="658"/>
                  </a:cubicBezTo>
                  <a:cubicBezTo>
                    <a:pt x="372" y="659"/>
                    <a:pt x="371" y="661"/>
                    <a:pt x="370" y="661"/>
                  </a:cubicBezTo>
                  <a:cubicBezTo>
                    <a:pt x="344" y="675"/>
                    <a:pt x="344" y="675"/>
                    <a:pt x="344" y="675"/>
                  </a:cubicBezTo>
                  <a:cubicBezTo>
                    <a:pt x="343" y="676"/>
                    <a:pt x="341" y="675"/>
                    <a:pt x="340" y="674"/>
                  </a:cubicBezTo>
                  <a:close/>
                </a:path>
              </a:pathLst>
            </a:custGeom>
            <a:solidFill>
              <a:srgbClr val="0000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3" name="Freeform 82">
              <a:extLst>
                <a:ext uri="{FF2B5EF4-FFF2-40B4-BE49-F238E27FC236}">
                  <a16:creationId xmlns:a16="http://schemas.microsoft.com/office/drawing/2014/main" id="{AE588582-1382-442C-AA24-CE74DBB78EAB}"/>
                </a:ext>
              </a:extLst>
            </p:cNvPr>
            <p:cNvSpPr>
              <a:spLocks/>
            </p:cNvSpPr>
            <p:nvPr/>
          </p:nvSpPr>
          <p:spPr bwMode="auto">
            <a:xfrm>
              <a:off x="18621694" y="7589899"/>
              <a:ext cx="193617" cy="273261"/>
            </a:xfrm>
            <a:custGeom>
              <a:avLst/>
              <a:gdLst>
                <a:gd name="T0" fmla="*/ 72 w 72"/>
                <a:gd name="T1" fmla="*/ 15 h 102"/>
                <a:gd name="T2" fmla="*/ 34 w 72"/>
                <a:gd name="T3" fmla="*/ 0 h 102"/>
                <a:gd name="T4" fmla="*/ 2 w 72"/>
                <a:gd name="T5" fmla="*/ 77 h 102"/>
                <a:gd name="T6" fmla="*/ 9 w 72"/>
                <a:gd name="T7" fmla="*/ 93 h 102"/>
                <a:gd name="T8" fmla="*/ 24 w 72"/>
                <a:gd name="T9" fmla="*/ 99 h 102"/>
                <a:gd name="T10" fmla="*/ 40 w 72"/>
                <a:gd name="T11" fmla="*/ 93 h 102"/>
                <a:gd name="T12" fmla="*/ 72 w 72"/>
                <a:gd name="T13" fmla="*/ 15 h 102"/>
              </a:gdLst>
              <a:ahLst/>
              <a:cxnLst>
                <a:cxn ang="0">
                  <a:pos x="T0" y="T1"/>
                </a:cxn>
                <a:cxn ang="0">
                  <a:pos x="T2" y="T3"/>
                </a:cxn>
                <a:cxn ang="0">
                  <a:pos x="T4" y="T5"/>
                </a:cxn>
                <a:cxn ang="0">
                  <a:pos x="T6" y="T7"/>
                </a:cxn>
                <a:cxn ang="0">
                  <a:pos x="T8" y="T9"/>
                </a:cxn>
                <a:cxn ang="0">
                  <a:pos x="T10" y="T11"/>
                </a:cxn>
                <a:cxn ang="0">
                  <a:pos x="T12" y="T13"/>
                </a:cxn>
              </a:cxnLst>
              <a:rect l="0" t="0" r="r" b="b"/>
              <a:pathLst>
                <a:path w="72" h="102">
                  <a:moveTo>
                    <a:pt x="72" y="15"/>
                  </a:moveTo>
                  <a:cubicBezTo>
                    <a:pt x="34" y="0"/>
                    <a:pt x="34" y="0"/>
                    <a:pt x="34" y="0"/>
                  </a:cubicBezTo>
                  <a:cubicBezTo>
                    <a:pt x="2" y="77"/>
                    <a:pt x="2" y="77"/>
                    <a:pt x="2" y="77"/>
                  </a:cubicBezTo>
                  <a:cubicBezTo>
                    <a:pt x="0" y="83"/>
                    <a:pt x="3" y="90"/>
                    <a:pt x="9" y="93"/>
                  </a:cubicBezTo>
                  <a:cubicBezTo>
                    <a:pt x="24" y="99"/>
                    <a:pt x="24" y="99"/>
                    <a:pt x="24" y="99"/>
                  </a:cubicBezTo>
                  <a:cubicBezTo>
                    <a:pt x="31" y="102"/>
                    <a:pt x="38" y="99"/>
                    <a:pt x="40" y="93"/>
                  </a:cubicBezTo>
                  <a:lnTo>
                    <a:pt x="72" y="15"/>
                  </a:lnTo>
                  <a:close/>
                </a:path>
              </a:pathLst>
            </a:custGeom>
            <a:solidFill>
              <a:srgbClr val="FF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Oval 83">
              <a:extLst>
                <a:ext uri="{FF2B5EF4-FFF2-40B4-BE49-F238E27FC236}">
                  <a16:creationId xmlns:a16="http://schemas.microsoft.com/office/drawing/2014/main" id="{2DF1F871-7C04-47F9-8138-842CBE40D66C}"/>
                </a:ext>
              </a:extLst>
            </p:cNvPr>
            <p:cNvSpPr>
              <a:spLocks noChangeArrowheads="1"/>
            </p:cNvSpPr>
            <p:nvPr/>
          </p:nvSpPr>
          <p:spPr bwMode="auto">
            <a:xfrm>
              <a:off x="20122569" y="10540841"/>
              <a:ext cx="712676" cy="716795"/>
            </a:xfrm>
            <a:prstGeom prst="ellipse">
              <a:avLst/>
            </a:prstGeom>
            <a:solidFill>
              <a:srgbClr val="1B0F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6" name="Oval 95">
              <a:extLst>
                <a:ext uri="{FF2B5EF4-FFF2-40B4-BE49-F238E27FC236}">
                  <a16:creationId xmlns:a16="http://schemas.microsoft.com/office/drawing/2014/main" id="{B48CAB5A-A8F0-4420-95A3-93B0A796C94B}"/>
                </a:ext>
              </a:extLst>
            </p:cNvPr>
            <p:cNvSpPr>
              <a:spLocks noChangeArrowheads="1"/>
            </p:cNvSpPr>
            <p:nvPr/>
          </p:nvSpPr>
          <p:spPr bwMode="auto">
            <a:xfrm>
              <a:off x="14448631" y="3166920"/>
              <a:ext cx="149676" cy="149676"/>
            </a:xfrm>
            <a:prstGeom prst="ellipse">
              <a:avLst/>
            </a:prstGeom>
            <a:solidFill>
              <a:srgbClr val="FFFFFF"/>
            </a:solidFill>
            <a:ln w="12700" cap="flat">
              <a:solidFill>
                <a:srgbClr val="061D3F"/>
              </a:solidFill>
              <a:prstDash val="solid"/>
              <a:miter lim="800000"/>
              <a:headEnd/>
              <a:tailEnd/>
            </a:ln>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31" name="Group 130">
            <a:extLst>
              <a:ext uri="{FF2B5EF4-FFF2-40B4-BE49-F238E27FC236}">
                <a16:creationId xmlns:a16="http://schemas.microsoft.com/office/drawing/2014/main" id="{28559F0D-53AB-49B0-924F-53DAFD9FFA63}"/>
              </a:ext>
            </a:extLst>
          </p:cNvPr>
          <p:cNvGrpSpPr/>
          <p:nvPr/>
        </p:nvGrpSpPr>
        <p:grpSpPr>
          <a:xfrm>
            <a:off x="4237414" y="1887142"/>
            <a:ext cx="1358623" cy="1452850"/>
            <a:chOff x="10084698" y="1576789"/>
            <a:chExt cx="1537950" cy="1629953"/>
          </a:xfrm>
        </p:grpSpPr>
        <p:grpSp>
          <p:nvGrpSpPr>
            <p:cNvPr id="105" name="Group 104">
              <a:extLst>
                <a:ext uri="{FF2B5EF4-FFF2-40B4-BE49-F238E27FC236}">
                  <a16:creationId xmlns:a16="http://schemas.microsoft.com/office/drawing/2014/main" id="{D9C5E051-56A2-4CD5-B9BC-F5FD714C9BCB}"/>
                </a:ext>
              </a:extLst>
            </p:cNvPr>
            <p:cNvGrpSpPr/>
            <p:nvPr/>
          </p:nvGrpSpPr>
          <p:grpSpPr>
            <a:xfrm>
              <a:off x="10084698" y="1576789"/>
              <a:ext cx="1537950" cy="1629953"/>
              <a:chOff x="10084698" y="1576789"/>
              <a:chExt cx="1537950" cy="1629953"/>
            </a:xfrm>
          </p:grpSpPr>
          <p:sp>
            <p:nvSpPr>
              <p:cNvPr id="94" name="Freeform 93">
                <a:extLst>
                  <a:ext uri="{FF2B5EF4-FFF2-40B4-BE49-F238E27FC236}">
                    <a16:creationId xmlns:a16="http://schemas.microsoft.com/office/drawing/2014/main" id="{9F75C47F-7324-4055-BF78-EC4346344C80}"/>
                  </a:ext>
                </a:extLst>
              </p:cNvPr>
              <p:cNvSpPr>
                <a:spLocks/>
              </p:cNvSpPr>
              <p:nvPr/>
            </p:nvSpPr>
            <p:spPr bwMode="auto">
              <a:xfrm>
                <a:off x="10084698" y="1576789"/>
                <a:ext cx="1537950" cy="1629953"/>
              </a:xfrm>
              <a:custGeom>
                <a:avLst/>
                <a:gdLst>
                  <a:gd name="T0" fmla="*/ 142 w 574"/>
                  <a:gd name="T1" fmla="*/ 519 h 608"/>
                  <a:gd name="T2" fmla="*/ 76 w 574"/>
                  <a:gd name="T3" fmla="*/ 449 h 608"/>
                  <a:gd name="T4" fmla="*/ 71 w 574"/>
                  <a:gd name="T5" fmla="*/ 185 h 608"/>
                  <a:gd name="T6" fmla="*/ 168 w 574"/>
                  <a:gd name="T7" fmla="*/ 67 h 608"/>
                  <a:gd name="T8" fmla="*/ 431 w 574"/>
                  <a:gd name="T9" fmla="*/ 89 h 608"/>
                  <a:gd name="T10" fmla="*/ 497 w 574"/>
                  <a:gd name="T11" fmla="*/ 158 h 608"/>
                  <a:gd name="T12" fmla="*/ 502 w 574"/>
                  <a:gd name="T13" fmla="*/ 423 h 608"/>
                  <a:gd name="T14" fmla="*/ 405 w 574"/>
                  <a:gd name="T15" fmla="*/ 541 h 608"/>
                  <a:gd name="T16" fmla="*/ 142 w 574"/>
                  <a:gd name="T17" fmla="*/ 519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608">
                    <a:moveTo>
                      <a:pt x="142" y="519"/>
                    </a:moveTo>
                    <a:cubicBezTo>
                      <a:pt x="76" y="449"/>
                      <a:pt x="76" y="449"/>
                      <a:pt x="76" y="449"/>
                    </a:cubicBezTo>
                    <a:cubicBezTo>
                      <a:pt x="2" y="370"/>
                      <a:pt x="0" y="252"/>
                      <a:pt x="71" y="185"/>
                    </a:cubicBezTo>
                    <a:cubicBezTo>
                      <a:pt x="168" y="67"/>
                      <a:pt x="168" y="67"/>
                      <a:pt x="168" y="67"/>
                    </a:cubicBezTo>
                    <a:cubicBezTo>
                      <a:pt x="239" y="0"/>
                      <a:pt x="357" y="10"/>
                      <a:pt x="431" y="89"/>
                    </a:cubicBezTo>
                    <a:cubicBezTo>
                      <a:pt x="497" y="158"/>
                      <a:pt x="497" y="158"/>
                      <a:pt x="497" y="158"/>
                    </a:cubicBezTo>
                    <a:cubicBezTo>
                      <a:pt x="571" y="237"/>
                      <a:pt x="574" y="356"/>
                      <a:pt x="502" y="423"/>
                    </a:cubicBezTo>
                    <a:cubicBezTo>
                      <a:pt x="405" y="541"/>
                      <a:pt x="405" y="541"/>
                      <a:pt x="405" y="541"/>
                    </a:cubicBezTo>
                    <a:cubicBezTo>
                      <a:pt x="334" y="608"/>
                      <a:pt x="216" y="598"/>
                      <a:pt x="142" y="51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sp>
            <p:nvSpPr>
              <p:cNvPr id="95" name="Oval 94">
                <a:extLst>
                  <a:ext uri="{FF2B5EF4-FFF2-40B4-BE49-F238E27FC236}">
                    <a16:creationId xmlns:a16="http://schemas.microsoft.com/office/drawing/2014/main" id="{EA15D012-579F-43AA-9AFE-C755A331E9A0}"/>
                  </a:ext>
                </a:extLst>
              </p:cNvPr>
              <p:cNvSpPr>
                <a:spLocks noChangeArrowheads="1"/>
              </p:cNvSpPr>
              <p:nvPr/>
            </p:nvSpPr>
            <p:spPr bwMode="auto">
              <a:xfrm>
                <a:off x="10349719" y="1909096"/>
                <a:ext cx="962592" cy="96259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algn="ctr" defTabSz="228554">
                  <a:defRPr/>
                </a:pPr>
                <a:endParaRPr lang="en-US" sz="1600">
                  <a:solidFill>
                    <a:srgbClr val="FFFFFF"/>
                  </a:solidFill>
                  <a:latin typeface="Designball-edu-02" pitchFamily="2" charset="0"/>
                </a:endParaRPr>
              </a:p>
            </p:txBody>
          </p:sp>
        </p:grpSp>
        <p:sp>
          <p:nvSpPr>
            <p:cNvPr id="130" name="Rectangle 129">
              <a:extLst>
                <a:ext uri="{FF2B5EF4-FFF2-40B4-BE49-F238E27FC236}">
                  <a16:creationId xmlns:a16="http://schemas.microsoft.com/office/drawing/2014/main" id="{CCE704CD-736E-4022-982F-43C16C2EC9A0}"/>
                </a:ext>
              </a:extLst>
            </p:cNvPr>
            <p:cNvSpPr/>
            <p:nvPr/>
          </p:nvSpPr>
          <p:spPr>
            <a:xfrm>
              <a:off x="10646831" y="1746623"/>
              <a:ext cx="369508" cy="1292575"/>
            </a:xfrm>
            <a:prstGeom prst="rect">
              <a:avLst/>
            </a:prstGeom>
          </p:spPr>
          <p:txBody>
            <a:bodyPr wrap="none" anchor="ctr">
              <a:spAutoFit/>
            </a:bodyPr>
            <a:lstStyle/>
            <a:p>
              <a:pPr algn="ctr"/>
              <a:endParaRPr lang="en-US" sz="3599">
                <a:solidFill>
                  <a:srgbClr val="FFFFFF"/>
                </a:solidFill>
                <a:latin typeface="Designball-edu-02" pitchFamily="2" charset="0"/>
                <a:ea typeface="Open Sans" panose="020B0606030504020204" pitchFamily="34" charset="0"/>
                <a:cs typeface="Open Sans" panose="020B0606030504020204" pitchFamily="34" charset="0"/>
              </a:endParaRPr>
            </a:p>
          </p:txBody>
        </p:sp>
      </p:grpSp>
      <p:grpSp>
        <p:nvGrpSpPr>
          <p:cNvPr id="141" name="Group 140">
            <a:extLst>
              <a:ext uri="{FF2B5EF4-FFF2-40B4-BE49-F238E27FC236}">
                <a16:creationId xmlns:a16="http://schemas.microsoft.com/office/drawing/2014/main" id="{299D74CE-724A-4837-BB88-1E5CE0025969}"/>
              </a:ext>
            </a:extLst>
          </p:cNvPr>
          <p:cNvGrpSpPr/>
          <p:nvPr/>
        </p:nvGrpSpPr>
        <p:grpSpPr>
          <a:xfrm>
            <a:off x="1351355" y="3654983"/>
            <a:ext cx="2555591" cy="868552"/>
            <a:chOff x="5889767" y="4373419"/>
            <a:chExt cx="3115259" cy="1737330"/>
          </a:xfrm>
        </p:grpSpPr>
        <p:sp>
          <p:nvSpPr>
            <p:cNvPr id="120" name="TextBox 119">
              <a:extLst>
                <a:ext uri="{FF2B5EF4-FFF2-40B4-BE49-F238E27FC236}">
                  <a16:creationId xmlns:a16="http://schemas.microsoft.com/office/drawing/2014/main" id="{1CE11B39-A65F-4CE8-AEB9-9CE408EF5299}"/>
                </a:ext>
              </a:extLst>
            </p:cNvPr>
            <p:cNvSpPr txBox="1"/>
            <p:nvPr/>
          </p:nvSpPr>
          <p:spPr>
            <a:xfrm flipH="1">
              <a:off x="5889767" y="4817919"/>
              <a:ext cx="3114926" cy="1292830"/>
            </a:xfrm>
            <a:prstGeom prst="rect">
              <a:avLst/>
            </a:prstGeom>
            <a:noFill/>
          </p:spPr>
          <p:txBody>
            <a:bodyPr wrap="square" rtlCol="0">
              <a:spAutoFit/>
            </a:bodyPr>
            <a:lstStyle/>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Mobile Application Developer</a:t>
              </a:r>
            </a:p>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2020450636</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21" name="TextBox 120">
              <a:extLst>
                <a:ext uri="{FF2B5EF4-FFF2-40B4-BE49-F238E27FC236}">
                  <a16:creationId xmlns:a16="http://schemas.microsoft.com/office/drawing/2014/main" id="{2C58568C-1E78-4418-A74B-B044266398DB}"/>
                </a:ext>
              </a:extLst>
            </p:cNvPr>
            <p:cNvSpPr txBox="1"/>
            <p:nvPr/>
          </p:nvSpPr>
          <p:spPr>
            <a:xfrm flipH="1">
              <a:off x="6438931" y="4373419"/>
              <a:ext cx="2566095" cy="615634"/>
            </a:xfrm>
            <a:prstGeom prst="rect">
              <a:avLst/>
            </a:prstGeom>
            <a:noFill/>
          </p:spPr>
          <p:txBody>
            <a:bodyPr wrap="square" rtlCol="0">
              <a:spAutoFit/>
            </a:bodyPr>
            <a:lstStyle/>
            <a:p>
              <a:pPr algn="r" defTabSz="228554">
                <a:defRPr/>
              </a:pPr>
              <a:r>
                <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HARITH IQBAL </a:t>
              </a:r>
            </a:p>
          </p:txBody>
        </p:sp>
      </p:grpSp>
      <p:grpSp>
        <p:nvGrpSpPr>
          <p:cNvPr id="140" name="Group 139">
            <a:extLst>
              <a:ext uri="{FF2B5EF4-FFF2-40B4-BE49-F238E27FC236}">
                <a16:creationId xmlns:a16="http://schemas.microsoft.com/office/drawing/2014/main" id="{CE76A2B1-20DB-4B47-A26C-65AB064329FD}"/>
              </a:ext>
            </a:extLst>
          </p:cNvPr>
          <p:cNvGrpSpPr/>
          <p:nvPr/>
        </p:nvGrpSpPr>
        <p:grpSpPr>
          <a:xfrm>
            <a:off x="4001031" y="3424769"/>
            <a:ext cx="1258110" cy="1201011"/>
            <a:chOff x="9262169" y="4412384"/>
            <a:chExt cx="1430843" cy="1462426"/>
          </a:xfrm>
        </p:grpSpPr>
        <p:grpSp>
          <p:nvGrpSpPr>
            <p:cNvPr id="109" name="Group 108">
              <a:extLst>
                <a:ext uri="{FF2B5EF4-FFF2-40B4-BE49-F238E27FC236}">
                  <a16:creationId xmlns:a16="http://schemas.microsoft.com/office/drawing/2014/main" id="{A51B958F-FA1C-4B8B-85DD-771A7B89CF20}"/>
                </a:ext>
              </a:extLst>
            </p:cNvPr>
            <p:cNvGrpSpPr/>
            <p:nvPr/>
          </p:nvGrpSpPr>
          <p:grpSpPr>
            <a:xfrm>
              <a:off x="9262169" y="4412384"/>
              <a:ext cx="1430843" cy="1462426"/>
              <a:chOff x="9262169" y="4412384"/>
              <a:chExt cx="1430843" cy="1462426"/>
            </a:xfrm>
          </p:grpSpPr>
          <p:sp>
            <p:nvSpPr>
              <p:cNvPr id="97" name="Freeform 96">
                <a:extLst>
                  <a:ext uri="{FF2B5EF4-FFF2-40B4-BE49-F238E27FC236}">
                    <a16:creationId xmlns:a16="http://schemas.microsoft.com/office/drawing/2014/main" id="{16FC5F7B-EC21-412C-84BF-433073333201}"/>
                  </a:ext>
                </a:extLst>
              </p:cNvPr>
              <p:cNvSpPr>
                <a:spLocks/>
              </p:cNvSpPr>
              <p:nvPr/>
            </p:nvSpPr>
            <p:spPr bwMode="auto">
              <a:xfrm>
                <a:off x="9262169" y="4412384"/>
                <a:ext cx="1430843" cy="1462426"/>
              </a:xfrm>
              <a:custGeom>
                <a:avLst/>
                <a:gdLst>
                  <a:gd name="T0" fmla="*/ 40 w 534"/>
                  <a:gd name="T1" fmla="*/ 375 h 545"/>
                  <a:gd name="T2" fmla="*/ 21 w 534"/>
                  <a:gd name="T3" fmla="*/ 285 h 545"/>
                  <a:gd name="T4" fmla="*/ 151 w 534"/>
                  <a:gd name="T5" fmla="*/ 66 h 545"/>
                  <a:gd name="T6" fmla="*/ 290 w 534"/>
                  <a:gd name="T7" fmla="*/ 19 h 545"/>
                  <a:gd name="T8" fmla="*/ 495 w 534"/>
                  <a:gd name="T9" fmla="*/ 169 h 545"/>
                  <a:gd name="T10" fmla="*/ 513 w 534"/>
                  <a:gd name="T11" fmla="*/ 260 h 545"/>
                  <a:gd name="T12" fmla="*/ 383 w 534"/>
                  <a:gd name="T13" fmla="*/ 479 h 545"/>
                  <a:gd name="T14" fmla="*/ 244 w 534"/>
                  <a:gd name="T15" fmla="*/ 526 h 545"/>
                  <a:gd name="T16" fmla="*/ 40 w 534"/>
                  <a:gd name="T17" fmla="*/ 37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545">
                    <a:moveTo>
                      <a:pt x="40" y="375"/>
                    </a:moveTo>
                    <a:cubicBezTo>
                      <a:pt x="21" y="285"/>
                      <a:pt x="21" y="285"/>
                      <a:pt x="21" y="285"/>
                    </a:cubicBezTo>
                    <a:cubicBezTo>
                      <a:pt x="0" y="183"/>
                      <a:pt x="59" y="85"/>
                      <a:pt x="151" y="66"/>
                    </a:cubicBezTo>
                    <a:cubicBezTo>
                      <a:pt x="290" y="19"/>
                      <a:pt x="290" y="19"/>
                      <a:pt x="290" y="19"/>
                    </a:cubicBezTo>
                    <a:cubicBezTo>
                      <a:pt x="382" y="0"/>
                      <a:pt x="474" y="67"/>
                      <a:pt x="495" y="169"/>
                    </a:cubicBezTo>
                    <a:cubicBezTo>
                      <a:pt x="513" y="260"/>
                      <a:pt x="513" y="260"/>
                      <a:pt x="513" y="260"/>
                    </a:cubicBezTo>
                    <a:cubicBezTo>
                      <a:pt x="534" y="362"/>
                      <a:pt x="476" y="460"/>
                      <a:pt x="383" y="479"/>
                    </a:cubicBezTo>
                    <a:cubicBezTo>
                      <a:pt x="244" y="526"/>
                      <a:pt x="244" y="526"/>
                      <a:pt x="244" y="526"/>
                    </a:cubicBezTo>
                    <a:cubicBezTo>
                      <a:pt x="152" y="545"/>
                      <a:pt x="60" y="477"/>
                      <a:pt x="40" y="375"/>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sp>
            <p:nvSpPr>
              <p:cNvPr id="98" name="Oval 97">
                <a:extLst>
                  <a:ext uri="{FF2B5EF4-FFF2-40B4-BE49-F238E27FC236}">
                    <a16:creationId xmlns:a16="http://schemas.microsoft.com/office/drawing/2014/main" id="{4AA3F66F-0264-4424-8AAC-40B5912FB656}"/>
                  </a:ext>
                </a:extLst>
              </p:cNvPr>
              <p:cNvSpPr>
                <a:spLocks noChangeArrowheads="1"/>
              </p:cNvSpPr>
              <p:nvPr/>
            </p:nvSpPr>
            <p:spPr bwMode="auto">
              <a:xfrm>
                <a:off x="9410471" y="4546955"/>
                <a:ext cx="1138358" cy="1139731"/>
              </a:xfrm>
              <a:prstGeom prst="ellipse">
                <a:avLst/>
              </a:prstGeom>
              <a:blipFill>
                <a:blip r:embed="rId3">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grpSp>
        <p:sp>
          <p:nvSpPr>
            <p:cNvPr id="132" name="Rectangle 131">
              <a:extLst>
                <a:ext uri="{FF2B5EF4-FFF2-40B4-BE49-F238E27FC236}">
                  <a16:creationId xmlns:a16="http://schemas.microsoft.com/office/drawing/2014/main" id="{9E6D3BFB-B836-412D-8BA2-295B92A0A7B7}"/>
                </a:ext>
              </a:extLst>
            </p:cNvPr>
            <p:cNvSpPr/>
            <p:nvPr/>
          </p:nvSpPr>
          <p:spPr>
            <a:xfrm>
              <a:off x="9771984" y="4529851"/>
              <a:ext cx="369510" cy="1200228"/>
            </a:xfrm>
            <a:prstGeom prst="rect">
              <a:avLst/>
            </a:prstGeom>
          </p:spPr>
          <p:txBody>
            <a:bodyPr wrap="none" anchor="ctr">
              <a:spAutoFit/>
            </a:bodyPr>
            <a:lstStyle/>
            <a:p>
              <a:pPr algn="ctr"/>
              <a:endParaRPr lang="en-US" sz="3299">
                <a:solidFill>
                  <a:srgbClr val="FFFFFF"/>
                </a:solidFill>
                <a:latin typeface="Designball-edu-02" pitchFamily="2" charset="0"/>
                <a:ea typeface="Open Sans" panose="020B0606030504020204" pitchFamily="34" charset="0"/>
                <a:cs typeface="Open Sans" panose="020B0606030504020204" pitchFamily="34" charset="0"/>
              </a:endParaRPr>
            </a:p>
          </p:txBody>
        </p:sp>
      </p:grpSp>
      <p:grpSp>
        <p:nvGrpSpPr>
          <p:cNvPr id="137" name="Group 136">
            <a:extLst>
              <a:ext uri="{FF2B5EF4-FFF2-40B4-BE49-F238E27FC236}">
                <a16:creationId xmlns:a16="http://schemas.microsoft.com/office/drawing/2014/main" id="{D693B104-13E3-49F6-AC36-7F22EBBC5AAC}"/>
              </a:ext>
            </a:extLst>
          </p:cNvPr>
          <p:cNvGrpSpPr/>
          <p:nvPr/>
        </p:nvGrpSpPr>
        <p:grpSpPr>
          <a:xfrm>
            <a:off x="4416623" y="4775327"/>
            <a:ext cx="1296356" cy="1318965"/>
            <a:chOff x="10605129" y="7048870"/>
            <a:chExt cx="1378662" cy="1410246"/>
          </a:xfrm>
        </p:grpSpPr>
        <p:grpSp>
          <p:nvGrpSpPr>
            <p:cNvPr id="110" name="Group 109">
              <a:extLst>
                <a:ext uri="{FF2B5EF4-FFF2-40B4-BE49-F238E27FC236}">
                  <a16:creationId xmlns:a16="http://schemas.microsoft.com/office/drawing/2014/main" id="{26FF1AB3-DE23-4DDE-8F9E-04AC852CB1A2}"/>
                </a:ext>
              </a:extLst>
            </p:cNvPr>
            <p:cNvGrpSpPr/>
            <p:nvPr/>
          </p:nvGrpSpPr>
          <p:grpSpPr>
            <a:xfrm>
              <a:off x="10605129" y="7048870"/>
              <a:ext cx="1378662" cy="1410246"/>
              <a:chOff x="10605129" y="7048870"/>
              <a:chExt cx="1378662" cy="1410246"/>
            </a:xfrm>
          </p:grpSpPr>
          <p:sp>
            <p:nvSpPr>
              <p:cNvPr id="99" name="Freeform 98">
                <a:extLst>
                  <a:ext uri="{FF2B5EF4-FFF2-40B4-BE49-F238E27FC236}">
                    <a16:creationId xmlns:a16="http://schemas.microsoft.com/office/drawing/2014/main" id="{5FFBCB00-1308-420F-8EF0-D883B60086C1}"/>
                  </a:ext>
                </a:extLst>
              </p:cNvPr>
              <p:cNvSpPr>
                <a:spLocks/>
              </p:cNvSpPr>
              <p:nvPr/>
            </p:nvSpPr>
            <p:spPr bwMode="auto">
              <a:xfrm>
                <a:off x="10605129" y="7048870"/>
                <a:ext cx="1378662" cy="1410246"/>
              </a:xfrm>
              <a:custGeom>
                <a:avLst/>
                <a:gdLst>
                  <a:gd name="T0" fmla="*/ 38 w 515"/>
                  <a:gd name="T1" fmla="*/ 362 h 526"/>
                  <a:gd name="T2" fmla="*/ 20 w 515"/>
                  <a:gd name="T3" fmla="*/ 275 h 526"/>
                  <a:gd name="T4" fmla="*/ 145 w 515"/>
                  <a:gd name="T5" fmla="*/ 64 h 526"/>
                  <a:gd name="T6" fmla="*/ 279 w 515"/>
                  <a:gd name="T7" fmla="*/ 18 h 526"/>
                  <a:gd name="T8" fmla="*/ 477 w 515"/>
                  <a:gd name="T9" fmla="*/ 164 h 526"/>
                  <a:gd name="T10" fmla="*/ 495 w 515"/>
                  <a:gd name="T11" fmla="*/ 251 h 526"/>
                  <a:gd name="T12" fmla="*/ 370 w 515"/>
                  <a:gd name="T13" fmla="*/ 462 h 526"/>
                  <a:gd name="T14" fmla="*/ 236 w 515"/>
                  <a:gd name="T15" fmla="*/ 508 h 526"/>
                  <a:gd name="T16" fmla="*/ 38 w 515"/>
                  <a:gd name="T17" fmla="*/ 36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526">
                    <a:moveTo>
                      <a:pt x="38" y="362"/>
                    </a:moveTo>
                    <a:cubicBezTo>
                      <a:pt x="20" y="275"/>
                      <a:pt x="20" y="275"/>
                      <a:pt x="20" y="275"/>
                    </a:cubicBezTo>
                    <a:cubicBezTo>
                      <a:pt x="0" y="177"/>
                      <a:pt x="56" y="82"/>
                      <a:pt x="145" y="64"/>
                    </a:cubicBezTo>
                    <a:cubicBezTo>
                      <a:pt x="279" y="18"/>
                      <a:pt x="279" y="18"/>
                      <a:pt x="279" y="18"/>
                    </a:cubicBezTo>
                    <a:cubicBezTo>
                      <a:pt x="368" y="0"/>
                      <a:pt x="457" y="66"/>
                      <a:pt x="477" y="164"/>
                    </a:cubicBezTo>
                    <a:cubicBezTo>
                      <a:pt x="495" y="251"/>
                      <a:pt x="495" y="251"/>
                      <a:pt x="495" y="251"/>
                    </a:cubicBezTo>
                    <a:cubicBezTo>
                      <a:pt x="515" y="350"/>
                      <a:pt x="459" y="444"/>
                      <a:pt x="370" y="462"/>
                    </a:cubicBezTo>
                    <a:cubicBezTo>
                      <a:pt x="236" y="508"/>
                      <a:pt x="236" y="508"/>
                      <a:pt x="236" y="508"/>
                    </a:cubicBezTo>
                    <a:cubicBezTo>
                      <a:pt x="146" y="526"/>
                      <a:pt x="58" y="461"/>
                      <a:pt x="38" y="362"/>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sp>
            <p:nvSpPr>
              <p:cNvPr id="100" name="Oval 99">
                <a:extLst>
                  <a:ext uri="{FF2B5EF4-FFF2-40B4-BE49-F238E27FC236}">
                    <a16:creationId xmlns:a16="http://schemas.microsoft.com/office/drawing/2014/main" id="{1461CE7F-1F93-4633-A408-2F560920CC7B}"/>
                  </a:ext>
                </a:extLst>
              </p:cNvPr>
              <p:cNvSpPr>
                <a:spLocks noChangeArrowheads="1"/>
              </p:cNvSpPr>
              <p:nvPr/>
            </p:nvSpPr>
            <p:spPr bwMode="auto">
              <a:xfrm>
                <a:off x="10802865" y="7274070"/>
                <a:ext cx="961219" cy="96121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grpSp>
        <p:sp>
          <p:nvSpPr>
            <p:cNvPr id="133" name="Rectangle 132">
              <a:extLst>
                <a:ext uri="{FF2B5EF4-FFF2-40B4-BE49-F238E27FC236}">
                  <a16:creationId xmlns:a16="http://schemas.microsoft.com/office/drawing/2014/main" id="{A415A2C6-2852-45D1-A3E0-4280EA388559}"/>
                </a:ext>
              </a:extLst>
            </p:cNvPr>
            <p:cNvSpPr/>
            <p:nvPr/>
          </p:nvSpPr>
          <p:spPr>
            <a:xfrm>
              <a:off x="11105820" y="7155660"/>
              <a:ext cx="369508" cy="1200229"/>
            </a:xfrm>
            <a:prstGeom prst="rect">
              <a:avLst/>
            </a:prstGeom>
          </p:spPr>
          <p:txBody>
            <a:bodyPr wrap="none" anchor="ctr">
              <a:spAutoFit/>
            </a:bodyPr>
            <a:lstStyle/>
            <a:p>
              <a:pPr algn="ctr"/>
              <a:endParaRPr lang="en-US" sz="3299">
                <a:solidFill>
                  <a:srgbClr val="FFFFFF"/>
                </a:solidFill>
                <a:latin typeface="Designball-edu-02" pitchFamily="2" charset="0"/>
                <a:ea typeface="Open Sans" panose="020B0606030504020204" pitchFamily="34" charset="0"/>
                <a:cs typeface="Open Sans" panose="020B0606030504020204" pitchFamily="34" charset="0"/>
              </a:endParaRPr>
            </a:p>
          </p:txBody>
        </p:sp>
      </p:grpSp>
      <p:grpSp>
        <p:nvGrpSpPr>
          <p:cNvPr id="138" name="Group 137">
            <a:extLst>
              <a:ext uri="{FF2B5EF4-FFF2-40B4-BE49-F238E27FC236}">
                <a16:creationId xmlns:a16="http://schemas.microsoft.com/office/drawing/2014/main" id="{141EEA95-D9D5-464D-8F73-9699ED1D11B3}"/>
              </a:ext>
            </a:extLst>
          </p:cNvPr>
          <p:cNvGrpSpPr/>
          <p:nvPr/>
        </p:nvGrpSpPr>
        <p:grpSpPr>
          <a:xfrm>
            <a:off x="4481241" y="463893"/>
            <a:ext cx="1272272" cy="1304389"/>
            <a:chOff x="12731483" y="9655793"/>
            <a:chExt cx="898053" cy="1015538"/>
          </a:xfrm>
        </p:grpSpPr>
        <p:grpSp>
          <p:nvGrpSpPr>
            <p:cNvPr id="111" name="Group 110">
              <a:extLst>
                <a:ext uri="{FF2B5EF4-FFF2-40B4-BE49-F238E27FC236}">
                  <a16:creationId xmlns:a16="http://schemas.microsoft.com/office/drawing/2014/main" id="{1B64C995-DEBF-420E-B49D-A56F86E6950D}"/>
                </a:ext>
              </a:extLst>
            </p:cNvPr>
            <p:cNvGrpSpPr/>
            <p:nvPr/>
          </p:nvGrpSpPr>
          <p:grpSpPr>
            <a:xfrm>
              <a:off x="12731483" y="9706696"/>
              <a:ext cx="898053" cy="922770"/>
              <a:chOff x="12578374" y="8916381"/>
              <a:chExt cx="898053" cy="922770"/>
            </a:xfrm>
          </p:grpSpPr>
          <p:sp>
            <p:nvSpPr>
              <p:cNvPr id="101" name="Freeform 100">
                <a:extLst>
                  <a:ext uri="{FF2B5EF4-FFF2-40B4-BE49-F238E27FC236}">
                    <a16:creationId xmlns:a16="http://schemas.microsoft.com/office/drawing/2014/main" id="{DD579D0B-D2D8-44D6-AE26-ECC22763EAA0}"/>
                  </a:ext>
                </a:extLst>
              </p:cNvPr>
              <p:cNvSpPr>
                <a:spLocks/>
              </p:cNvSpPr>
              <p:nvPr/>
            </p:nvSpPr>
            <p:spPr bwMode="auto">
              <a:xfrm>
                <a:off x="12578374" y="8916381"/>
                <a:ext cx="898053" cy="922770"/>
              </a:xfrm>
              <a:custGeom>
                <a:avLst/>
                <a:gdLst>
                  <a:gd name="T0" fmla="*/ 201 w 335"/>
                  <a:gd name="T1" fmla="*/ 342 h 344"/>
                  <a:gd name="T2" fmla="*/ 137 w 335"/>
                  <a:gd name="T3" fmla="*/ 340 h 344"/>
                  <a:gd name="T4" fmla="*/ 10 w 335"/>
                  <a:gd name="T5" fmla="*/ 218 h 344"/>
                  <a:gd name="T6" fmla="*/ 0 w 335"/>
                  <a:gd name="T7" fmla="*/ 116 h 344"/>
                  <a:gd name="T8" fmla="*/ 134 w 335"/>
                  <a:gd name="T9" fmla="*/ 2 h 344"/>
                  <a:gd name="T10" fmla="*/ 198 w 335"/>
                  <a:gd name="T11" fmla="*/ 4 h 344"/>
                  <a:gd name="T12" fmla="*/ 325 w 335"/>
                  <a:gd name="T13" fmla="*/ 126 h 344"/>
                  <a:gd name="T14" fmla="*/ 335 w 335"/>
                  <a:gd name="T15" fmla="*/ 227 h 344"/>
                  <a:gd name="T16" fmla="*/ 201 w 335"/>
                  <a:gd name="T17" fmla="*/ 34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344">
                    <a:moveTo>
                      <a:pt x="201" y="342"/>
                    </a:moveTo>
                    <a:cubicBezTo>
                      <a:pt x="137" y="340"/>
                      <a:pt x="137" y="340"/>
                      <a:pt x="137" y="340"/>
                    </a:cubicBezTo>
                    <a:cubicBezTo>
                      <a:pt x="65" y="338"/>
                      <a:pt x="8" y="283"/>
                      <a:pt x="10" y="218"/>
                    </a:cubicBezTo>
                    <a:cubicBezTo>
                      <a:pt x="0" y="116"/>
                      <a:pt x="0" y="116"/>
                      <a:pt x="0" y="116"/>
                    </a:cubicBezTo>
                    <a:cubicBezTo>
                      <a:pt x="2" y="51"/>
                      <a:pt x="62" y="0"/>
                      <a:pt x="134" y="2"/>
                    </a:cubicBezTo>
                    <a:cubicBezTo>
                      <a:pt x="198" y="4"/>
                      <a:pt x="198" y="4"/>
                      <a:pt x="198" y="4"/>
                    </a:cubicBezTo>
                    <a:cubicBezTo>
                      <a:pt x="270" y="6"/>
                      <a:pt x="327" y="61"/>
                      <a:pt x="325" y="126"/>
                    </a:cubicBezTo>
                    <a:cubicBezTo>
                      <a:pt x="335" y="227"/>
                      <a:pt x="335" y="227"/>
                      <a:pt x="335" y="227"/>
                    </a:cubicBezTo>
                    <a:cubicBezTo>
                      <a:pt x="333" y="292"/>
                      <a:pt x="273" y="344"/>
                      <a:pt x="201" y="342"/>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sp>
            <p:nvSpPr>
              <p:cNvPr id="102" name="Oval 101">
                <a:extLst>
                  <a:ext uri="{FF2B5EF4-FFF2-40B4-BE49-F238E27FC236}">
                    <a16:creationId xmlns:a16="http://schemas.microsoft.com/office/drawing/2014/main" id="{23404979-E7C5-434C-9A05-837F24632744}"/>
                  </a:ext>
                </a:extLst>
              </p:cNvPr>
              <p:cNvSpPr>
                <a:spLocks noChangeArrowheads="1"/>
              </p:cNvSpPr>
              <p:nvPr/>
            </p:nvSpPr>
            <p:spPr bwMode="auto">
              <a:xfrm>
                <a:off x="12696467" y="9045459"/>
                <a:ext cx="664614" cy="664614"/>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ctr" anchorCtr="0" compatLnSpc="1">
                <a:prstTxWarp prst="textNoShape">
                  <a:avLst/>
                </a:prstTxWarp>
              </a:bodyPr>
              <a:lstStyle/>
              <a:p>
                <a:pPr defTabSz="228554">
                  <a:defRPr/>
                </a:pPr>
                <a:endParaRPr lang="en-US" sz="900">
                  <a:solidFill>
                    <a:srgbClr val="283147"/>
                  </a:solidFill>
                  <a:latin typeface="Designball-edu-02" pitchFamily="2" charset="0"/>
                </a:endParaRPr>
              </a:p>
            </p:txBody>
          </p:sp>
        </p:grpSp>
        <p:sp>
          <p:nvSpPr>
            <p:cNvPr id="134" name="Rectangle 133">
              <a:extLst>
                <a:ext uri="{FF2B5EF4-FFF2-40B4-BE49-F238E27FC236}">
                  <a16:creationId xmlns:a16="http://schemas.microsoft.com/office/drawing/2014/main" id="{DF6E8261-3975-4268-93EF-DB1ECF0E5331}"/>
                </a:ext>
              </a:extLst>
            </p:cNvPr>
            <p:cNvSpPr/>
            <p:nvPr/>
          </p:nvSpPr>
          <p:spPr>
            <a:xfrm>
              <a:off x="12990095" y="9655793"/>
              <a:ext cx="369508" cy="1015538"/>
            </a:xfrm>
            <a:prstGeom prst="rect">
              <a:avLst/>
            </a:prstGeom>
          </p:spPr>
          <p:txBody>
            <a:bodyPr wrap="none" anchor="ctr">
              <a:spAutoFit/>
            </a:bodyPr>
            <a:lstStyle/>
            <a:p>
              <a:pPr algn="ctr"/>
              <a:endParaRPr lang="en-US" sz="2699">
                <a:solidFill>
                  <a:srgbClr val="FFFFFF"/>
                </a:solidFill>
                <a:latin typeface="Designball-edu-02" pitchFamily="2" charset="0"/>
                <a:ea typeface="Open Sans" panose="020B0606030504020204" pitchFamily="34" charset="0"/>
                <a:cs typeface="Open Sans" panose="020B0606030504020204" pitchFamily="34" charset="0"/>
              </a:endParaRPr>
            </a:p>
          </p:txBody>
        </p:sp>
      </p:grpSp>
      <p:grpSp>
        <p:nvGrpSpPr>
          <p:cNvPr id="142" name="Group 141">
            <a:extLst>
              <a:ext uri="{FF2B5EF4-FFF2-40B4-BE49-F238E27FC236}">
                <a16:creationId xmlns:a16="http://schemas.microsoft.com/office/drawing/2014/main" id="{06F59A91-9E6F-4E88-9840-ED7B5FD676B4}"/>
              </a:ext>
            </a:extLst>
          </p:cNvPr>
          <p:cNvGrpSpPr/>
          <p:nvPr/>
        </p:nvGrpSpPr>
        <p:grpSpPr>
          <a:xfrm>
            <a:off x="2220031" y="2248690"/>
            <a:ext cx="1961728" cy="895941"/>
            <a:chOff x="5894421" y="4373419"/>
            <a:chExt cx="3123671" cy="1792115"/>
          </a:xfrm>
        </p:grpSpPr>
        <p:sp>
          <p:nvSpPr>
            <p:cNvPr id="143" name="TextBox 142">
              <a:extLst>
                <a:ext uri="{FF2B5EF4-FFF2-40B4-BE49-F238E27FC236}">
                  <a16:creationId xmlns:a16="http://schemas.microsoft.com/office/drawing/2014/main" id="{D7EB6E09-08D7-49C6-8CA9-185C356A4510}"/>
                </a:ext>
              </a:extLst>
            </p:cNvPr>
            <p:cNvSpPr txBox="1"/>
            <p:nvPr/>
          </p:nvSpPr>
          <p:spPr>
            <a:xfrm flipH="1">
              <a:off x="5903166" y="4872704"/>
              <a:ext cx="3114926" cy="1292830"/>
            </a:xfrm>
            <a:prstGeom prst="rect">
              <a:avLst/>
            </a:prstGeom>
            <a:noFill/>
          </p:spPr>
          <p:txBody>
            <a:bodyPr wrap="square" rtlCol="0">
              <a:spAutoFit/>
            </a:bodyPr>
            <a:lstStyle/>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 Full Stack Developer</a:t>
              </a:r>
            </a:p>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2020475884</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44" name="TextBox 143">
              <a:extLst>
                <a:ext uri="{FF2B5EF4-FFF2-40B4-BE49-F238E27FC236}">
                  <a16:creationId xmlns:a16="http://schemas.microsoft.com/office/drawing/2014/main" id="{F8A08045-B822-403F-821B-365D1B02589F}"/>
                </a:ext>
              </a:extLst>
            </p:cNvPr>
            <p:cNvSpPr txBox="1"/>
            <p:nvPr/>
          </p:nvSpPr>
          <p:spPr>
            <a:xfrm flipH="1">
              <a:off x="5894421" y="4373419"/>
              <a:ext cx="3110605" cy="615634"/>
            </a:xfrm>
            <a:prstGeom prst="rect">
              <a:avLst/>
            </a:prstGeom>
            <a:noFill/>
          </p:spPr>
          <p:txBody>
            <a:bodyPr wrap="square" rtlCol="0">
              <a:spAutoFit/>
            </a:bodyPr>
            <a:lstStyle/>
            <a:p>
              <a:pPr algn="r" defTabSz="228554">
                <a:defRPr/>
              </a:pPr>
              <a:r>
                <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KHAIRUL HAZIQ</a:t>
              </a:r>
            </a:p>
          </p:txBody>
        </p:sp>
      </p:grpSp>
      <p:grpSp>
        <p:nvGrpSpPr>
          <p:cNvPr id="145" name="Group 144">
            <a:extLst>
              <a:ext uri="{FF2B5EF4-FFF2-40B4-BE49-F238E27FC236}">
                <a16:creationId xmlns:a16="http://schemas.microsoft.com/office/drawing/2014/main" id="{D7D1D3AE-63BD-4B92-816E-26C89AD5FFE4}"/>
              </a:ext>
            </a:extLst>
          </p:cNvPr>
          <p:cNvGrpSpPr/>
          <p:nvPr/>
        </p:nvGrpSpPr>
        <p:grpSpPr>
          <a:xfrm>
            <a:off x="2153137" y="5065298"/>
            <a:ext cx="2155362" cy="724022"/>
            <a:chOff x="4693738" y="4373419"/>
            <a:chExt cx="4311286" cy="1448232"/>
          </a:xfrm>
        </p:grpSpPr>
        <p:sp>
          <p:nvSpPr>
            <p:cNvPr id="146" name="TextBox 145">
              <a:extLst>
                <a:ext uri="{FF2B5EF4-FFF2-40B4-BE49-F238E27FC236}">
                  <a16:creationId xmlns:a16="http://schemas.microsoft.com/office/drawing/2014/main" id="{A23FF6D9-53B8-4BC5-8DAD-C388F2B9B1D5}"/>
                </a:ext>
              </a:extLst>
            </p:cNvPr>
            <p:cNvSpPr txBox="1"/>
            <p:nvPr/>
          </p:nvSpPr>
          <p:spPr>
            <a:xfrm flipH="1">
              <a:off x="4693738" y="4898201"/>
              <a:ext cx="4309906" cy="923450"/>
            </a:xfrm>
            <a:prstGeom prst="rect">
              <a:avLst/>
            </a:prstGeom>
            <a:noFill/>
          </p:spPr>
          <p:txBody>
            <a:bodyPr wrap="square" rtlCol="0">
              <a:spAutoFit/>
            </a:bodyPr>
            <a:lstStyle/>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Database Designer</a:t>
              </a:r>
            </a:p>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2020843956</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47" name="TextBox 146">
              <a:extLst>
                <a:ext uri="{FF2B5EF4-FFF2-40B4-BE49-F238E27FC236}">
                  <a16:creationId xmlns:a16="http://schemas.microsoft.com/office/drawing/2014/main" id="{FFDDEE8F-7ECE-4CC2-8837-3C0F175428A4}"/>
                </a:ext>
              </a:extLst>
            </p:cNvPr>
            <p:cNvSpPr txBox="1"/>
            <p:nvPr/>
          </p:nvSpPr>
          <p:spPr>
            <a:xfrm flipH="1">
              <a:off x="4794301" y="4373419"/>
              <a:ext cx="4210723" cy="615634"/>
            </a:xfrm>
            <a:prstGeom prst="rect">
              <a:avLst/>
            </a:prstGeom>
            <a:noFill/>
          </p:spPr>
          <p:txBody>
            <a:bodyPr wrap="square" rtlCol="0">
              <a:spAutoFit/>
            </a:bodyPr>
            <a:lstStyle/>
            <a:p>
              <a:pPr algn="r" defTabSz="228554">
                <a:defRPr/>
              </a:pPr>
              <a:r>
                <a:rPr lang="en-US" sz="14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SYAHRIL</a:t>
              </a:r>
              <a:r>
                <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RUMIZAM</a:t>
              </a:r>
              <a:r>
                <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p>
          </p:txBody>
        </p:sp>
      </p:grpSp>
      <p:grpSp>
        <p:nvGrpSpPr>
          <p:cNvPr id="148" name="Group 147">
            <a:extLst>
              <a:ext uri="{FF2B5EF4-FFF2-40B4-BE49-F238E27FC236}">
                <a16:creationId xmlns:a16="http://schemas.microsoft.com/office/drawing/2014/main" id="{D2B8DB56-C762-4C8F-AA8E-6ECA41EB8593}"/>
              </a:ext>
            </a:extLst>
          </p:cNvPr>
          <p:cNvGrpSpPr/>
          <p:nvPr/>
        </p:nvGrpSpPr>
        <p:grpSpPr>
          <a:xfrm>
            <a:off x="2363631" y="703262"/>
            <a:ext cx="1968226" cy="723075"/>
            <a:chOff x="5895925" y="4529274"/>
            <a:chExt cx="3134017" cy="1446338"/>
          </a:xfrm>
        </p:grpSpPr>
        <p:sp>
          <p:nvSpPr>
            <p:cNvPr id="149" name="TextBox 148">
              <a:extLst>
                <a:ext uri="{FF2B5EF4-FFF2-40B4-BE49-F238E27FC236}">
                  <a16:creationId xmlns:a16="http://schemas.microsoft.com/office/drawing/2014/main" id="{C68B38B1-63A7-420C-BAA0-E9419E4088A8}"/>
                </a:ext>
              </a:extLst>
            </p:cNvPr>
            <p:cNvSpPr txBox="1"/>
            <p:nvPr/>
          </p:nvSpPr>
          <p:spPr>
            <a:xfrm flipH="1">
              <a:off x="5895925" y="5052162"/>
              <a:ext cx="3114926" cy="923450"/>
            </a:xfrm>
            <a:prstGeom prst="rect">
              <a:avLst/>
            </a:prstGeom>
            <a:noFill/>
          </p:spPr>
          <p:txBody>
            <a:bodyPr wrap="square" rtlCol="0">
              <a:spAutoFit/>
            </a:bodyPr>
            <a:lstStyle/>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Chief Executive Officer</a:t>
              </a:r>
            </a:p>
            <a:p>
              <a:pPr algn="r" defTabSz="228554">
                <a:defRPr/>
              </a:pPr>
              <a:r>
                <a:rPr lang="en-US" sz="1200">
                  <a:latin typeface="Open Sans" panose="020B0606030504020204" pitchFamily="34" charset="0"/>
                  <a:ea typeface="Open Sans" panose="020B0606030504020204" pitchFamily="34" charset="0"/>
                  <a:cs typeface="Open Sans" panose="020B0606030504020204" pitchFamily="34" charset="0"/>
                </a:rPr>
                <a:t>2020868324</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50" name="TextBox 149">
              <a:extLst>
                <a:ext uri="{FF2B5EF4-FFF2-40B4-BE49-F238E27FC236}">
                  <a16:creationId xmlns:a16="http://schemas.microsoft.com/office/drawing/2014/main" id="{4441C077-56AE-4680-9497-8E78F877E8D4}"/>
                </a:ext>
              </a:extLst>
            </p:cNvPr>
            <p:cNvSpPr txBox="1"/>
            <p:nvPr/>
          </p:nvSpPr>
          <p:spPr>
            <a:xfrm flipH="1">
              <a:off x="6307351" y="4529274"/>
              <a:ext cx="2722591" cy="615634"/>
            </a:xfrm>
            <a:prstGeom prst="rect">
              <a:avLst/>
            </a:prstGeom>
            <a:noFill/>
          </p:spPr>
          <p:txBody>
            <a:bodyPr wrap="square" rtlCol="0">
              <a:spAutoFit/>
            </a:bodyPr>
            <a:lstStyle/>
            <a:p>
              <a:pPr algn="r" defTabSz="228554">
                <a:defRPr/>
              </a:pPr>
              <a:r>
                <a:rPr lang="en-US" sz="14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ADIB</a:t>
              </a:r>
              <a:r>
                <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b="1"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ASYRAAF</a:t>
              </a:r>
              <a:endParaRPr lang="en-US" sz="1400" b="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3" name="TextBox 152">
            <a:extLst>
              <a:ext uri="{FF2B5EF4-FFF2-40B4-BE49-F238E27FC236}">
                <a16:creationId xmlns:a16="http://schemas.microsoft.com/office/drawing/2014/main" id="{E2386C55-3D3C-4BD9-A702-E2A313511710}"/>
              </a:ext>
            </a:extLst>
          </p:cNvPr>
          <p:cNvSpPr txBox="1"/>
          <p:nvPr/>
        </p:nvSpPr>
        <p:spPr>
          <a:xfrm>
            <a:off x="6086165" y="321135"/>
            <a:ext cx="3996150" cy="523220"/>
          </a:xfrm>
          <a:prstGeom prst="rect">
            <a:avLst/>
          </a:prstGeom>
          <a:noFill/>
        </p:spPr>
        <p:txBody>
          <a:bodyPr wrap="square" rtlCol="0">
            <a:spAutoFit/>
          </a:bodyPr>
          <a:lstStyle/>
          <a:p>
            <a:pPr defTabSz="228554">
              <a:defRPr/>
            </a:pPr>
            <a:r>
              <a:rPr lang="en-US" sz="28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OUR CREW MEMBER</a:t>
            </a:r>
            <a:endParaRPr lang="en-US" sz="28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51" name="Picture 150" descr="Logo&#10;&#10;Description automatically generated">
            <a:extLst>
              <a:ext uri="{FF2B5EF4-FFF2-40B4-BE49-F238E27FC236}">
                <a16:creationId xmlns:a16="http://schemas.microsoft.com/office/drawing/2014/main" id="{CC52E4F4-B19C-DCA5-F04A-0FBB1FF22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323" y="85719"/>
            <a:ext cx="1296136" cy="1296136"/>
          </a:xfrm>
          <a:prstGeom prst="rect">
            <a:avLst/>
          </a:prstGeom>
        </p:spPr>
      </p:pic>
      <p:sp>
        <p:nvSpPr>
          <p:cNvPr id="135" name="Slide Number Placeholder 5">
            <a:extLst>
              <a:ext uri="{FF2B5EF4-FFF2-40B4-BE49-F238E27FC236}">
                <a16:creationId xmlns:a16="http://schemas.microsoft.com/office/drawing/2014/main" id="{517198BB-9F32-BF58-7BDE-AFA91CDBFA8C}"/>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3</a:t>
            </a:fld>
            <a:endParaRPr lang="en-US" sz="600">
              <a:solidFill>
                <a:schemeClr val="tx1"/>
              </a:solidFill>
            </a:endParaRPr>
          </a:p>
        </p:txBody>
      </p:sp>
      <p:sp>
        <p:nvSpPr>
          <p:cNvPr id="136" name="Oval 135">
            <a:extLst>
              <a:ext uri="{FF2B5EF4-FFF2-40B4-BE49-F238E27FC236}">
                <a16:creationId xmlns:a16="http://schemas.microsoft.com/office/drawing/2014/main" id="{414181C9-7A11-3C92-7781-6AB0F20FA54B}"/>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39" name="Oval 138">
            <a:extLst>
              <a:ext uri="{FF2B5EF4-FFF2-40B4-BE49-F238E27FC236}">
                <a16:creationId xmlns:a16="http://schemas.microsoft.com/office/drawing/2014/main" id="{CE7E3347-01FD-5E41-B130-2C8206E7CFCB}"/>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54" name="Rectangle 9">
            <a:hlinkClick r:id="" action="ppaction://hlinkshowjump?jump=previousslide"/>
            <a:extLst>
              <a:ext uri="{FF2B5EF4-FFF2-40B4-BE49-F238E27FC236}">
                <a16:creationId xmlns:a16="http://schemas.microsoft.com/office/drawing/2014/main" id="{CB05576A-D752-20A4-7C8D-AA9FFEC4532F}"/>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55" name="Oval 154">
            <a:hlinkClick r:id="" action="ppaction://hlinkshowjump?jump=nextslide"/>
            <a:extLst>
              <a:ext uri="{FF2B5EF4-FFF2-40B4-BE49-F238E27FC236}">
                <a16:creationId xmlns:a16="http://schemas.microsoft.com/office/drawing/2014/main" id="{7A75AE94-96CF-7030-A6DD-378A9EE6E74D}"/>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56" name="Rectangle 9">
            <a:extLst>
              <a:ext uri="{FF2B5EF4-FFF2-40B4-BE49-F238E27FC236}">
                <a16:creationId xmlns:a16="http://schemas.microsoft.com/office/drawing/2014/main" id="{9313B742-47C3-10BC-B6C9-CE0D449EB435}"/>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396629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2000" fill="hold"/>
                                        <p:tgtEl>
                                          <p:spTgt spid="152"/>
                                        </p:tgtEl>
                                        <p:attrNameLst>
                                          <p:attrName>ppt_x</p:attrName>
                                        </p:attrNameLst>
                                      </p:cBhvr>
                                      <p:tavLst>
                                        <p:tav tm="0">
                                          <p:val>
                                            <p:strVal val="1+#ppt_w/2"/>
                                          </p:val>
                                        </p:tav>
                                        <p:tav tm="100000">
                                          <p:val>
                                            <p:strVal val="#ppt_x"/>
                                          </p:val>
                                        </p:tav>
                                      </p:tavLst>
                                    </p:anim>
                                    <p:anim calcmode="lin" valueType="num">
                                      <p:cBhvr additive="base">
                                        <p:cTn id="8" dur="2000" fill="hold"/>
                                        <p:tgtEl>
                                          <p:spTgt spid="15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1+#ppt_w/2"/>
                                          </p:val>
                                        </p:tav>
                                        <p:tav tm="100000">
                                          <p:val>
                                            <p:strVal val="#ppt_x"/>
                                          </p:val>
                                        </p:tav>
                                      </p:tavLst>
                                    </p:anim>
                                    <p:anim calcmode="lin" valueType="num">
                                      <p:cBhvr additive="base">
                                        <p:cTn id="12" dur="2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000" fill="hold"/>
                                        <p:tgtEl>
                                          <p:spTgt spid="6"/>
                                        </p:tgtEl>
                                        <p:attrNameLst>
                                          <p:attrName>ppt_x</p:attrName>
                                        </p:attrNameLst>
                                      </p:cBhvr>
                                      <p:tavLst>
                                        <p:tav tm="0">
                                          <p:val>
                                            <p:strVal val="1+#ppt_w/2"/>
                                          </p:val>
                                        </p:tav>
                                        <p:tav tm="100000">
                                          <p:val>
                                            <p:strVal val="#ppt_x"/>
                                          </p:val>
                                        </p:tav>
                                      </p:tavLst>
                                    </p:anim>
                                    <p:anim calcmode="lin" valueType="num">
                                      <p:cBhvr additive="base">
                                        <p:cTn id="16" dur="2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800"/>
                                  </p:stCondLst>
                                  <p:childTnLst>
                                    <p:set>
                                      <p:cBhvr>
                                        <p:cTn id="18" dur="1" fill="hold">
                                          <p:stCondLst>
                                            <p:cond delay="0"/>
                                          </p:stCondLst>
                                        </p:cTn>
                                        <p:tgtEl>
                                          <p:spTgt spid="113"/>
                                        </p:tgtEl>
                                        <p:attrNameLst>
                                          <p:attrName>style.visibility</p:attrName>
                                        </p:attrNameLst>
                                      </p:cBhvr>
                                      <p:to>
                                        <p:strVal val="visible"/>
                                      </p:to>
                                    </p:set>
                                    <p:anim calcmode="lin" valueType="num">
                                      <p:cBhvr additive="base">
                                        <p:cTn id="19" dur="2000" fill="hold"/>
                                        <p:tgtEl>
                                          <p:spTgt spid="113"/>
                                        </p:tgtEl>
                                        <p:attrNameLst>
                                          <p:attrName>ppt_x</p:attrName>
                                        </p:attrNameLst>
                                      </p:cBhvr>
                                      <p:tavLst>
                                        <p:tav tm="0">
                                          <p:val>
                                            <p:strVal val="1+#ppt_w/2"/>
                                          </p:val>
                                        </p:tav>
                                        <p:tav tm="100000">
                                          <p:val>
                                            <p:strVal val="#ppt_x"/>
                                          </p:val>
                                        </p:tav>
                                      </p:tavLst>
                                    </p:anim>
                                    <p:anim calcmode="lin" valueType="num">
                                      <p:cBhvr additive="base">
                                        <p:cTn id="20" dur="2000" fill="hold"/>
                                        <p:tgtEl>
                                          <p:spTgt spid="113"/>
                                        </p:tgtEl>
                                        <p:attrNameLst>
                                          <p:attrName>ppt_y</p:attrName>
                                        </p:attrNameLst>
                                      </p:cBhvr>
                                      <p:tavLst>
                                        <p:tav tm="0">
                                          <p:val>
                                            <p:strVal val="#ppt_y"/>
                                          </p:val>
                                        </p:tav>
                                        <p:tav tm="100000">
                                          <p:val>
                                            <p:strVal val="#ppt_y"/>
                                          </p:val>
                                        </p:tav>
                                      </p:tavLst>
                                    </p:anim>
                                  </p:childTnLst>
                                </p:cTn>
                              </p:par>
                              <p:par>
                                <p:cTn id="21" presetID="2" presetClass="entr" presetSubtype="4" decel="100000" fill="hold" nodeType="withEffect">
                                  <p:stCondLst>
                                    <p:cond delay="90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1500" fill="hold"/>
                                        <p:tgtEl>
                                          <p:spTgt spid="115"/>
                                        </p:tgtEl>
                                        <p:attrNameLst>
                                          <p:attrName>ppt_x</p:attrName>
                                        </p:attrNameLst>
                                      </p:cBhvr>
                                      <p:tavLst>
                                        <p:tav tm="0">
                                          <p:val>
                                            <p:strVal val="#ppt_x"/>
                                          </p:val>
                                        </p:tav>
                                        <p:tav tm="100000">
                                          <p:val>
                                            <p:strVal val="#ppt_x"/>
                                          </p:val>
                                        </p:tav>
                                      </p:tavLst>
                                    </p:anim>
                                    <p:anim calcmode="lin" valueType="num">
                                      <p:cBhvr additive="base">
                                        <p:cTn id="24" dur="1500" fill="hold"/>
                                        <p:tgtEl>
                                          <p:spTgt spid="11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1500" fill="hold"/>
                                        <p:tgtEl>
                                          <p:spTgt spid="114"/>
                                        </p:tgtEl>
                                        <p:attrNameLst>
                                          <p:attrName>ppt_x</p:attrName>
                                        </p:attrNameLst>
                                      </p:cBhvr>
                                      <p:tavLst>
                                        <p:tav tm="0">
                                          <p:val>
                                            <p:strVal val="#ppt_x"/>
                                          </p:val>
                                        </p:tav>
                                        <p:tav tm="100000">
                                          <p:val>
                                            <p:strVal val="#ppt_x"/>
                                          </p:val>
                                        </p:tav>
                                      </p:tavLst>
                                    </p:anim>
                                    <p:anim calcmode="lin" valueType="num">
                                      <p:cBhvr additive="base">
                                        <p:cTn id="28" dur="1500" fill="hold"/>
                                        <p:tgtEl>
                                          <p:spTgt spid="114"/>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100"/>
                                  </p:stCondLst>
                                  <p:childTnLst>
                                    <p:set>
                                      <p:cBhvr>
                                        <p:cTn id="30" dur="1" fill="hold">
                                          <p:stCondLst>
                                            <p:cond delay="0"/>
                                          </p:stCondLst>
                                        </p:cTn>
                                        <p:tgtEl>
                                          <p:spTgt spid="112"/>
                                        </p:tgtEl>
                                        <p:attrNameLst>
                                          <p:attrName>style.visibility</p:attrName>
                                        </p:attrNameLst>
                                      </p:cBhvr>
                                      <p:to>
                                        <p:strVal val="visible"/>
                                      </p:to>
                                    </p:set>
                                    <p:anim calcmode="lin" valueType="num">
                                      <p:cBhvr additive="base">
                                        <p:cTn id="31" dur="1500" fill="hold"/>
                                        <p:tgtEl>
                                          <p:spTgt spid="112"/>
                                        </p:tgtEl>
                                        <p:attrNameLst>
                                          <p:attrName>ppt_x</p:attrName>
                                        </p:attrNameLst>
                                      </p:cBhvr>
                                      <p:tavLst>
                                        <p:tav tm="0">
                                          <p:val>
                                            <p:strVal val="#ppt_x"/>
                                          </p:val>
                                        </p:tav>
                                        <p:tav tm="100000">
                                          <p:val>
                                            <p:strVal val="#ppt_x"/>
                                          </p:val>
                                        </p:tav>
                                      </p:tavLst>
                                    </p:anim>
                                    <p:anim calcmode="lin" valueType="num">
                                      <p:cBhvr additive="base">
                                        <p:cTn id="32" dur="1500" fill="hold"/>
                                        <p:tgtEl>
                                          <p:spTgt spid="112"/>
                                        </p:tgtEl>
                                        <p:attrNameLst>
                                          <p:attrName>ppt_y</p:attrName>
                                        </p:attrNameLst>
                                      </p:cBhvr>
                                      <p:tavLst>
                                        <p:tav tm="0">
                                          <p:val>
                                            <p:strVal val="1+#ppt_h/2"/>
                                          </p:val>
                                        </p:tav>
                                        <p:tav tm="100000">
                                          <p:val>
                                            <p:strVal val="#ppt_y"/>
                                          </p:val>
                                        </p:tav>
                                      </p:tavLst>
                                    </p:anim>
                                  </p:childTnLst>
                                </p:cTn>
                              </p:par>
                              <p:par>
                                <p:cTn id="33" presetID="22" presetClass="entr" presetSubtype="2" fill="hold" grpId="0" nodeType="withEffect">
                                  <p:stCondLst>
                                    <p:cond delay="1900"/>
                                  </p:stCondLst>
                                  <p:childTnLst>
                                    <p:set>
                                      <p:cBhvr>
                                        <p:cTn id="34" dur="1" fill="hold">
                                          <p:stCondLst>
                                            <p:cond delay="0"/>
                                          </p:stCondLst>
                                        </p:cTn>
                                        <p:tgtEl>
                                          <p:spTgt spid="93"/>
                                        </p:tgtEl>
                                        <p:attrNameLst>
                                          <p:attrName>style.visibility</p:attrName>
                                        </p:attrNameLst>
                                      </p:cBhvr>
                                      <p:to>
                                        <p:strVal val="visible"/>
                                      </p:to>
                                    </p:set>
                                    <p:animEffect transition="in" filter="wipe(right)">
                                      <p:cBhvr>
                                        <p:cTn id="35" dur="500"/>
                                        <p:tgtEl>
                                          <p:spTgt spid="93"/>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91"/>
                                        </p:tgtEl>
                                        <p:attrNameLst>
                                          <p:attrName>style.visibility</p:attrName>
                                        </p:attrNameLst>
                                      </p:cBhvr>
                                      <p:to>
                                        <p:strVal val="visible"/>
                                      </p:to>
                                    </p:set>
                                    <p:animEffect transition="in" filter="wipe(right)">
                                      <p:cBhvr>
                                        <p:cTn id="38" dur="500"/>
                                        <p:tgtEl>
                                          <p:spTgt spid="91"/>
                                        </p:tgtEl>
                                      </p:cBhvr>
                                    </p:animEffect>
                                  </p:childTnLst>
                                </p:cTn>
                              </p:par>
                              <p:par>
                                <p:cTn id="39" presetID="22" presetClass="entr" presetSubtype="2" fill="hold" grpId="0" nodeType="withEffect">
                                  <p:stCondLst>
                                    <p:cond delay="2100"/>
                                  </p:stCondLst>
                                  <p:childTnLst>
                                    <p:set>
                                      <p:cBhvr>
                                        <p:cTn id="40" dur="1" fill="hold">
                                          <p:stCondLst>
                                            <p:cond delay="0"/>
                                          </p:stCondLst>
                                        </p:cTn>
                                        <p:tgtEl>
                                          <p:spTgt spid="89"/>
                                        </p:tgtEl>
                                        <p:attrNameLst>
                                          <p:attrName>style.visibility</p:attrName>
                                        </p:attrNameLst>
                                      </p:cBhvr>
                                      <p:to>
                                        <p:strVal val="visible"/>
                                      </p:to>
                                    </p:set>
                                    <p:animEffect transition="in" filter="wipe(right)">
                                      <p:cBhvr>
                                        <p:cTn id="41" dur="500"/>
                                        <p:tgtEl>
                                          <p:spTgt spid="89"/>
                                        </p:tgtEl>
                                      </p:cBhvr>
                                    </p:animEffect>
                                  </p:childTnLst>
                                </p:cTn>
                              </p:par>
                              <p:par>
                                <p:cTn id="42" presetID="22" presetClass="entr" presetSubtype="2" fill="hold" grpId="0" nodeType="withEffect">
                                  <p:stCondLst>
                                    <p:cond delay="2200"/>
                                  </p:stCondLst>
                                  <p:childTnLst>
                                    <p:set>
                                      <p:cBhvr>
                                        <p:cTn id="43" dur="1" fill="hold">
                                          <p:stCondLst>
                                            <p:cond delay="0"/>
                                          </p:stCondLst>
                                        </p:cTn>
                                        <p:tgtEl>
                                          <p:spTgt spid="87"/>
                                        </p:tgtEl>
                                        <p:attrNameLst>
                                          <p:attrName>style.visibility</p:attrName>
                                        </p:attrNameLst>
                                      </p:cBhvr>
                                      <p:to>
                                        <p:strVal val="visible"/>
                                      </p:to>
                                    </p:set>
                                    <p:animEffect transition="in" filter="wipe(right)">
                                      <p:cBhvr>
                                        <p:cTn id="44" dur="500"/>
                                        <p:tgtEl>
                                          <p:spTgt spid="87"/>
                                        </p:tgtEl>
                                      </p:cBhvr>
                                    </p:animEffect>
                                  </p:childTnLst>
                                </p:cTn>
                              </p:par>
                              <p:par>
                                <p:cTn id="45" presetID="49" presetClass="entr" presetSubtype="0" decel="100000" fill="hold" nodeType="withEffect">
                                  <p:stCondLst>
                                    <p:cond delay="2300"/>
                                  </p:stCondLst>
                                  <p:childTnLst>
                                    <p:set>
                                      <p:cBhvr>
                                        <p:cTn id="46" dur="1" fill="hold">
                                          <p:stCondLst>
                                            <p:cond delay="0"/>
                                          </p:stCondLst>
                                        </p:cTn>
                                        <p:tgtEl>
                                          <p:spTgt spid="131"/>
                                        </p:tgtEl>
                                        <p:attrNameLst>
                                          <p:attrName>style.visibility</p:attrName>
                                        </p:attrNameLst>
                                      </p:cBhvr>
                                      <p:to>
                                        <p:strVal val="visible"/>
                                      </p:to>
                                    </p:set>
                                    <p:anim calcmode="lin" valueType="num">
                                      <p:cBhvr>
                                        <p:cTn id="47" dur="500" fill="hold"/>
                                        <p:tgtEl>
                                          <p:spTgt spid="131"/>
                                        </p:tgtEl>
                                        <p:attrNameLst>
                                          <p:attrName>ppt_w</p:attrName>
                                        </p:attrNameLst>
                                      </p:cBhvr>
                                      <p:tavLst>
                                        <p:tav tm="0">
                                          <p:val>
                                            <p:fltVal val="0"/>
                                          </p:val>
                                        </p:tav>
                                        <p:tav tm="100000">
                                          <p:val>
                                            <p:strVal val="#ppt_w"/>
                                          </p:val>
                                        </p:tav>
                                      </p:tavLst>
                                    </p:anim>
                                    <p:anim calcmode="lin" valueType="num">
                                      <p:cBhvr>
                                        <p:cTn id="48" dur="500" fill="hold"/>
                                        <p:tgtEl>
                                          <p:spTgt spid="131"/>
                                        </p:tgtEl>
                                        <p:attrNameLst>
                                          <p:attrName>ppt_h</p:attrName>
                                        </p:attrNameLst>
                                      </p:cBhvr>
                                      <p:tavLst>
                                        <p:tav tm="0">
                                          <p:val>
                                            <p:fltVal val="0"/>
                                          </p:val>
                                        </p:tav>
                                        <p:tav tm="100000">
                                          <p:val>
                                            <p:strVal val="#ppt_h"/>
                                          </p:val>
                                        </p:tav>
                                      </p:tavLst>
                                    </p:anim>
                                    <p:anim calcmode="lin" valueType="num">
                                      <p:cBhvr>
                                        <p:cTn id="49" dur="500" fill="hold"/>
                                        <p:tgtEl>
                                          <p:spTgt spid="131"/>
                                        </p:tgtEl>
                                        <p:attrNameLst>
                                          <p:attrName>style.rotation</p:attrName>
                                        </p:attrNameLst>
                                      </p:cBhvr>
                                      <p:tavLst>
                                        <p:tav tm="0">
                                          <p:val>
                                            <p:fltVal val="360"/>
                                          </p:val>
                                        </p:tav>
                                        <p:tav tm="100000">
                                          <p:val>
                                            <p:fltVal val="0"/>
                                          </p:val>
                                        </p:tav>
                                      </p:tavLst>
                                    </p:anim>
                                    <p:animEffect transition="in" filter="fade">
                                      <p:cBhvr>
                                        <p:cTn id="50" dur="500"/>
                                        <p:tgtEl>
                                          <p:spTgt spid="131"/>
                                        </p:tgtEl>
                                      </p:cBhvr>
                                    </p:animEffect>
                                  </p:childTnLst>
                                </p:cTn>
                              </p:par>
                              <p:par>
                                <p:cTn id="51" presetID="49" presetClass="entr" presetSubtype="0" decel="100000" fill="hold" nodeType="withEffect">
                                  <p:stCondLst>
                                    <p:cond delay="2400"/>
                                  </p:stCondLst>
                                  <p:childTnLst>
                                    <p:set>
                                      <p:cBhvr>
                                        <p:cTn id="52" dur="1" fill="hold">
                                          <p:stCondLst>
                                            <p:cond delay="0"/>
                                          </p:stCondLst>
                                        </p:cTn>
                                        <p:tgtEl>
                                          <p:spTgt spid="140"/>
                                        </p:tgtEl>
                                        <p:attrNameLst>
                                          <p:attrName>style.visibility</p:attrName>
                                        </p:attrNameLst>
                                      </p:cBhvr>
                                      <p:to>
                                        <p:strVal val="visible"/>
                                      </p:to>
                                    </p:set>
                                    <p:anim calcmode="lin" valueType="num">
                                      <p:cBhvr>
                                        <p:cTn id="53" dur="500" fill="hold"/>
                                        <p:tgtEl>
                                          <p:spTgt spid="140"/>
                                        </p:tgtEl>
                                        <p:attrNameLst>
                                          <p:attrName>ppt_w</p:attrName>
                                        </p:attrNameLst>
                                      </p:cBhvr>
                                      <p:tavLst>
                                        <p:tav tm="0">
                                          <p:val>
                                            <p:fltVal val="0"/>
                                          </p:val>
                                        </p:tav>
                                        <p:tav tm="100000">
                                          <p:val>
                                            <p:strVal val="#ppt_w"/>
                                          </p:val>
                                        </p:tav>
                                      </p:tavLst>
                                    </p:anim>
                                    <p:anim calcmode="lin" valueType="num">
                                      <p:cBhvr>
                                        <p:cTn id="54" dur="500" fill="hold"/>
                                        <p:tgtEl>
                                          <p:spTgt spid="140"/>
                                        </p:tgtEl>
                                        <p:attrNameLst>
                                          <p:attrName>ppt_h</p:attrName>
                                        </p:attrNameLst>
                                      </p:cBhvr>
                                      <p:tavLst>
                                        <p:tav tm="0">
                                          <p:val>
                                            <p:fltVal val="0"/>
                                          </p:val>
                                        </p:tav>
                                        <p:tav tm="100000">
                                          <p:val>
                                            <p:strVal val="#ppt_h"/>
                                          </p:val>
                                        </p:tav>
                                      </p:tavLst>
                                    </p:anim>
                                    <p:anim calcmode="lin" valueType="num">
                                      <p:cBhvr>
                                        <p:cTn id="55" dur="500" fill="hold"/>
                                        <p:tgtEl>
                                          <p:spTgt spid="140"/>
                                        </p:tgtEl>
                                        <p:attrNameLst>
                                          <p:attrName>style.rotation</p:attrName>
                                        </p:attrNameLst>
                                      </p:cBhvr>
                                      <p:tavLst>
                                        <p:tav tm="0">
                                          <p:val>
                                            <p:fltVal val="360"/>
                                          </p:val>
                                        </p:tav>
                                        <p:tav tm="100000">
                                          <p:val>
                                            <p:fltVal val="0"/>
                                          </p:val>
                                        </p:tav>
                                      </p:tavLst>
                                    </p:anim>
                                    <p:animEffect transition="in" filter="fade">
                                      <p:cBhvr>
                                        <p:cTn id="56" dur="500"/>
                                        <p:tgtEl>
                                          <p:spTgt spid="140"/>
                                        </p:tgtEl>
                                      </p:cBhvr>
                                    </p:animEffect>
                                  </p:childTnLst>
                                </p:cTn>
                              </p:par>
                              <p:par>
                                <p:cTn id="57" presetID="49" presetClass="entr" presetSubtype="0" decel="100000" fill="hold" nodeType="withEffect">
                                  <p:stCondLst>
                                    <p:cond delay="2500"/>
                                  </p:stCondLst>
                                  <p:childTnLst>
                                    <p:set>
                                      <p:cBhvr>
                                        <p:cTn id="58" dur="1" fill="hold">
                                          <p:stCondLst>
                                            <p:cond delay="0"/>
                                          </p:stCondLst>
                                        </p:cTn>
                                        <p:tgtEl>
                                          <p:spTgt spid="137"/>
                                        </p:tgtEl>
                                        <p:attrNameLst>
                                          <p:attrName>style.visibility</p:attrName>
                                        </p:attrNameLst>
                                      </p:cBhvr>
                                      <p:to>
                                        <p:strVal val="visible"/>
                                      </p:to>
                                    </p:set>
                                    <p:anim calcmode="lin" valueType="num">
                                      <p:cBhvr>
                                        <p:cTn id="59" dur="500" fill="hold"/>
                                        <p:tgtEl>
                                          <p:spTgt spid="137"/>
                                        </p:tgtEl>
                                        <p:attrNameLst>
                                          <p:attrName>ppt_w</p:attrName>
                                        </p:attrNameLst>
                                      </p:cBhvr>
                                      <p:tavLst>
                                        <p:tav tm="0">
                                          <p:val>
                                            <p:fltVal val="0"/>
                                          </p:val>
                                        </p:tav>
                                        <p:tav tm="100000">
                                          <p:val>
                                            <p:strVal val="#ppt_w"/>
                                          </p:val>
                                        </p:tav>
                                      </p:tavLst>
                                    </p:anim>
                                    <p:anim calcmode="lin" valueType="num">
                                      <p:cBhvr>
                                        <p:cTn id="60" dur="500" fill="hold"/>
                                        <p:tgtEl>
                                          <p:spTgt spid="137"/>
                                        </p:tgtEl>
                                        <p:attrNameLst>
                                          <p:attrName>ppt_h</p:attrName>
                                        </p:attrNameLst>
                                      </p:cBhvr>
                                      <p:tavLst>
                                        <p:tav tm="0">
                                          <p:val>
                                            <p:fltVal val="0"/>
                                          </p:val>
                                        </p:tav>
                                        <p:tav tm="100000">
                                          <p:val>
                                            <p:strVal val="#ppt_h"/>
                                          </p:val>
                                        </p:tav>
                                      </p:tavLst>
                                    </p:anim>
                                    <p:anim calcmode="lin" valueType="num">
                                      <p:cBhvr>
                                        <p:cTn id="61" dur="500" fill="hold"/>
                                        <p:tgtEl>
                                          <p:spTgt spid="137"/>
                                        </p:tgtEl>
                                        <p:attrNameLst>
                                          <p:attrName>style.rotation</p:attrName>
                                        </p:attrNameLst>
                                      </p:cBhvr>
                                      <p:tavLst>
                                        <p:tav tm="0">
                                          <p:val>
                                            <p:fltVal val="360"/>
                                          </p:val>
                                        </p:tav>
                                        <p:tav tm="100000">
                                          <p:val>
                                            <p:fltVal val="0"/>
                                          </p:val>
                                        </p:tav>
                                      </p:tavLst>
                                    </p:anim>
                                    <p:animEffect transition="in" filter="fade">
                                      <p:cBhvr>
                                        <p:cTn id="62" dur="500"/>
                                        <p:tgtEl>
                                          <p:spTgt spid="137"/>
                                        </p:tgtEl>
                                      </p:cBhvr>
                                    </p:animEffect>
                                  </p:childTnLst>
                                </p:cTn>
                              </p:par>
                              <p:par>
                                <p:cTn id="63" presetID="49" presetClass="entr" presetSubtype="0" decel="100000" fill="hold" nodeType="withEffect">
                                  <p:stCondLst>
                                    <p:cond delay="2600"/>
                                  </p:stCondLst>
                                  <p:childTnLst>
                                    <p:set>
                                      <p:cBhvr>
                                        <p:cTn id="64" dur="1" fill="hold">
                                          <p:stCondLst>
                                            <p:cond delay="0"/>
                                          </p:stCondLst>
                                        </p:cTn>
                                        <p:tgtEl>
                                          <p:spTgt spid="138"/>
                                        </p:tgtEl>
                                        <p:attrNameLst>
                                          <p:attrName>style.visibility</p:attrName>
                                        </p:attrNameLst>
                                      </p:cBhvr>
                                      <p:to>
                                        <p:strVal val="visible"/>
                                      </p:to>
                                    </p:set>
                                    <p:anim calcmode="lin" valueType="num">
                                      <p:cBhvr>
                                        <p:cTn id="65" dur="500" fill="hold"/>
                                        <p:tgtEl>
                                          <p:spTgt spid="138"/>
                                        </p:tgtEl>
                                        <p:attrNameLst>
                                          <p:attrName>ppt_w</p:attrName>
                                        </p:attrNameLst>
                                      </p:cBhvr>
                                      <p:tavLst>
                                        <p:tav tm="0">
                                          <p:val>
                                            <p:fltVal val="0"/>
                                          </p:val>
                                        </p:tav>
                                        <p:tav tm="100000">
                                          <p:val>
                                            <p:strVal val="#ppt_w"/>
                                          </p:val>
                                        </p:tav>
                                      </p:tavLst>
                                    </p:anim>
                                    <p:anim calcmode="lin" valueType="num">
                                      <p:cBhvr>
                                        <p:cTn id="66" dur="500" fill="hold"/>
                                        <p:tgtEl>
                                          <p:spTgt spid="138"/>
                                        </p:tgtEl>
                                        <p:attrNameLst>
                                          <p:attrName>ppt_h</p:attrName>
                                        </p:attrNameLst>
                                      </p:cBhvr>
                                      <p:tavLst>
                                        <p:tav tm="0">
                                          <p:val>
                                            <p:fltVal val="0"/>
                                          </p:val>
                                        </p:tav>
                                        <p:tav tm="100000">
                                          <p:val>
                                            <p:strVal val="#ppt_h"/>
                                          </p:val>
                                        </p:tav>
                                      </p:tavLst>
                                    </p:anim>
                                    <p:anim calcmode="lin" valueType="num">
                                      <p:cBhvr>
                                        <p:cTn id="67" dur="500" fill="hold"/>
                                        <p:tgtEl>
                                          <p:spTgt spid="138"/>
                                        </p:tgtEl>
                                        <p:attrNameLst>
                                          <p:attrName>style.rotation</p:attrName>
                                        </p:attrNameLst>
                                      </p:cBhvr>
                                      <p:tavLst>
                                        <p:tav tm="0">
                                          <p:val>
                                            <p:fltVal val="360"/>
                                          </p:val>
                                        </p:tav>
                                        <p:tav tm="100000">
                                          <p:val>
                                            <p:fltVal val="0"/>
                                          </p:val>
                                        </p:tav>
                                      </p:tavLst>
                                    </p:anim>
                                    <p:animEffect transition="in" filter="fade">
                                      <p:cBhvr>
                                        <p:cTn id="68" dur="500"/>
                                        <p:tgtEl>
                                          <p:spTgt spid="138"/>
                                        </p:tgtEl>
                                      </p:cBhvr>
                                    </p:animEffect>
                                  </p:childTnLst>
                                </p:cTn>
                              </p:par>
                              <p:par>
                                <p:cTn id="69" presetID="10" presetClass="entr" presetSubtype="0" fill="hold" nodeType="withEffect">
                                  <p:stCondLst>
                                    <p:cond delay="2700"/>
                                  </p:stCondLst>
                                  <p:childTnLst>
                                    <p:set>
                                      <p:cBhvr>
                                        <p:cTn id="70" dur="1" fill="hold">
                                          <p:stCondLst>
                                            <p:cond delay="0"/>
                                          </p:stCondLst>
                                        </p:cTn>
                                        <p:tgtEl>
                                          <p:spTgt spid="142"/>
                                        </p:tgtEl>
                                        <p:attrNameLst>
                                          <p:attrName>style.visibility</p:attrName>
                                        </p:attrNameLst>
                                      </p:cBhvr>
                                      <p:to>
                                        <p:strVal val="visible"/>
                                      </p:to>
                                    </p:set>
                                    <p:animEffect transition="in" filter="fade">
                                      <p:cBhvr>
                                        <p:cTn id="71" dur="500"/>
                                        <p:tgtEl>
                                          <p:spTgt spid="142"/>
                                        </p:tgtEl>
                                      </p:cBhvr>
                                    </p:animEffect>
                                  </p:childTnLst>
                                </p:cTn>
                              </p:par>
                              <p:par>
                                <p:cTn id="72" presetID="10" presetClass="entr" presetSubtype="0" fill="hold" nodeType="withEffect">
                                  <p:stCondLst>
                                    <p:cond delay="2800"/>
                                  </p:stCondLst>
                                  <p:childTnLst>
                                    <p:set>
                                      <p:cBhvr>
                                        <p:cTn id="73" dur="1" fill="hold">
                                          <p:stCondLst>
                                            <p:cond delay="0"/>
                                          </p:stCondLst>
                                        </p:cTn>
                                        <p:tgtEl>
                                          <p:spTgt spid="141"/>
                                        </p:tgtEl>
                                        <p:attrNameLst>
                                          <p:attrName>style.visibility</p:attrName>
                                        </p:attrNameLst>
                                      </p:cBhvr>
                                      <p:to>
                                        <p:strVal val="visible"/>
                                      </p:to>
                                    </p:set>
                                    <p:animEffect transition="in" filter="fade">
                                      <p:cBhvr>
                                        <p:cTn id="74" dur="500"/>
                                        <p:tgtEl>
                                          <p:spTgt spid="141"/>
                                        </p:tgtEl>
                                      </p:cBhvr>
                                    </p:animEffect>
                                  </p:childTnLst>
                                </p:cTn>
                              </p:par>
                              <p:par>
                                <p:cTn id="75" presetID="10" presetClass="entr" presetSubtype="0" fill="hold" nodeType="withEffect">
                                  <p:stCondLst>
                                    <p:cond delay="2900"/>
                                  </p:stCondLst>
                                  <p:childTnLst>
                                    <p:set>
                                      <p:cBhvr>
                                        <p:cTn id="76" dur="1" fill="hold">
                                          <p:stCondLst>
                                            <p:cond delay="0"/>
                                          </p:stCondLst>
                                        </p:cTn>
                                        <p:tgtEl>
                                          <p:spTgt spid="145"/>
                                        </p:tgtEl>
                                        <p:attrNameLst>
                                          <p:attrName>style.visibility</p:attrName>
                                        </p:attrNameLst>
                                      </p:cBhvr>
                                      <p:to>
                                        <p:strVal val="visible"/>
                                      </p:to>
                                    </p:set>
                                    <p:animEffect transition="in" filter="fade">
                                      <p:cBhvr>
                                        <p:cTn id="77" dur="500"/>
                                        <p:tgtEl>
                                          <p:spTgt spid="145"/>
                                        </p:tgtEl>
                                      </p:cBhvr>
                                    </p:animEffect>
                                  </p:childTnLst>
                                </p:cTn>
                              </p:par>
                              <p:par>
                                <p:cTn id="78" presetID="10" presetClass="entr" presetSubtype="0" fill="hold" nodeType="withEffect">
                                  <p:stCondLst>
                                    <p:cond delay="3000"/>
                                  </p:stCondLst>
                                  <p:childTnLst>
                                    <p:set>
                                      <p:cBhvr>
                                        <p:cTn id="79" dur="1" fill="hold">
                                          <p:stCondLst>
                                            <p:cond delay="0"/>
                                          </p:stCondLst>
                                        </p:cTn>
                                        <p:tgtEl>
                                          <p:spTgt spid="148"/>
                                        </p:tgtEl>
                                        <p:attrNameLst>
                                          <p:attrName>style.visibility</p:attrName>
                                        </p:attrNameLst>
                                      </p:cBhvr>
                                      <p:to>
                                        <p:strVal val="visible"/>
                                      </p:to>
                                    </p:set>
                                    <p:animEffect transition="in" filter="fade">
                                      <p:cBhvr>
                                        <p:cTn id="80" dur="500"/>
                                        <p:tgtEl>
                                          <p:spTgt spid="148"/>
                                        </p:tgtEl>
                                      </p:cBhvr>
                                    </p:animEffect>
                                  </p:childTnLst>
                                </p:cTn>
                              </p:par>
                              <p:par>
                                <p:cTn id="81" presetID="10" presetClass="entr" presetSubtype="0" fill="hold" grpId="0" nodeType="withEffect">
                                  <p:stCondLst>
                                    <p:cond delay="3000"/>
                                  </p:stCondLst>
                                  <p:childTnLst>
                                    <p:set>
                                      <p:cBhvr>
                                        <p:cTn id="82" dur="1" fill="hold">
                                          <p:stCondLst>
                                            <p:cond delay="0"/>
                                          </p:stCondLst>
                                        </p:cTn>
                                        <p:tgtEl>
                                          <p:spTgt spid="153"/>
                                        </p:tgtEl>
                                        <p:attrNameLst>
                                          <p:attrName>style.visibility</p:attrName>
                                        </p:attrNameLst>
                                      </p:cBhvr>
                                      <p:to>
                                        <p:strVal val="visible"/>
                                      </p:to>
                                    </p:set>
                                    <p:animEffect transition="in" filter="fade">
                                      <p:cBhvr>
                                        <p:cTn id="8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1" grpId="0" animBg="1"/>
      <p:bldP spid="93" grpId="0" animBg="1"/>
      <p:bldP spid="89" grpId="0" animBg="1"/>
      <p:bldP spid="87" grpId="0" animBg="1"/>
      <p:bldP spid="1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ack rectangle with a black background&#10;&#10;Description automatically generated with low confidence">
            <a:extLst>
              <a:ext uri="{FF2B5EF4-FFF2-40B4-BE49-F238E27FC236}">
                <a16:creationId xmlns:a16="http://schemas.microsoft.com/office/drawing/2014/main" id="{565FBCFD-3FE7-62D2-A69D-908FC6827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650" y="796421"/>
            <a:ext cx="1424197" cy="1516506"/>
          </a:xfrm>
          <a:prstGeom prst="rect">
            <a:avLst/>
          </a:prstGeom>
        </p:spPr>
      </p:pic>
      <p:sp>
        <p:nvSpPr>
          <p:cNvPr id="105" name="Oval 104">
            <a:extLst>
              <a:ext uri="{FF2B5EF4-FFF2-40B4-BE49-F238E27FC236}">
                <a16:creationId xmlns:a16="http://schemas.microsoft.com/office/drawing/2014/main" id="{607A0188-3B87-4E04-BA17-1DBE0B4299A5}"/>
              </a:ext>
            </a:extLst>
          </p:cNvPr>
          <p:cNvSpPr/>
          <p:nvPr/>
        </p:nvSpPr>
        <p:spPr>
          <a:xfrm>
            <a:off x="7159750" y="1660074"/>
            <a:ext cx="3226044" cy="3226044"/>
          </a:xfrm>
          <a:prstGeom prst="ellipse">
            <a:avLst/>
          </a:prstGeom>
          <a:gradFill>
            <a:gsLst>
              <a:gs pos="0">
                <a:schemeClr val="bg2"/>
              </a:gs>
              <a:gs pos="100000">
                <a:schemeClr val="bg2">
                  <a:lumMod val="90000"/>
                </a:schemeClr>
              </a:gs>
            </a:gsLst>
            <a:path path="circle">
              <a:fillToRect l="100000" t="100000"/>
            </a:path>
          </a:gradFill>
          <a:ln>
            <a:noFill/>
          </a:ln>
          <a:effectLst>
            <a:outerShdw blurRad="838200" sx="102000" sy="102000" algn="ctr" rotWithShape="0">
              <a:schemeClr val="bg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a:solidFill>
                <a:srgbClr val="FFFFFF"/>
              </a:solidFill>
              <a:latin typeface="Calibri"/>
            </a:endParaRPr>
          </a:p>
        </p:txBody>
      </p:sp>
      <p:sp>
        <p:nvSpPr>
          <p:cNvPr id="51" name="Freeform: Shape 50">
            <a:extLst>
              <a:ext uri="{FF2B5EF4-FFF2-40B4-BE49-F238E27FC236}">
                <a16:creationId xmlns:a16="http://schemas.microsoft.com/office/drawing/2014/main" id="{186F4E10-E450-4672-8385-D7FE5E9AC0C5}"/>
              </a:ext>
            </a:extLst>
          </p:cNvPr>
          <p:cNvSpPr/>
          <p:nvPr/>
        </p:nvSpPr>
        <p:spPr>
          <a:xfrm>
            <a:off x="6501610" y="4992610"/>
            <a:ext cx="4389813" cy="666648"/>
          </a:xfrm>
          <a:custGeom>
            <a:avLst/>
            <a:gdLst>
              <a:gd name="connsiteX0" fmla="*/ 6656261 w 6648450"/>
              <a:gd name="connsiteY0" fmla="*/ 505492 h 1009650"/>
              <a:gd name="connsiteX1" fmla="*/ 3328130 w 6648450"/>
              <a:gd name="connsiteY1" fmla="*/ 1010983 h 1009650"/>
              <a:gd name="connsiteX2" fmla="*/ 0 w 6648450"/>
              <a:gd name="connsiteY2" fmla="*/ 505492 h 1009650"/>
              <a:gd name="connsiteX3" fmla="*/ 3328130 w 6648450"/>
              <a:gd name="connsiteY3" fmla="*/ 0 h 1009650"/>
              <a:gd name="connsiteX4" fmla="*/ 6656261 w 6648450"/>
              <a:gd name="connsiteY4" fmla="*/ 505492 h 100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450" h="1009650">
                <a:moveTo>
                  <a:pt x="6656261" y="505492"/>
                </a:moveTo>
                <a:cubicBezTo>
                  <a:pt x="6656261" y="784667"/>
                  <a:pt x="5166206" y="1010983"/>
                  <a:pt x="3328130" y="1010983"/>
                </a:cubicBezTo>
                <a:cubicBezTo>
                  <a:pt x="1490055" y="1010983"/>
                  <a:pt x="0" y="784667"/>
                  <a:pt x="0" y="505492"/>
                </a:cubicBezTo>
                <a:cubicBezTo>
                  <a:pt x="0" y="226316"/>
                  <a:pt x="1490055" y="0"/>
                  <a:pt x="3328130" y="0"/>
                </a:cubicBezTo>
                <a:cubicBezTo>
                  <a:pt x="5166206" y="0"/>
                  <a:pt x="6656261" y="226316"/>
                  <a:pt x="6656261" y="505492"/>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89" name="Group 88">
            <a:extLst>
              <a:ext uri="{FF2B5EF4-FFF2-40B4-BE49-F238E27FC236}">
                <a16:creationId xmlns:a16="http://schemas.microsoft.com/office/drawing/2014/main" id="{F25EBC3F-2932-4C43-86F0-0A27E5477DED}"/>
              </a:ext>
            </a:extLst>
          </p:cNvPr>
          <p:cNvGrpSpPr/>
          <p:nvPr/>
        </p:nvGrpSpPr>
        <p:grpSpPr>
          <a:xfrm>
            <a:off x="8898424" y="2396449"/>
            <a:ext cx="2031389" cy="2918541"/>
            <a:chOff x="15202439" y="5271886"/>
            <a:chExt cx="3076575" cy="4420182"/>
          </a:xfrm>
          <a:effectLst>
            <a:outerShdw blurRad="901700" sx="102000" sy="102000" algn="ctr" rotWithShape="0">
              <a:schemeClr val="accent3">
                <a:alpha val="72000"/>
              </a:schemeClr>
            </a:outerShdw>
          </a:effectLst>
        </p:grpSpPr>
        <p:sp>
          <p:nvSpPr>
            <p:cNvPr id="52" name="Freeform: Shape 51">
              <a:extLst>
                <a:ext uri="{FF2B5EF4-FFF2-40B4-BE49-F238E27FC236}">
                  <a16:creationId xmlns:a16="http://schemas.microsoft.com/office/drawing/2014/main" id="{92355A69-F47D-41FB-AB1E-43D26A9C0BFD}"/>
                </a:ext>
              </a:extLst>
            </p:cNvPr>
            <p:cNvSpPr/>
            <p:nvPr/>
          </p:nvSpPr>
          <p:spPr>
            <a:xfrm>
              <a:off x="15672212" y="7787068"/>
              <a:ext cx="828675" cy="1905000"/>
            </a:xfrm>
            <a:custGeom>
              <a:avLst/>
              <a:gdLst>
                <a:gd name="connsiteX0" fmla="*/ 547211 w 828675"/>
                <a:gd name="connsiteY0" fmla="*/ 0 h 1905000"/>
                <a:gd name="connsiteX1" fmla="*/ 0 w 828675"/>
                <a:gd name="connsiteY1" fmla="*/ 1908143 h 1905000"/>
                <a:gd name="connsiteX2" fmla="*/ 82296 w 828675"/>
                <a:gd name="connsiteY2" fmla="*/ 1908143 h 1905000"/>
                <a:gd name="connsiteX3" fmla="*/ 834485 w 828675"/>
                <a:gd name="connsiteY3" fmla="*/ 50863 h 1905000"/>
              </a:gdLst>
              <a:ahLst/>
              <a:cxnLst>
                <a:cxn ang="0">
                  <a:pos x="connsiteX0" y="connsiteY0"/>
                </a:cxn>
                <a:cxn ang="0">
                  <a:pos x="connsiteX1" y="connsiteY1"/>
                </a:cxn>
                <a:cxn ang="0">
                  <a:pos x="connsiteX2" y="connsiteY2"/>
                </a:cxn>
                <a:cxn ang="0">
                  <a:pos x="connsiteX3" y="connsiteY3"/>
                </a:cxn>
              </a:cxnLst>
              <a:rect l="l" t="t" r="r" b="b"/>
              <a:pathLst>
                <a:path w="828675" h="1905000">
                  <a:moveTo>
                    <a:pt x="547211" y="0"/>
                  </a:moveTo>
                  <a:lnTo>
                    <a:pt x="0" y="1908143"/>
                  </a:lnTo>
                  <a:lnTo>
                    <a:pt x="82296" y="1908143"/>
                  </a:lnTo>
                  <a:lnTo>
                    <a:pt x="834485" y="50863"/>
                  </a:lnTo>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53" name="Freeform: Shape 52">
              <a:extLst>
                <a:ext uri="{FF2B5EF4-FFF2-40B4-BE49-F238E27FC236}">
                  <a16:creationId xmlns:a16="http://schemas.microsoft.com/office/drawing/2014/main" id="{54827399-0F69-4FEF-84AD-B93A362B9C86}"/>
                </a:ext>
              </a:extLst>
            </p:cNvPr>
            <p:cNvSpPr/>
            <p:nvPr/>
          </p:nvSpPr>
          <p:spPr>
            <a:xfrm>
              <a:off x="16797400" y="7738395"/>
              <a:ext cx="828675" cy="1905000"/>
            </a:xfrm>
            <a:custGeom>
              <a:avLst/>
              <a:gdLst>
                <a:gd name="connsiteX0" fmla="*/ 287274 w 828675"/>
                <a:gd name="connsiteY0" fmla="*/ 0 h 1905000"/>
                <a:gd name="connsiteX1" fmla="*/ 834485 w 828675"/>
                <a:gd name="connsiteY1" fmla="*/ 1908143 h 1905000"/>
                <a:gd name="connsiteX2" fmla="*/ 752190 w 828675"/>
                <a:gd name="connsiteY2" fmla="*/ 1908143 h 1905000"/>
                <a:gd name="connsiteX3" fmla="*/ 0 w 828675"/>
                <a:gd name="connsiteY3" fmla="*/ 50863 h 1905000"/>
              </a:gdLst>
              <a:ahLst/>
              <a:cxnLst>
                <a:cxn ang="0">
                  <a:pos x="connsiteX0" y="connsiteY0"/>
                </a:cxn>
                <a:cxn ang="0">
                  <a:pos x="connsiteX1" y="connsiteY1"/>
                </a:cxn>
                <a:cxn ang="0">
                  <a:pos x="connsiteX2" y="connsiteY2"/>
                </a:cxn>
                <a:cxn ang="0">
                  <a:pos x="connsiteX3" y="connsiteY3"/>
                </a:cxn>
              </a:cxnLst>
              <a:rect l="l" t="t" r="r" b="b"/>
              <a:pathLst>
                <a:path w="828675" h="1905000">
                  <a:moveTo>
                    <a:pt x="287274" y="0"/>
                  </a:moveTo>
                  <a:lnTo>
                    <a:pt x="834485" y="1908143"/>
                  </a:lnTo>
                  <a:lnTo>
                    <a:pt x="752190" y="1908143"/>
                  </a:lnTo>
                  <a:lnTo>
                    <a:pt x="0" y="50863"/>
                  </a:lnTo>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54" name="Freeform: Shape 53">
              <a:extLst>
                <a:ext uri="{FF2B5EF4-FFF2-40B4-BE49-F238E27FC236}">
                  <a16:creationId xmlns:a16="http://schemas.microsoft.com/office/drawing/2014/main" id="{A5DDF9A1-0ACA-4B69-AE8F-08B7E64BD673}"/>
                </a:ext>
              </a:extLst>
            </p:cNvPr>
            <p:cNvSpPr/>
            <p:nvPr/>
          </p:nvSpPr>
          <p:spPr>
            <a:xfrm>
              <a:off x="16355060" y="8141779"/>
              <a:ext cx="762000" cy="457200"/>
            </a:xfrm>
            <a:custGeom>
              <a:avLst/>
              <a:gdLst>
                <a:gd name="connsiteX0" fmla="*/ 29718 w 762000"/>
                <a:gd name="connsiteY0" fmla="*/ 0 h 457200"/>
                <a:gd name="connsiteX1" fmla="*/ 719708 w 762000"/>
                <a:gd name="connsiteY1" fmla="*/ 338709 h 457200"/>
                <a:gd name="connsiteX2" fmla="*/ 770573 w 762000"/>
                <a:gd name="connsiteY2" fmla="*/ 465392 h 457200"/>
                <a:gd name="connsiteX3" fmla="*/ 0 w 762000"/>
                <a:gd name="connsiteY3" fmla="*/ 74200 h 457200"/>
              </a:gdLst>
              <a:ahLst/>
              <a:cxnLst>
                <a:cxn ang="0">
                  <a:pos x="connsiteX0" y="connsiteY0"/>
                </a:cxn>
                <a:cxn ang="0">
                  <a:pos x="connsiteX1" y="connsiteY1"/>
                </a:cxn>
                <a:cxn ang="0">
                  <a:pos x="connsiteX2" y="connsiteY2"/>
                </a:cxn>
                <a:cxn ang="0">
                  <a:pos x="connsiteX3" y="connsiteY3"/>
                </a:cxn>
              </a:cxnLst>
              <a:rect l="l" t="t" r="r" b="b"/>
              <a:pathLst>
                <a:path w="762000" h="457200">
                  <a:moveTo>
                    <a:pt x="29718" y="0"/>
                  </a:moveTo>
                  <a:lnTo>
                    <a:pt x="719708" y="338709"/>
                  </a:lnTo>
                  <a:lnTo>
                    <a:pt x="770573" y="465392"/>
                  </a:lnTo>
                  <a:lnTo>
                    <a:pt x="0" y="74200"/>
                  </a:lnTo>
                  <a:close/>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55" name="Freeform: Shape 54">
              <a:extLst>
                <a:ext uri="{FF2B5EF4-FFF2-40B4-BE49-F238E27FC236}">
                  <a16:creationId xmlns:a16="http://schemas.microsoft.com/office/drawing/2014/main" id="{E9E54194-00C6-4D3E-83C8-03564C09ECA3}"/>
                </a:ext>
              </a:extLst>
            </p:cNvPr>
            <p:cNvSpPr/>
            <p:nvPr/>
          </p:nvSpPr>
          <p:spPr>
            <a:xfrm>
              <a:off x="16198088" y="8141779"/>
              <a:ext cx="762000" cy="457200"/>
            </a:xfrm>
            <a:custGeom>
              <a:avLst/>
              <a:gdLst>
                <a:gd name="connsiteX0" fmla="*/ 740854 w 762000"/>
                <a:gd name="connsiteY0" fmla="*/ 0 h 457200"/>
                <a:gd name="connsiteX1" fmla="*/ 50863 w 762000"/>
                <a:gd name="connsiteY1" fmla="*/ 338709 h 457200"/>
                <a:gd name="connsiteX2" fmla="*/ 0 w 762000"/>
                <a:gd name="connsiteY2" fmla="*/ 465392 h 457200"/>
                <a:gd name="connsiteX3" fmla="*/ 770572 w 762000"/>
                <a:gd name="connsiteY3" fmla="*/ 74200 h 457200"/>
              </a:gdLst>
              <a:ahLst/>
              <a:cxnLst>
                <a:cxn ang="0">
                  <a:pos x="connsiteX0" y="connsiteY0"/>
                </a:cxn>
                <a:cxn ang="0">
                  <a:pos x="connsiteX1" y="connsiteY1"/>
                </a:cxn>
                <a:cxn ang="0">
                  <a:pos x="connsiteX2" y="connsiteY2"/>
                </a:cxn>
                <a:cxn ang="0">
                  <a:pos x="connsiteX3" y="connsiteY3"/>
                </a:cxn>
              </a:cxnLst>
              <a:rect l="l" t="t" r="r" b="b"/>
              <a:pathLst>
                <a:path w="762000" h="457200">
                  <a:moveTo>
                    <a:pt x="740854" y="0"/>
                  </a:moveTo>
                  <a:lnTo>
                    <a:pt x="50863" y="338709"/>
                  </a:lnTo>
                  <a:lnTo>
                    <a:pt x="0" y="465392"/>
                  </a:lnTo>
                  <a:lnTo>
                    <a:pt x="770572" y="74200"/>
                  </a:lnTo>
                  <a:close/>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56" name="Freeform: Shape 55">
              <a:extLst>
                <a:ext uri="{FF2B5EF4-FFF2-40B4-BE49-F238E27FC236}">
                  <a16:creationId xmlns:a16="http://schemas.microsoft.com/office/drawing/2014/main" id="{6959C101-9C13-48B6-8217-6A7848854DE0}"/>
                </a:ext>
              </a:extLst>
            </p:cNvPr>
            <p:cNvSpPr/>
            <p:nvPr/>
          </p:nvSpPr>
          <p:spPr>
            <a:xfrm>
              <a:off x="15202439" y="5271886"/>
              <a:ext cx="3076575" cy="2628900"/>
            </a:xfrm>
            <a:custGeom>
              <a:avLst/>
              <a:gdLst>
                <a:gd name="connsiteX0" fmla="*/ 0 w 3076575"/>
                <a:gd name="connsiteY0" fmla="*/ 2420694 h 2628900"/>
                <a:gd name="connsiteX1" fmla="*/ 445389 w 3076575"/>
                <a:gd name="connsiteY1" fmla="*/ 2267722 h 2628900"/>
                <a:gd name="connsiteX2" fmla="*/ 1802416 w 3076575"/>
                <a:gd name="connsiteY2" fmla="*/ 2163328 h 2628900"/>
                <a:gd name="connsiteX3" fmla="*/ 2238756 w 3076575"/>
                <a:gd name="connsiteY3" fmla="*/ 1896533 h 2628900"/>
                <a:gd name="connsiteX4" fmla="*/ 2640711 w 3076575"/>
                <a:gd name="connsiteY4" fmla="*/ 744103 h 2628900"/>
                <a:gd name="connsiteX5" fmla="*/ 2838545 w 3076575"/>
                <a:gd name="connsiteY5" fmla="*/ 215180 h 2628900"/>
                <a:gd name="connsiteX6" fmla="*/ 3077337 w 3076575"/>
                <a:gd name="connsiteY6" fmla="*/ 7725 h 2628900"/>
                <a:gd name="connsiteX7" fmla="*/ 2859595 w 3076575"/>
                <a:gd name="connsiteY7" fmla="*/ 684095 h 2628900"/>
                <a:gd name="connsiteX8" fmla="*/ 2650045 w 3076575"/>
                <a:gd name="connsiteY8" fmla="*/ 1766231 h 2628900"/>
                <a:gd name="connsiteX9" fmla="*/ 2441448 w 3076575"/>
                <a:gd name="connsiteY9" fmla="*/ 2392785 h 2628900"/>
                <a:gd name="connsiteX10" fmla="*/ 1832420 w 3076575"/>
                <a:gd name="connsiteY10" fmla="*/ 2629672 h 2628900"/>
                <a:gd name="connsiteX11" fmla="*/ 239173 w 3076575"/>
                <a:gd name="connsiteY11" fmla="*/ 2462127 h 2628900"/>
                <a:gd name="connsiteX12" fmla="*/ 0 w 3076575"/>
                <a:gd name="connsiteY12" fmla="*/ 2420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6575" h="2628900">
                  <a:moveTo>
                    <a:pt x="0" y="2420694"/>
                  </a:moveTo>
                  <a:cubicBezTo>
                    <a:pt x="0" y="2420694"/>
                    <a:pt x="69913" y="2275437"/>
                    <a:pt x="445389" y="2267722"/>
                  </a:cubicBezTo>
                  <a:cubicBezTo>
                    <a:pt x="820959" y="2260007"/>
                    <a:pt x="1559242" y="2222383"/>
                    <a:pt x="1802416" y="2163328"/>
                  </a:cubicBezTo>
                  <a:cubicBezTo>
                    <a:pt x="2045589" y="2104273"/>
                    <a:pt x="2190083" y="1980829"/>
                    <a:pt x="2238756" y="1896533"/>
                  </a:cubicBezTo>
                  <a:cubicBezTo>
                    <a:pt x="2287429" y="1812236"/>
                    <a:pt x="2612802" y="826970"/>
                    <a:pt x="2640711" y="744103"/>
                  </a:cubicBezTo>
                  <a:cubicBezTo>
                    <a:pt x="2668620" y="661235"/>
                    <a:pt x="2764441" y="322146"/>
                    <a:pt x="2838545" y="215180"/>
                  </a:cubicBezTo>
                  <a:cubicBezTo>
                    <a:pt x="2912650" y="108214"/>
                    <a:pt x="3035713" y="-34947"/>
                    <a:pt x="3077337" y="7725"/>
                  </a:cubicBezTo>
                  <a:cubicBezTo>
                    <a:pt x="3118961" y="50397"/>
                    <a:pt x="2964752" y="250422"/>
                    <a:pt x="2859595" y="684095"/>
                  </a:cubicBezTo>
                  <a:cubicBezTo>
                    <a:pt x="2754439" y="1117864"/>
                    <a:pt x="2663190" y="1606592"/>
                    <a:pt x="2650045" y="1766231"/>
                  </a:cubicBezTo>
                  <a:cubicBezTo>
                    <a:pt x="2636996" y="1925870"/>
                    <a:pt x="2606897" y="2240957"/>
                    <a:pt x="2441448" y="2392785"/>
                  </a:cubicBezTo>
                  <a:cubicBezTo>
                    <a:pt x="2275903" y="2544614"/>
                    <a:pt x="2086451" y="2651580"/>
                    <a:pt x="1832420" y="2629672"/>
                  </a:cubicBezTo>
                  <a:cubicBezTo>
                    <a:pt x="1578387" y="2607765"/>
                    <a:pt x="417957" y="2439267"/>
                    <a:pt x="239173" y="2462127"/>
                  </a:cubicBezTo>
                  <a:cubicBezTo>
                    <a:pt x="60388" y="2484987"/>
                    <a:pt x="0" y="2420694"/>
                    <a:pt x="0" y="2420694"/>
                  </a:cubicBezTo>
                  <a:close/>
                </a:path>
              </a:pathLst>
            </a:custGeom>
            <a:solidFill>
              <a:schemeClr val="accent3"/>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88" name="Group 87">
            <a:extLst>
              <a:ext uri="{FF2B5EF4-FFF2-40B4-BE49-F238E27FC236}">
                <a16:creationId xmlns:a16="http://schemas.microsoft.com/office/drawing/2014/main" id="{07066241-6E09-4F80-B398-27AEA9AF76E9}"/>
              </a:ext>
            </a:extLst>
          </p:cNvPr>
          <p:cNvGrpSpPr/>
          <p:nvPr/>
        </p:nvGrpSpPr>
        <p:grpSpPr>
          <a:xfrm>
            <a:off x="8246121" y="1441685"/>
            <a:ext cx="2193099" cy="3911417"/>
            <a:chOff x="11602370" y="3825879"/>
            <a:chExt cx="3321488" cy="5923910"/>
          </a:xfrm>
        </p:grpSpPr>
        <p:sp>
          <p:nvSpPr>
            <p:cNvPr id="57" name="Freeform: Shape 56">
              <a:extLst>
                <a:ext uri="{FF2B5EF4-FFF2-40B4-BE49-F238E27FC236}">
                  <a16:creationId xmlns:a16="http://schemas.microsoft.com/office/drawing/2014/main" id="{A2A84471-32A4-406E-8214-61179F196FD6}"/>
                </a:ext>
              </a:extLst>
            </p:cNvPr>
            <p:cNvSpPr/>
            <p:nvPr/>
          </p:nvSpPr>
          <p:spPr>
            <a:xfrm>
              <a:off x="12487334" y="9138745"/>
              <a:ext cx="133350" cy="247650"/>
            </a:xfrm>
            <a:custGeom>
              <a:avLst/>
              <a:gdLst>
                <a:gd name="connsiteX0" fmla="*/ 0 w 133350"/>
                <a:gd name="connsiteY0" fmla="*/ 16050 h 247650"/>
                <a:gd name="connsiteX1" fmla="*/ 92921 w 133350"/>
                <a:gd name="connsiteY1" fmla="*/ 0 h 247650"/>
                <a:gd name="connsiteX2" fmla="*/ 133758 w 133350"/>
                <a:gd name="connsiteY2" fmla="*/ 236432 h 247650"/>
                <a:gd name="connsiteX3" fmla="*/ 40837 w 133350"/>
                <a:gd name="connsiteY3" fmla="*/ 252481 h 247650"/>
              </a:gdLst>
              <a:ahLst/>
              <a:cxnLst>
                <a:cxn ang="0">
                  <a:pos x="connsiteX0" y="connsiteY0"/>
                </a:cxn>
                <a:cxn ang="0">
                  <a:pos x="connsiteX1" y="connsiteY1"/>
                </a:cxn>
                <a:cxn ang="0">
                  <a:pos x="connsiteX2" y="connsiteY2"/>
                </a:cxn>
                <a:cxn ang="0">
                  <a:pos x="connsiteX3" y="connsiteY3"/>
                </a:cxn>
              </a:cxnLst>
              <a:rect l="l" t="t" r="r" b="b"/>
              <a:pathLst>
                <a:path w="133350" h="247650">
                  <a:moveTo>
                    <a:pt x="0" y="16050"/>
                  </a:moveTo>
                  <a:lnTo>
                    <a:pt x="92921" y="0"/>
                  </a:lnTo>
                  <a:lnTo>
                    <a:pt x="133758" y="236432"/>
                  </a:lnTo>
                  <a:lnTo>
                    <a:pt x="40837" y="252481"/>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8" name="Freeform: Shape 57">
              <a:extLst>
                <a:ext uri="{FF2B5EF4-FFF2-40B4-BE49-F238E27FC236}">
                  <a16:creationId xmlns:a16="http://schemas.microsoft.com/office/drawing/2014/main" id="{F71EBDFF-BD14-455D-86AD-F4A4113A219E}"/>
                </a:ext>
              </a:extLst>
            </p:cNvPr>
            <p:cNvSpPr/>
            <p:nvPr/>
          </p:nvSpPr>
          <p:spPr>
            <a:xfrm>
              <a:off x="12171117" y="9328308"/>
              <a:ext cx="561975" cy="295275"/>
            </a:xfrm>
            <a:custGeom>
              <a:avLst/>
              <a:gdLst>
                <a:gd name="connsiteX0" fmla="*/ 319174 w 561975"/>
                <a:gd name="connsiteY0" fmla="*/ 69914 h 295275"/>
                <a:gd name="connsiteX1" fmla="*/ 207922 w 561975"/>
                <a:gd name="connsiteY1" fmla="*/ 145923 h 295275"/>
                <a:gd name="connsiteX2" fmla="*/ 42378 w 561975"/>
                <a:gd name="connsiteY2" fmla="*/ 192881 h 295275"/>
                <a:gd name="connsiteX3" fmla="*/ 54950 w 561975"/>
                <a:gd name="connsiteY3" fmla="*/ 300228 h 295275"/>
                <a:gd name="connsiteX4" fmla="*/ 567301 w 561975"/>
                <a:gd name="connsiteY4" fmla="*/ 228886 h 295275"/>
                <a:gd name="connsiteX5" fmla="*/ 491481 w 561975"/>
                <a:gd name="connsiteY5" fmla="*/ 62008 h 295275"/>
                <a:gd name="connsiteX6" fmla="*/ 466621 w 561975"/>
                <a:gd name="connsiteY6" fmla="*/ 0 h 295275"/>
                <a:gd name="connsiteX7" fmla="*/ 313364 w 561975"/>
                <a:gd name="connsiteY7" fmla="*/ 26480 h 295275"/>
                <a:gd name="connsiteX8" fmla="*/ 319174 w 561975"/>
                <a:gd name="connsiteY8" fmla="*/ 6991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95275">
                  <a:moveTo>
                    <a:pt x="319174" y="69914"/>
                  </a:moveTo>
                  <a:cubicBezTo>
                    <a:pt x="319174" y="69914"/>
                    <a:pt x="268215" y="118872"/>
                    <a:pt x="207922" y="145923"/>
                  </a:cubicBezTo>
                  <a:cubicBezTo>
                    <a:pt x="147629" y="172974"/>
                    <a:pt x="105528" y="162306"/>
                    <a:pt x="42378" y="192881"/>
                  </a:cubicBezTo>
                  <a:cubicBezTo>
                    <a:pt x="-20773" y="223457"/>
                    <a:pt x="-10676" y="306800"/>
                    <a:pt x="54950" y="300228"/>
                  </a:cubicBezTo>
                  <a:cubicBezTo>
                    <a:pt x="120578" y="293656"/>
                    <a:pt x="558919" y="290132"/>
                    <a:pt x="567301" y="228886"/>
                  </a:cubicBezTo>
                  <a:cubicBezTo>
                    <a:pt x="582160" y="120015"/>
                    <a:pt x="510531" y="105728"/>
                    <a:pt x="491481" y="62008"/>
                  </a:cubicBezTo>
                  <a:cubicBezTo>
                    <a:pt x="472431" y="18288"/>
                    <a:pt x="466621" y="0"/>
                    <a:pt x="466621" y="0"/>
                  </a:cubicBezTo>
                  <a:lnTo>
                    <a:pt x="313364" y="26480"/>
                  </a:lnTo>
                  <a:lnTo>
                    <a:pt x="319174" y="69914"/>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9" name="Freeform: Shape 58">
              <a:extLst>
                <a:ext uri="{FF2B5EF4-FFF2-40B4-BE49-F238E27FC236}">
                  <a16:creationId xmlns:a16="http://schemas.microsoft.com/office/drawing/2014/main" id="{DC386097-1356-4955-96B3-41517912247A}"/>
                </a:ext>
              </a:extLst>
            </p:cNvPr>
            <p:cNvSpPr/>
            <p:nvPr/>
          </p:nvSpPr>
          <p:spPr>
            <a:xfrm>
              <a:off x="11823089" y="6441662"/>
              <a:ext cx="3009900" cy="2752725"/>
            </a:xfrm>
            <a:custGeom>
              <a:avLst/>
              <a:gdLst>
                <a:gd name="connsiteX0" fmla="*/ 2409611 w 3009900"/>
                <a:gd name="connsiteY0" fmla="*/ 1111853 h 2752725"/>
                <a:gd name="connsiteX1" fmla="*/ 973907 w 3009900"/>
                <a:gd name="connsiteY1" fmla="*/ 1111853 h 2752725"/>
                <a:gd name="connsiteX2" fmla="*/ 813601 w 3009900"/>
                <a:gd name="connsiteY2" fmla="*/ 1258824 h 2752725"/>
                <a:gd name="connsiteX3" fmla="*/ 870085 w 3009900"/>
                <a:gd name="connsiteY3" fmla="*/ 2722721 h 2752725"/>
                <a:gd name="connsiteX4" fmla="*/ 836652 w 3009900"/>
                <a:gd name="connsiteY4" fmla="*/ 2751773 h 2752725"/>
                <a:gd name="connsiteX5" fmla="*/ 596717 w 3009900"/>
                <a:gd name="connsiteY5" fmla="*/ 2757297 h 2752725"/>
                <a:gd name="connsiteX6" fmla="*/ 518136 w 3009900"/>
                <a:gd name="connsiteY6" fmla="*/ 2698242 h 2752725"/>
                <a:gd name="connsiteX7" fmla="*/ 9024 w 3009900"/>
                <a:gd name="connsiteY7" fmla="*/ 976693 h 2752725"/>
                <a:gd name="connsiteX8" fmla="*/ 843510 w 3009900"/>
                <a:gd name="connsiteY8" fmla="*/ 7906 h 2752725"/>
                <a:gd name="connsiteX9" fmla="*/ 2879384 w 3009900"/>
                <a:gd name="connsiteY9" fmla="*/ 0 h 2752725"/>
                <a:gd name="connsiteX10" fmla="*/ 3009876 w 3009900"/>
                <a:gd name="connsiteY10" fmla="*/ 473012 h 2752725"/>
                <a:gd name="connsiteX11" fmla="*/ 2409611 w 3009900"/>
                <a:gd name="connsiteY11" fmla="*/ 1111853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9900" h="2752725">
                  <a:moveTo>
                    <a:pt x="2409611" y="1111853"/>
                  </a:moveTo>
                  <a:lnTo>
                    <a:pt x="973907" y="1111853"/>
                  </a:lnTo>
                  <a:cubicBezTo>
                    <a:pt x="890468" y="1111853"/>
                    <a:pt x="820841" y="1175671"/>
                    <a:pt x="813601" y="1258824"/>
                  </a:cubicBezTo>
                  <a:cubicBezTo>
                    <a:pt x="950666" y="1835182"/>
                    <a:pt x="955047" y="2208562"/>
                    <a:pt x="870085" y="2722721"/>
                  </a:cubicBezTo>
                  <a:cubicBezTo>
                    <a:pt x="867322" y="2739104"/>
                    <a:pt x="853321" y="2751392"/>
                    <a:pt x="836652" y="2751773"/>
                  </a:cubicBezTo>
                  <a:lnTo>
                    <a:pt x="596717" y="2757297"/>
                  </a:lnTo>
                  <a:cubicBezTo>
                    <a:pt x="560046" y="2758154"/>
                    <a:pt x="527565" y="2733770"/>
                    <a:pt x="518136" y="2698242"/>
                  </a:cubicBezTo>
                  <a:lnTo>
                    <a:pt x="9024" y="976693"/>
                  </a:lnTo>
                  <a:cubicBezTo>
                    <a:pt x="-65271" y="467201"/>
                    <a:pt x="328588" y="9906"/>
                    <a:pt x="843510" y="7906"/>
                  </a:cubicBezTo>
                  <a:lnTo>
                    <a:pt x="2879384" y="0"/>
                  </a:lnTo>
                  <a:cubicBezTo>
                    <a:pt x="2957012" y="156305"/>
                    <a:pt x="2999874" y="313944"/>
                    <a:pt x="3009876" y="473012"/>
                  </a:cubicBezTo>
                  <a:cubicBezTo>
                    <a:pt x="3031688" y="819245"/>
                    <a:pt x="2756511" y="1111853"/>
                    <a:pt x="2409611" y="1111853"/>
                  </a:cubicBez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0" name="Freeform: Shape 59">
              <a:extLst>
                <a:ext uri="{FF2B5EF4-FFF2-40B4-BE49-F238E27FC236}">
                  <a16:creationId xmlns:a16="http://schemas.microsoft.com/office/drawing/2014/main" id="{7970F4A3-4449-4B7C-AB9C-41BDFA66D3F1}"/>
                </a:ext>
              </a:extLst>
            </p:cNvPr>
            <p:cNvSpPr/>
            <p:nvPr/>
          </p:nvSpPr>
          <p:spPr>
            <a:xfrm>
              <a:off x="11786316" y="5810703"/>
              <a:ext cx="352425" cy="171450"/>
            </a:xfrm>
            <a:custGeom>
              <a:avLst/>
              <a:gdLst>
                <a:gd name="connsiteX0" fmla="*/ 338881 w 352425"/>
                <a:gd name="connsiteY0" fmla="*/ 149660 h 171450"/>
                <a:gd name="connsiteX1" fmla="*/ 30747 w 352425"/>
                <a:gd name="connsiteY1" fmla="*/ 176711 h 171450"/>
                <a:gd name="connsiteX2" fmla="*/ 5506 w 352425"/>
                <a:gd name="connsiteY2" fmla="*/ 155566 h 171450"/>
                <a:gd name="connsiteX3" fmla="*/ 268 w 352425"/>
                <a:gd name="connsiteY3" fmla="*/ 95463 h 171450"/>
                <a:gd name="connsiteX4" fmla="*/ 63228 w 352425"/>
                <a:gd name="connsiteY4" fmla="*/ 20406 h 171450"/>
                <a:gd name="connsiteX5" fmla="*/ 292780 w 352425"/>
                <a:gd name="connsiteY5" fmla="*/ 213 h 171450"/>
                <a:gd name="connsiteX6" fmla="*/ 353074 w 352425"/>
                <a:gd name="connsiteY6" fmla="*/ 50791 h 171450"/>
                <a:gd name="connsiteX7" fmla="*/ 359550 w 352425"/>
                <a:gd name="connsiteY7" fmla="*/ 124991 h 171450"/>
                <a:gd name="connsiteX8" fmla="*/ 338881 w 352425"/>
                <a:gd name="connsiteY8" fmla="*/ 14966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171450">
                  <a:moveTo>
                    <a:pt x="338881" y="149660"/>
                  </a:moveTo>
                  <a:lnTo>
                    <a:pt x="30747" y="176711"/>
                  </a:lnTo>
                  <a:cubicBezTo>
                    <a:pt x="17889" y="177854"/>
                    <a:pt x="6649" y="168329"/>
                    <a:pt x="5506" y="155566"/>
                  </a:cubicBezTo>
                  <a:lnTo>
                    <a:pt x="268" y="95463"/>
                  </a:lnTo>
                  <a:cubicBezTo>
                    <a:pt x="-3066" y="57363"/>
                    <a:pt x="25128" y="23740"/>
                    <a:pt x="63228" y="20406"/>
                  </a:cubicBezTo>
                  <a:lnTo>
                    <a:pt x="292780" y="213"/>
                  </a:lnTo>
                  <a:cubicBezTo>
                    <a:pt x="323451" y="-2454"/>
                    <a:pt x="350407" y="20216"/>
                    <a:pt x="353074" y="50791"/>
                  </a:cubicBezTo>
                  <a:lnTo>
                    <a:pt x="359550" y="124991"/>
                  </a:lnTo>
                  <a:cubicBezTo>
                    <a:pt x="360693" y="137564"/>
                    <a:pt x="351359" y="148613"/>
                    <a:pt x="338881" y="149660"/>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1" name="Freeform: Shape 60">
              <a:extLst>
                <a:ext uri="{FF2B5EF4-FFF2-40B4-BE49-F238E27FC236}">
                  <a16:creationId xmlns:a16="http://schemas.microsoft.com/office/drawing/2014/main" id="{CA0FB4BA-8604-4530-B62F-A077217BF2B6}"/>
                </a:ext>
              </a:extLst>
            </p:cNvPr>
            <p:cNvSpPr/>
            <p:nvPr/>
          </p:nvSpPr>
          <p:spPr>
            <a:xfrm>
              <a:off x="12121387" y="5844054"/>
              <a:ext cx="200025" cy="85725"/>
            </a:xfrm>
            <a:custGeom>
              <a:avLst/>
              <a:gdLst>
                <a:gd name="connsiteX0" fmla="*/ 177832 w 200025"/>
                <a:gd name="connsiteY0" fmla="*/ 78686 h 85725"/>
                <a:gd name="connsiteX1" fmla="*/ 6858 w 200025"/>
                <a:gd name="connsiteY1" fmla="*/ 93736 h 85725"/>
                <a:gd name="connsiteX2" fmla="*/ 0 w 200025"/>
                <a:gd name="connsiteY2" fmla="*/ 15154 h 85725"/>
                <a:gd name="connsiteX3" fmla="*/ 170974 w 200025"/>
                <a:gd name="connsiteY3" fmla="*/ 105 h 85725"/>
                <a:gd name="connsiteX4" fmla="*/ 201835 w 200025"/>
                <a:gd name="connsiteY4" fmla="*/ 25918 h 85725"/>
                <a:gd name="connsiteX5" fmla="*/ 203740 w 200025"/>
                <a:gd name="connsiteY5" fmla="*/ 47825 h 85725"/>
                <a:gd name="connsiteX6" fmla="*/ 177832 w 200025"/>
                <a:gd name="connsiteY6" fmla="*/ 786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85725">
                  <a:moveTo>
                    <a:pt x="177832" y="78686"/>
                  </a:moveTo>
                  <a:lnTo>
                    <a:pt x="6858" y="93736"/>
                  </a:lnTo>
                  <a:lnTo>
                    <a:pt x="0" y="15154"/>
                  </a:lnTo>
                  <a:lnTo>
                    <a:pt x="170974" y="105"/>
                  </a:lnTo>
                  <a:cubicBezTo>
                    <a:pt x="186595" y="-1229"/>
                    <a:pt x="200406" y="10297"/>
                    <a:pt x="201835" y="25918"/>
                  </a:cubicBezTo>
                  <a:lnTo>
                    <a:pt x="203740" y="47825"/>
                  </a:lnTo>
                  <a:cubicBezTo>
                    <a:pt x="204978" y="63446"/>
                    <a:pt x="193453" y="77258"/>
                    <a:pt x="177832" y="78686"/>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2" name="Freeform: Shape 61">
              <a:extLst>
                <a:ext uri="{FF2B5EF4-FFF2-40B4-BE49-F238E27FC236}">
                  <a16:creationId xmlns:a16="http://schemas.microsoft.com/office/drawing/2014/main" id="{2EA6D871-D051-4F60-B583-D695628C45E5}"/>
                </a:ext>
              </a:extLst>
            </p:cNvPr>
            <p:cNvSpPr/>
            <p:nvPr/>
          </p:nvSpPr>
          <p:spPr>
            <a:xfrm>
              <a:off x="13416407" y="4196429"/>
              <a:ext cx="438150" cy="428625"/>
            </a:xfrm>
            <a:custGeom>
              <a:avLst/>
              <a:gdLst>
                <a:gd name="connsiteX0" fmla="*/ 0 w 438150"/>
                <a:gd name="connsiteY0" fmla="*/ 434531 h 428625"/>
                <a:gd name="connsiteX1" fmla="*/ 47434 w 438150"/>
                <a:gd name="connsiteY1" fmla="*/ 240697 h 428625"/>
                <a:gd name="connsiteX2" fmla="*/ 47149 w 438150"/>
                <a:gd name="connsiteY2" fmla="*/ 240792 h 428625"/>
                <a:gd name="connsiteX3" fmla="*/ 42100 w 438150"/>
                <a:gd name="connsiteY3" fmla="*/ 242221 h 428625"/>
                <a:gd name="connsiteX4" fmla="*/ 43910 w 438150"/>
                <a:gd name="connsiteY4" fmla="*/ 240221 h 428625"/>
                <a:gd name="connsiteX5" fmla="*/ 172307 w 438150"/>
                <a:gd name="connsiteY5" fmla="*/ 41624 h 428625"/>
                <a:gd name="connsiteX6" fmla="*/ 201073 w 438150"/>
                <a:gd name="connsiteY6" fmla="*/ 22384 h 428625"/>
                <a:gd name="connsiteX7" fmla="*/ 209264 w 438150"/>
                <a:gd name="connsiteY7" fmla="*/ 13144 h 428625"/>
                <a:gd name="connsiteX8" fmla="*/ 209359 w 438150"/>
                <a:gd name="connsiteY8" fmla="*/ 13049 h 428625"/>
                <a:gd name="connsiteX9" fmla="*/ 219551 w 438150"/>
                <a:gd name="connsiteY9" fmla="*/ 0 h 428625"/>
                <a:gd name="connsiteX10" fmla="*/ 253651 w 438150"/>
                <a:gd name="connsiteY10" fmla="*/ 107252 h 428625"/>
                <a:gd name="connsiteX11" fmla="*/ 272510 w 438150"/>
                <a:gd name="connsiteY11" fmla="*/ 147828 h 428625"/>
                <a:gd name="connsiteX12" fmla="*/ 442436 w 438150"/>
                <a:gd name="connsiteY12" fmla="*/ 361093 h 428625"/>
                <a:gd name="connsiteX13" fmla="*/ 0 w 438150"/>
                <a:gd name="connsiteY13" fmla="*/ 43453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428625">
                  <a:moveTo>
                    <a:pt x="0" y="434531"/>
                  </a:moveTo>
                  <a:lnTo>
                    <a:pt x="47434" y="240697"/>
                  </a:lnTo>
                  <a:lnTo>
                    <a:pt x="47149" y="240792"/>
                  </a:lnTo>
                  <a:cubicBezTo>
                    <a:pt x="45434" y="241364"/>
                    <a:pt x="43815" y="241840"/>
                    <a:pt x="42100" y="242221"/>
                  </a:cubicBezTo>
                  <a:cubicBezTo>
                    <a:pt x="43243" y="240887"/>
                    <a:pt x="43910" y="240221"/>
                    <a:pt x="43910" y="240221"/>
                  </a:cubicBezTo>
                  <a:cubicBezTo>
                    <a:pt x="55531" y="153352"/>
                    <a:pt x="127159" y="79915"/>
                    <a:pt x="172307" y="41624"/>
                  </a:cubicBezTo>
                  <a:cubicBezTo>
                    <a:pt x="182594" y="37814"/>
                    <a:pt x="192691" y="31337"/>
                    <a:pt x="201073" y="22384"/>
                  </a:cubicBezTo>
                  <a:cubicBezTo>
                    <a:pt x="203835" y="19336"/>
                    <a:pt x="206597" y="16288"/>
                    <a:pt x="209264" y="13144"/>
                  </a:cubicBezTo>
                  <a:cubicBezTo>
                    <a:pt x="209359" y="13049"/>
                    <a:pt x="209359" y="13049"/>
                    <a:pt x="209359" y="13049"/>
                  </a:cubicBezTo>
                  <a:cubicBezTo>
                    <a:pt x="212884" y="8858"/>
                    <a:pt x="216313" y="4477"/>
                    <a:pt x="219551" y="0"/>
                  </a:cubicBezTo>
                  <a:lnTo>
                    <a:pt x="253651" y="107252"/>
                  </a:lnTo>
                  <a:cubicBezTo>
                    <a:pt x="258127" y="121634"/>
                    <a:pt x="264509" y="135160"/>
                    <a:pt x="272510" y="147828"/>
                  </a:cubicBezTo>
                  <a:cubicBezTo>
                    <a:pt x="293751" y="180689"/>
                    <a:pt x="427577" y="348615"/>
                    <a:pt x="442436" y="361093"/>
                  </a:cubicBezTo>
                  <a:cubicBezTo>
                    <a:pt x="442532" y="360998"/>
                    <a:pt x="79343" y="424148"/>
                    <a:pt x="0" y="434531"/>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3" name="Freeform: Shape 62">
              <a:extLst>
                <a:ext uri="{FF2B5EF4-FFF2-40B4-BE49-F238E27FC236}">
                  <a16:creationId xmlns:a16="http://schemas.microsoft.com/office/drawing/2014/main" id="{086CB203-3F50-4065-BBA6-68C3345A8141}"/>
                </a:ext>
              </a:extLst>
            </p:cNvPr>
            <p:cNvSpPr/>
            <p:nvPr/>
          </p:nvSpPr>
          <p:spPr>
            <a:xfrm>
              <a:off x="13142753" y="3919346"/>
              <a:ext cx="485775" cy="523875"/>
            </a:xfrm>
            <a:custGeom>
              <a:avLst/>
              <a:gdLst>
                <a:gd name="connsiteX0" fmla="*/ 493300 w 485775"/>
                <a:gd name="connsiteY0" fmla="*/ 276987 h 523875"/>
                <a:gd name="connsiteX1" fmla="*/ 483108 w 485775"/>
                <a:gd name="connsiteY1" fmla="*/ 290036 h 523875"/>
                <a:gd name="connsiteX2" fmla="*/ 483012 w 485775"/>
                <a:gd name="connsiteY2" fmla="*/ 290132 h 523875"/>
                <a:gd name="connsiteX3" fmla="*/ 474821 w 485775"/>
                <a:gd name="connsiteY3" fmla="*/ 299371 h 523875"/>
                <a:gd name="connsiteX4" fmla="*/ 446055 w 485775"/>
                <a:gd name="connsiteY4" fmla="*/ 318611 h 523875"/>
                <a:gd name="connsiteX5" fmla="*/ 317659 w 485775"/>
                <a:gd name="connsiteY5" fmla="*/ 517208 h 523875"/>
                <a:gd name="connsiteX6" fmla="*/ 315849 w 485775"/>
                <a:gd name="connsiteY6" fmla="*/ 519208 h 523875"/>
                <a:gd name="connsiteX7" fmla="*/ 151733 w 485775"/>
                <a:gd name="connsiteY7" fmla="*/ 489490 h 523875"/>
                <a:gd name="connsiteX8" fmla="*/ 84677 w 485775"/>
                <a:gd name="connsiteY8" fmla="*/ 395859 h 523875"/>
                <a:gd name="connsiteX9" fmla="*/ 84582 w 485775"/>
                <a:gd name="connsiteY9" fmla="*/ 395288 h 523875"/>
                <a:gd name="connsiteX10" fmla="*/ 81819 w 485775"/>
                <a:gd name="connsiteY10" fmla="*/ 386429 h 523875"/>
                <a:gd name="connsiteX11" fmla="*/ 81724 w 485775"/>
                <a:gd name="connsiteY11" fmla="*/ 386143 h 523875"/>
                <a:gd name="connsiteX12" fmla="*/ 70104 w 485775"/>
                <a:gd name="connsiteY12" fmla="*/ 380238 h 523875"/>
                <a:gd name="connsiteX13" fmla="*/ 28765 w 485775"/>
                <a:gd name="connsiteY13" fmla="*/ 393478 h 523875"/>
                <a:gd name="connsiteX14" fmla="*/ 24765 w 485775"/>
                <a:gd name="connsiteY14" fmla="*/ 389954 h 523875"/>
                <a:gd name="connsiteX15" fmla="*/ 49339 w 485775"/>
                <a:gd name="connsiteY15" fmla="*/ 284036 h 523875"/>
                <a:gd name="connsiteX16" fmla="*/ 52864 w 485775"/>
                <a:gd name="connsiteY16" fmla="*/ 268891 h 523875"/>
                <a:gd name="connsiteX17" fmla="*/ 13621 w 485775"/>
                <a:gd name="connsiteY17" fmla="*/ 164687 h 523875"/>
                <a:gd name="connsiteX18" fmla="*/ 0 w 485775"/>
                <a:gd name="connsiteY18" fmla="*/ 128778 h 523875"/>
                <a:gd name="connsiteX19" fmla="*/ 405289 w 485775"/>
                <a:gd name="connsiteY19" fmla="*/ 0 h 523875"/>
                <a:gd name="connsiteX20" fmla="*/ 493300 w 485775"/>
                <a:gd name="connsiteY20" fmla="*/ 27698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5" h="523875">
                  <a:moveTo>
                    <a:pt x="493300" y="276987"/>
                  </a:moveTo>
                  <a:cubicBezTo>
                    <a:pt x="490156" y="281464"/>
                    <a:pt x="486727" y="285845"/>
                    <a:pt x="483108" y="290036"/>
                  </a:cubicBezTo>
                  <a:cubicBezTo>
                    <a:pt x="483108" y="290036"/>
                    <a:pt x="483108" y="290036"/>
                    <a:pt x="483012" y="290132"/>
                  </a:cubicBezTo>
                  <a:cubicBezTo>
                    <a:pt x="480346" y="293275"/>
                    <a:pt x="477583" y="296323"/>
                    <a:pt x="474821" y="299371"/>
                  </a:cubicBezTo>
                  <a:cubicBezTo>
                    <a:pt x="466344" y="308324"/>
                    <a:pt x="456343" y="314801"/>
                    <a:pt x="446055" y="318611"/>
                  </a:cubicBezTo>
                  <a:cubicBezTo>
                    <a:pt x="400907" y="356902"/>
                    <a:pt x="329279" y="430340"/>
                    <a:pt x="317659" y="517208"/>
                  </a:cubicBezTo>
                  <a:cubicBezTo>
                    <a:pt x="317659" y="517208"/>
                    <a:pt x="316992" y="517874"/>
                    <a:pt x="315849" y="519208"/>
                  </a:cubicBezTo>
                  <a:cubicBezTo>
                    <a:pt x="257651" y="536067"/>
                    <a:pt x="197358" y="523304"/>
                    <a:pt x="151733" y="489490"/>
                  </a:cubicBezTo>
                  <a:cubicBezTo>
                    <a:pt x="121253" y="466916"/>
                    <a:pt x="97155" y="434721"/>
                    <a:pt x="84677" y="395859"/>
                  </a:cubicBezTo>
                  <a:cubicBezTo>
                    <a:pt x="84677" y="395764"/>
                    <a:pt x="84582" y="395478"/>
                    <a:pt x="84582" y="395288"/>
                  </a:cubicBezTo>
                  <a:lnTo>
                    <a:pt x="81819" y="386429"/>
                  </a:lnTo>
                  <a:lnTo>
                    <a:pt x="81724" y="386143"/>
                  </a:lnTo>
                  <a:cubicBezTo>
                    <a:pt x="80105" y="381286"/>
                    <a:pt x="74962" y="378714"/>
                    <a:pt x="70104" y="380238"/>
                  </a:cubicBezTo>
                  <a:lnTo>
                    <a:pt x="28765" y="393478"/>
                  </a:lnTo>
                  <a:cubicBezTo>
                    <a:pt x="26479" y="394145"/>
                    <a:pt x="24384" y="392144"/>
                    <a:pt x="24765" y="389954"/>
                  </a:cubicBezTo>
                  <a:lnTo>
                    <a:pt x="49339" y="284036"/>
                  </a:lnTo>
                  <a:lnTo>
                    <a:pt x="52864" y="268891"/>
                  </a:lnTo>
                  <a:lnTo>
                    <a:pt x="13621" y="164687"/>
                  </a:lnTo>
                  <a:lnTo>
                    <a:pt x="0" y="128778"/>
                  </a:lnTo>
                  <a:lnTo>
                    <a:pt x="405289" y="0"/>
                  </a:lnTo>
                  <a:lnTo>
                    <a:pt x="493300" y="276987"/>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4" name="Freeform: Shape 63">
              <a:extLst>
                <a:ext uri="{FF2B5EF4-FFF2-40B4-BE49-F238E27FC236}">
                  <a16:creationId xmlns:a16="http://schemas.microsoft.com/office/drawing/2014/main" id="{32DB1798-3DAC-4269-96D7-08C0EA45EA73}"/>
                </a:ext>
              </a:extLst>
            </p:cNvPr>
            <p:cNvSpPr/>
            <p:nvPr/>
          </p:nvSpPr>
          <p:spPr>
            <a:xfrm>
              <a:off x="12998830" y="3825879"/>
              <a:ext cx="676275" cy="676275"/>
            </a:xfrm>
            <a:custGeom>
              <a:avLst/>
              <a:gdLst>
                <a:gd name="connsiteX0" fmla="*/ 637223 w 676275"/>
                <a:gd name="connsiteY0" fmla="*/ 370455 h 676275"/>
                <a:gd name="connsiteX1" fmla="*/ 627031 w 676275"/>
                <a:gd name="connsiteY1" fmla="*/ 383504 h 676275"/>
                <a:gd name="connsiteX2" fmla="*/ 626936 w 676275"/>
                <a:gd name="connsiteY2" fmla="*/ 383599 h 676275"/>
                <a:gd name="connsiteX3" fmla="*/ 618744 w 676275"/>
                <a:gd name="connsiteY3" fmla="*/ 392838 h 676275"/>
                <a:gd name="connsiteX4" fmla="*/ 589979 w 676275"/>
                <a:gd name="connsiteY4" fmla="*/ 412079 h 676275"/>
                <a:gd name="connsiteX5" fmla="*/ 461582 w 676275"/>
                <a:gd name="connsiteY5" fmla="*/ 610675 h 676275"/>
                <a:gd name="connsiteX6" fmla="*/ 459772 w 676275"/>
                <a:gd name="connsiteY6" fmla="*/ 612675 h 676275"/>
                <a:gd name="connsiteX7" fmla="*/ 334995 w 676275"/>
                <a:gd name="connsiteY7" fmla="*/ 682684 h 676275"/>
                <a:gd name="connsiteX8" fmla="*/ 228505 w 676275"/>
                <a:gd name="connsiteY8" fmla="*/ 489327 h 676275"/>
                <a:gd name="connsiteX9" fmla="*/ 228505 w 676275"/>
                <a:gd name="connsiteY9" fmla="*/ 488755 h 676275"/>
                <a:gd name="connsiteX10" fmla="*/ 478631 w 676275"/>
                <a:gd name="connsiteY10" fmla="*/ 361596 h 676275"/>
                <a:gd name="connsiteX11" fmla="*/ 478727 w 676275"/>
                <a:gd name="connsiteY11" fmla="*/ 361596 h 676275"/>
                <a:gd name="connsiteX12" fmla="*/ 508731 w 676275"/>
                <a:gd name="connsiteY12" fmla="*/ 311114 h 676275"/>
                <a:gd name="connsiteX13" fmla="*/ 496443 w 676275"/>
                <a:gd name="connsiteY13" fmla="*/ 234342 h 676275"/>
                <a:gd name="connsiteX14" fmla="*/ 471393 w 676275"/>
                <a:gd name="connsiteY14" fmla="*/ 216150 h 676275"/>
                <a:gd name="connsiteX15" fmla="*/ 446342 w 676275"/>
                <a:gd name="connsiteY15" fmla="*/ 219960 h 676275"/>
                <a:gd name="connsiteX16" fmla="*/ 408337 w 676275"/>
                <a:gd name="connsiteY16" fmla="*/ 272347 h 676275"/>
                <a:gd name="connsiteX17" fmla="*/ 413576 w 676275"/>
                <a:gd name="connsiteY17" fmla="*/ 306256 h 676275"/>
                <a:gd name="connsiteX18" fmla="*/ 404718 w 676275"/>
                <a:gd name="connsiteY18" fmla="*/ 291969 h 676275"/>
                <a:gd name="connsiteX19" fmla="*/ 228124 w 676275"/>
                <a:gd name="connsiteY19" fmla="*/ 236247 h 676275"/>
                <a:gd name="connsiteX20" fmla="*/ 169259 w 676275"/>
                <a:gd name="connsiteY20" fmla="*/ 254916 h 676275"/>
                <a:gd name="connsiteX21" fmla="*/ 157544 w 676275"/>
                <a:gd name="connsiteY21" fmla="*/ 257964 h 676275"/>
                <a:gd name="connsiteX22" fmla="*/ 0 w 676275"/>
                <a:gd name="connsiteY22" fmla="*/ 167382 h 676275"/>
                <a:gd name="connsiteX23" fmla="*/ 485585 w 676275"/>
                <a:gd name="connsiteY23" fmla="*/ 13172 h 676275"/>
                <a:gd name="connsiteX24" fmla="*/ 655987 w 676275"/>
                <a:gd name="connsiteY24" fmla="*/ 101564 h 676275"/>
                <a:gd name="connsiteX25" fmla="*/ 672846 w 676275"/>
                <a:gd name="connsiteY25" fmla="*/ 154618 h 676275"/>
                <a:gd name="connsiteX26" fmla="*/ 637223 w 676275"/>
                <a:gd name="connsiteY26" fmla="*/ 37045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6275" h="676275">
                  <a:moveTo>
                    <a:pt x="637223" y="370455"/>
                  </a:moveTo>
                  <a:cubicBezTo>
                    <a:pt x="634079" y="374931"/>
                    <a:pt x="630650" y="379313"/>
                    <a:pt x="627031" y="383504"/>
                  </a:cubicBezTo>
                  <a:cubicBezTo>
                    <a:pt x="627031" y="383504"/>
                    <a:pt x="627031" y="383504"/>
                    <a:pt x="626936" y="383599"/>
                  </a:cubicBezTo>
                  <a:cubicBezTo>
                    <a:pt x="624269" y="386742"/>
                    <a:pt x="621506" y="389790"/>
                    <a:pt x="618744" y="392838"/>
                  </a:cubicBezTo>
                  <a:cubicBezTo>
                    <a:pt x="610267" y="401792"/>
                    <a:pt x="600266" y="408269"/>
                    <a:pt x="589979" y="412079"/>
                  </a:cubicBezTo>
                  <a:cubicBezTo>
                    <a:pt x="544830" y="450369"/>
                    <a:pt x="473202" y="523807"/>
                    <a:pt x="461582" y="610675"/>
                  </a:cubicBezTo>
                  <a:cubicBezTo>
                    <a:pt x="461582" y="610675"/>
                    <a:pt x="460915" y="611342"/>
                    <a:pt x="459772" y="612675"/>
                  </a:cubicBezTo>
                  <a:cubicBezTo>
                    <a:pt x="449962" y="622677"/>
                    <a:pt x="401574" y="669444"/>
                    <a:pt x="334995" y="682684"/>
                  </a:cubicBezTo>
                  <a:cubicBezTo>
                    <a:pt x="262604" y="696972"/>
                    <a:pt x="230410" y="500852"/>
                    <a:pt x="228505" y="489327"/>
                  </a:cubicBezTo>
                  <a:cubicBezTo>
                    <a:pt x="228505" y="488946"/>
                    <a:pt x="228505" y="488755"/>
                    <a:pt x="228505" y="488755"/>
                  </a:cubicBezTo>
                  <a:cubicBezTo>
                    <a:pt x="228505" y="488755"/>
                    <a:pt x="393859" y="431605"/>
                    <a:pt x="478631" y="361596"/>
                  </a:cubicBezTo>
                  <a:cubicBezTo>
                    <a:pt x="478727" y="361596"/>
                    <a:pt x="478727" y="361596"/>
                    <a:pt x="478727" y="361596"/>
                  </a:cubicBezTo>
                  <a:cubicBezTo>
                    <a:pt x="499110" y="354357"/>
                    <a:pt x="512159" y="333307"/>
                    <a:pt x="508731" y="311114"/>
                  </a:cubicBezTo>
                  <a:lnTo>
                    <a:pt x="496443" y="234342"/>
                  </a:lnTo>
                  <a:cubicBezTo>
                    <a:pt x="494729" y="222341"/>
                    <a:pt x="483394" y="214149"/>
                    <a:pt x="471393" y="216150"/>
                  </a:cubicBezTo>
                  <a:lnTo>
                    <a:pt x="446342" y="219960"/>
                  </a:lnTo>
                  <a:cubicBezTo>
                    <a:pt x="421387" y="223960"/>
                    <a:pt x="404336" y="247392"/>
                    <a:pt x="408337" y="272347"/>
                  </a:cubicBezTo>
                  <a:lnTo>
                    <a:pt x="413576" y="306256"/>
                  </a:lnTo>
                  <a:cubicBezTo>
                    <a:pt x="411195" y="301494"/>
                    <a:pt x="408337" y="296731"/>
                    <a:pt x="404718" y="291969"/>
                  </a:cubicBezTo>
                  <a:cubicBezTo>
                    <a:pt x="364522" y="237009"/>
                    <a:pt x="292894" y="215483"/>
                    <a:pt x="228124" y="236247"/>
                  </a:cubicBezTo>
                  <a:lnTo>
                    <a:pt x="169259" y="254916"/>
                  </a:lnTo>
                  <a:cubicBezTo>
                    <a:pt x="165259" y="256059"/>
                    <a:pt x="161354" y="257202"/>
                    <a:pt x="157544" y="257964"/>
                  </a:cubicBezTo>
                  <a:cubicBezTo>
                    <a:pt x="90011" y="273014"/>
                    <a:pt x="21336" y="234152"/>
                    <a:pt x="0" y="167382"/>
                  </a:cubicBezTo>
                  <a:cubicBezTo>
                    <a:pt x="174689" y="46033"/>
                    <a:pt x="343758" y="-32548"/>
                    <a:pt x="485585" y="13172"/>
                  </a:cubicBezTo>
                  <a:cubicBezTo>
                    <a:pt x="557213" y="-9498"/>
                    <a:pt x="633413" y="30031"/>
                    <a:pt x="655987" y="101564"/>
                  </a:cubicBezTo>
                  <a:lnTo>
                    <a:pt x="672846" y="154618"/>
                  </a:lnTo>
                  <a:cubicBezTo>
                    <a:pt x="696849" y="231009"/>
                    <a:pt x="681133" y="310542"/>
                    <a:pt x="637223" y="370455"/>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5" name="Freeform: Shape 64">
              <a:extLst>
                <a:ext uri="{FF2B5EF4-FFF2-40B4-BE49-F238E27FC236}">
                  <a16:creationId xmlns:a16="http://schemas.microsoft.com/office/drawing/2014/main" id="{E8C7A25C-D015-4864-BBEF-747FB00811F2}"/>
                </a:ext>
              </a:extLst>
            </p:cNvPr>
            <p:cNvSpPr/>
            <p:nvPr/>
          </p:nvSpPr>
          <p:spPr>
            <a:xfrm>
              <a:off x="13406490" y="4041849"/>
              <a:ext cx="95250" cy="142875"/>
            </a:xfrm>
            <a:custGeom>
              <a:avLst/>
              <a:gdLst>
                <a:gd name="connsiteX0" fmla="*/ 70971 w 95250"/>
                <a:gd name="connsiteY0" fmla="*/ 145722 h 142875"/>
                <a:gd name="connsiteX1" fmla="*/ 70877 w 95250"/>
                <a:gd name="connsiteY1" fmla="*/ 145722 h 142875"/>
                <a:gd name="connsiteX2" fmla="*/ 62971 w 95250"/>
                <a:gd name="connsiteY2" fmla="*/ 147627 h 142875"/>
                <a:gd name="connsiteX3" fmla="*/ 37825 w 95250"/>
                <a:gd name="connsiteY3" fmla="*/ 151627 h 142875"/>
                <a:gd name="connsiteX4" fmla="*/ 12678 w 95250"/>
                <a:gd name="connsiteY4" fmla="*/ 133244 h 142875"/>
                <a:gd name="connsiteX5" fmla="*/ 5916 w 95250"/>
                <a:gd name="connsiteY5" fmla="*/ 90667 h 142875"/>
                <a:gd name="connsiteX6" fmla="*/ 582 w 95250"/>
                <a:gd name="connsiteY6" fmla="*/ 56663 h 142875"/>
                <a:gd name="connsiteX7" fmla="*/ 38587 w 95250"/>
                <a:gd name="connsiteY7" fmla="*/ 4180 h 142875"/>
                <a:gd name="connsiteX8" fmla="*/ 63638 w 95250"/>
                <a:gd name="connsiteY8" fmla="*/ 275 h 142875"/>
                <a:gd name="connsiteX9" fmla="*/ 88878 w 95250"/>
                <a:gd name="connsiteY9" fmla="*/ 18468 h 142875"/>
                <a:gd name="connsiteX10" fmla="*/ 101071 w 95250"/>
                <a:gd name="connsiteY10" fmla="*/ 95144 h 142875"/>
                <a:gd name="connsiteX11" fmla="*/ 70971 w 95250"/>
                <a:gd name="connsiteY11" fmla="*/ 14572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 h="142875">
                  <a:moveTo>
                    <a:pt x="70971" y="145722"/>
                  </a:moveTo>
                  <a:cubicBezTo>
                    <a:pt x="70971" y="145722"/>
                    <a:pt x="70877" y="145627"/>
                    <a:pt x="70877" y="145722"/>
                  </a:cubicBezTo>
                  <a:cubicBezTo>
                    <a:pt x="68305" y="146484"/>
                    <a:pt x="65637" y="147246"/>
                    <a:pt x="62971" y="147627"/>
                  </a:cubicBezTo>
                  <a:lnTo>
                    <a:pt x="37825" y="151627"/>
                  </a:lnTo>
                  <a:cubicBezTo>
                    <a:pt x="25823" y="153437"/>
                    <a:pt x="14584" y="145246"/>
                    <a:pt x="12678" y="133244"/>
                  </a:cubicBezTo>
                  <a:lnTo>
                    <a:pt x="5916" y="90667"/>
                  </a:lnTo>
                  <a:lnTo>
                    <a:pt x="582" y="56663"/>
                  </a:lnTo>
                  <a:cubicBezTo>
                    <a:pt x="-3419" y="31612"/>
                    <a:pt x="13631" y="8181"/>
                    <a:pt x="38587" y="4180"/>
                  </a:cubicBezTo>
                  <a:lnTo>
                    <a:pt x="63638" y="275"/>
                  </a:lnTo>
                  <a:cubicBezTo>
                    <a:pt x="75734" y="-1630"/>
                    <a:pt x="86973" y="6562"/>
                    <a:pt x="88878" y="18468"/>
                  </a:cubicBezTo>
                  <a:lnTo>
                    <a:pt x="101071" y="95144"/>
                  </a:lnTo>
                  <a:cubicBezTo>
                    <a:pt x="104404" y="117528"/>
                    <a:pt x="91450" y="138483"/>
                    <a:pt x="70971" y="14572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9" name="Freeform: Shape 68">
              <a:extLst>
                <a:ext uri="{FF2B5EF4-FFF2-40B4-BE49-F238E27FC236}">
                  <a16:creationId xmlns:a16="http://schemas.microsoft.com/office/drawing/2014/main" id="{85F8550C-4600-4DB9-B5A7-FEA5C008EE9F}"/>
                </a:ext>
              </a:extLst>
            </p:cNvPr>
            <p:cNvSpPr/>
            <p:nvPr/>
          </p:nvSpPr>
          <p:spPr>
            <a:xfrm>
              <a:off x="12227782" y="4532386"/>
              <a:ext cx="1981200" cy="1600200"/>
            </a:xfrm>
            <a:custGeom>
              <a:avLst/>
              <a:gdLst>
                <a:gd name="connsiteX0" fmla="*/ 1586007 w 1981200"/>
                <a:gd name="connsiteY0" fmla="*/ 136959 h 1600200"/>
                <a:gd name="connsiteX1" fmla="*/ 1990248 w 1981200"/>
                <a:gd name="connsiteY1" fmla="*/ 853334 h 1600200"/>
                <a:gd name="connsiteX2" fmla="*/ 1259681 w 1981200"/>
                <a:gd name="connsiteY2" fmla="*/ 1588474 h 1600200"/>
                <a:gd name="connsiteX3" fmla="*/ 29051 w 1981200"/>
                <a:gd name="connsiteY3" fmla="*/ 1430930 h 1600200"/>
                <a:gd name="connsiteX4" fmla="*/ 0 w 1981200"/>
                <a:gd name="connsiteY4" fmla="*/ 1396259 h 1600200"/>
                <a:gd name="connsiteX5" fmla="*/ 0 w 1981200"/>
                <a:gd name="connsiteY5" fmla="*/ 1316535 h 1600200"/>
                <a:gd name="connsiteX6" fmla="*/ 24289 w 1981200"/>
                <a:gd name="connsiteY6" fmla="*/ 1283102 h 1600200"/>
                <a:gd name="connsiteX7" fmla="*/ 898398 w 1981200"/>
                <a:gd name="connsiteY7" fmla="*/ 1036500 h 1600200"/>
                <a:gd name="connsiteX8" fmla="*/ 1192339 w 1981200"/>
                <a:gd name="connsiteY8" fmla="*/ 797708 h 1600200"/>
                <a:gd name="connsiteX9" fmla="*/ 1204627 w 1981200"/>
                <a:gd name="connsiteY9" fmla="*/ 120957 h 1600200"/>
                <a:gd name="connsiteX10" fmla="*/ 1586007 w 1981200"/>
                <a:gd name="connsiteY10" fmla="*/ 136959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600200">
                  <a:moveTo>
                    <a:pt x="1586007" y="136959"/>
                  </a:moveTo>
                  <a:cubicBezTo>
                    <a:pt x="1586007" y="136959"/>
                    <a:pt x="1998630" y="588730"/>
                    <a:pt x="1990248" y="853334"/>
                  </a:cubicBezTo>
                  <a:cubicBezTo>
                    <a:pt x="1975675" y="1310344"/>
                    <a:pt x="1580959" y="1496748"/>
                    <a:pt x="1259681" y="1588474"/>
                  </a:cubicBezTo>
                  <a:cubicBezTo>
                    <a:pt x="1013460" y="1658768"/>
                    <a:pt x="423196" y="1499987"/>
                    <a:pt x="29051" y="1430930"/>
                  </a:cubicBezTo>
                  <a:cubicBezTo>
                    <a:pt x="12192" y="1427978"/>
                    <a:pt x="0" y="1413404"/>
                    <a:pt x="0" y="1396259"/>
                  </a:cubicBezTo>
                  <a:lnTo>
                    <a:pt x="0" y="1316535"/>
                  </a:lnTo>
                  <a:cubicBezTo>
                    <a:pt x="0" y="1301295"/>
                    <a:pt x="9810" y="1287769"/>
                    <a:pt x="24289" y="1283102"/>
                  </a:cubicBezTo>
                  <a:cubicBezTo>
                    <a:pt x="130492" y="1248812"/>
                    <a:pt x="500157" y="1111462"/>
                    <a:pt x="898398" y="1036500"/>
                  </a:cubicBezTo>
                  <a:cubicBezTo>
                    <a:pt x="1022223" y="1013164"/>
                    <a:pt x="1161002" y="919723"/>
                    <a:pt x="1192339" y="797708"/>
                  </a:cubicBezTo>
                  <a:cubicBezTo>
                    <a:pt x="1243298" y="599112"/>
                    <a:pt x="1117854" y="199633"/>
                    <a:pt x="1204627" y="120957"/>
                  </a:cubicBezTo>
                  <a:cubicBezTo>
                    <a:pt x="1361504" y="-21442"/>
                    <a:pt x="1470374" y="-64019"/>
                    <a:pt x="1586007" y="136959"/>
                  </a:cubicBezTo>
                  <a:close/>
                </a:path>
              </a:pathLst>
            </a:custGeom>
            <a:solidFill>
              <a:schemeClr val="accent1">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0" name="Freeform: Shape 69">
              <a:extLst>
                <a:ext uri="{FF2B5EF4-FFF2-40B4-BE49-F238E27FC236}">
                  <a16:creationId xmlns:a16="http://schemas.microsoft.com/office/drawing/2014/main" id="{82B72BE7-4390-4720-BB30-407E77A729D5}"/>
                </a:ext>
              </a:extLst>
            </p:cNvPr>
            <p:cNvSpPr/>
            <p:nvPr/>
          </p:nvSpPr>
          <p:spPr>
            <a:xfrm>
              <a:off x="12856804" y="9264939"/>
              <a:ext cx="133350" cy="247650"/>
            </a:xfrm>
            <a:custGeom>
              <a:avLst/>
              <a:gdLst>
                <a:gd name="connsiteX0" fmla="*/ 0 w 133350"/>
                <a:gd name="connsiteY0" fmla="*/ 16050 h 247650"/>
                <a:gd name="connsiteX1" fmla="*/ 92921 w 133350"/>
                <a:gd name="connsiteY1" fmla="*/ 0 h 247650"/>
                <a:gd name="connsiteX2" fmla="*/ 133758 w 133350"/>
                <a:gd name="connsiteY2" fmla="*/ 236432 h 247650"/>
                <a:gd name="connsiteX3" fmla="*/ 40837 w 133350"/>
                <a:gd name="connsiteY3" fmla="*/ 252481 h 247650"/>
              </a:gdLst>
              <a:ahLst/>
              <a:cxnLst>
                <a:cxn ang="0">
                  <a:pos x="connsiteX0" y="connsiteY0"/>
                </a:cxn>
                <a:cxn ang="0">
                  <a:pos x="connsiteX1" y="connsiteY1"/>
                </a:cxn>
                <a:cxn ang="0">
                  <a:pos x="connsiteX2" y="connsiteY2"/>
                </a:cxn>
                <a:cxn ang="0">
                  <a:pos x="connsiteX3" y="connsiteY3"/>
                </a:cxn>
              </a:cxnLst>
              <a:rect l="l" t="t" r="r" b="b"/>
              <a:pathLst>
                <a:path w="133350" h="247650">
                  <a:moveTo>
                    <a:pt x="0" y="16050"/>
                  </a:moveTo>
                  <a:lnTo>
                    <a:pt x="92921" y="0"/>
                  </a:lnTo>
                  <a:lnTo>
                    <a:pt x="133758" y="236432"/>
                  </a:lnTo>
                  <a:lnTo>
                    <a:pt x="40837" y="252481"/>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1" name="Freeform: Shape 70">
              <a:extLst>
                <a:ext uri="{FF2B5EF4-FFF2-40B4-BE49-F238E27FC236}">
                  <a16:creationId xmlns:a16="http://schemas.microsoft.com/office/drawing/2014/main" id="{A2F051EE-1CEF-4F3E-9024-C8385ABE06BE}"/>
                </a:ext>
              </a:extLst>
            </p:cNvPr>
            <p:cNvSpPr/>
            <p:nvPr/>
          </p:nvSpPr>
          <p:spPr>
            <a:xfrm>
              <a:off x="12540496" y="9454514"/>
              <a:ext cx="561975" cy="295275"/>
            </a:xfrm>
            <a:custGeom>
              <a:avLst/>
              <a:gdLst>
                <a:gd name="connsiteX0" fmla="*/ 319270 w 561975"/>
                <a:gd name="connsiteY0" fmla="*/ 69914 h 295275"/>
                <a:gd name="connsiteX1" fmla="*/ 207922 w 561975"/>
                <a:gd name="connsiteY1" fmla="*/ 145923 h 295275"/>
                <a:gd name="connsiteX2" fmla="*/ 42378 w 561975"/>
                <a:gd name="connsiteY2" fmla="*/ 192881 h 295275"/>
                <a:gd name="connsiteX3" fmla="*/ 54951 w 561975"/>
                <a:gd name="connsiteY3" fmla="*/ 300228 h 295275"/>
                <a:gd name="connsiteX4" fmla="*/ 567301 w 561975"/>
                <a:gd name="connsiteY4" fmla="*/ 228886 h 295275"/>
                <a:gd name="connsiteX5" fmla="*/ 491482 w 561975"/>
                <a:gd name="connsiteY5" fmla="*/ 62008 h 295275"/>
                <a:gd name="connsiteX6" fmla="*/ 466621 w 561975"/>
                <a:gd name="connsiteY6" fmla="*/ 0 h 295275"/>
                <a:gd name="connsiteX7" fmla="*/ 313364 w 561975"/>
                <a:gd name="connsiteY7" fmla="*/ 26480 h 295275"/>
                <a:gd name="connsiteX8" fmla="*/ 319270 w 561975"/>
                <a:gd name="connsiteY8" fmla="*/ 6991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95275">
                  <a:moveTo>
                    <a:pt x="319270" y="69914"/>
                  </a:moveTo>
                  <a:cubicBezTo>
                    <a:pt x="319270" y="69914"/>
                    <a:pt x="268311" y="118872"/>
                    <a:pt x="207922" y="145923"/>
                  </a:cubicBezTo>
                  <a:cubicBezTo>
                    <a:pt x="147629" y="172974"/>
                    <a:pt x="105529" y="162306"/>
                    <a:pt x="42378" y="192881"/>
                  </a:cubicBezTo>
                  <a:cubicBezTo>
                    <a:pt x="-20773" y="223457"/>
                    <a:pt x="-10676" y="306800"/>
                    <a:pt x="54951" y="300228"/>
                  </a:cubicBezTo>
                  <a:cubicBezTo>
                    <a:pt x="120578" y="293656"/>
                    <a:pt x="558919" y="290132"/>
                    <a:pt x="567301" y="228886"/>
                  </a:cubicBezTo>
                  <a:cubicBezTo>
                    <a:pt x="582160" y="120015"/>
                    <a:pt x="510532" y="105728"/>
                    <a:pt x="491482" y="62008"/>
                  </a:cubicBezTo>
                  <a:cubicBezTo>
                    <a:pt x="472337" y="18288"/>
                    <a:pt x="466621" y="0"/>
                    <a:pt x="466621" y="0"/>
                  </a:cubicBezTo>
                  <a:lnTo>
                    <a:pt x="313364" y="26480"/>
                  </a:lnTo>
                  <a:lnTo>
                    <a:pt x="319270" y="69914"/>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2" name="Freeform: Shape 71">
              <a:extLst>
                <a:ext uri="{FF2B5EF4-FFF2-40B4-BE49-F238E27FC236}">
                  <a16:creationId xmlns:a16="http://schemas.microsoft.com/office/drawing/2014/main" id="{BF1DDFC0-7C6D-48D5-8AA1-8947CB1A37A9}"/>
                </a:ext>
              </a:extLst>
            </p:cNvPr>
            <p:cNvSpPr/>
            <p:nvPr/>
          </p:nvSpPr>
          <p:spPr>
            <a:xfrm>
              <a:off x="12228283" y="6437185"/>
              <a:ext cx="2695575" cy="2933700"/>
            </a:xfrm>
            <a:custGeom>
              <a:avLst/>
              <a:gdLst>
                <a:gd name="connsiteX0" fmla="*/ 2097095 w 2695575"/>
                <a:gd name="connsiteY0" fmla="*/ 1116330 h 2933700"/>
                <a:gd name="connsiteX1" fmla="*/ 973907 w 2695575"/>
                <a:gd name="connsiteY1" fmla="*/ 1116330 h 2933700"/>
                <a:gd name="connsiteX2" fmla="*/ 813601 w 2695575"/>
                <a:gd name="connsiteY2" fmla="*/ 1263301 h 2933700"/>
                <a:gd name="connsiteX3" fmla="*/ 868084 w 2695575"/>
                <a:gd name="connsiteY3" fmla="*/ 2863310 h 2933700"/>
                <a:gd name="connsiteX4" fmla="*/ 791217 w 2695575"/>
                <a:gd name="connsiteY4" fmla="*/ 2930938 h 2933700"/>
                <a:gd name="connsiteX5" fmla="*/ 588716 w 2695575"/>
                <a:gd name="connsiteY5" fmla="*/ 2935605 h 2933700"/>
                <a:gd name="connsiteX6" fmla="*/ 510135 w 2695575"/>
                <a:gd name="connsiteY6" fmla="*/ 2876550 h 2933700"/>
                <a:gd name="connsiteX7" fmla="*/ 9024 w 2695575"/>
                <a:gd name="connsiteY7" fmla="*/ 981265 h 2933700"/>
                <a:gd name="connsiteX8" fmla="*/ 843510 w 2695575"/>
                <a:gd name="connsiteY8" fmla="*/ 12478 h 2933700"/>
                <a:gd name="connsiteX9" fmla="*/ 2576298 w 2695575"/>
                <a:gd name="connsiteY9" fmla="*/ 0 h 2933700"/>
                <a:gd name="connsiteX10" fmla="*/ 2697456 w 2695575"/>
                <a:gd name="connsiteY10" fmla="*/ 477583 h 2933700"/>
                <a:gd name="connsiteX11" fmla="*/ 2097095 w 2695575"/>
                <a:gd name="connsiteY11" fmla="*/ 1116330 h 293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575" h="2933700">
                  <a:moveTo>
                    <a:pt x="2097095" y="1116330"/>
                  </a:moveTo>
                  <a:lnTo>
                    <a:pt x="973907" y="1116330"/>
                  </a:lnTo>
                  <a:cubicBezTo>
                    <a:pt x="890468" y="1116330"/>
                    <a:pt x="820840" y="1180148"/>
                    <a:pt x="813601" y="1263301"/>
                  </a:cubicBezTo>
                  <a:cubicBezTo>
                    <a:pt x="947332" y="1825752"/>
                    <a:pt x="947427" y="2354580"/>
                    <a:pt x="868084" y="2863310"/>
                  </a:cubicBezTo>
                  <a:cubicBezTo>
                    <a:pt x="862083" y="2901506"/>
                    <a:pt x="829794" y="2929985"/>
                    <a:pt x="791217" y="2930938"/>
                  </a:cubicBezTo>
                  <a:lnTo>
                    <a:pt x="588716" y="2935605"/>
                  </a:lnTo>
                  <a:cubicBezTo>
                    <a:pt x="552044" y="2936462"/>
                    <a:pt x="519564" y="2912078"/>
                    <a:pt x="510135" y="2876550"/>
                  </a:cubicBezTo>
                  <a:lnTo>
                    <a:pt x="9024" y="981265"/>
                  </a:lnTo>
                  <a:cubicBezTo>
                    <a:pt x="-65271" y="471773"/>
                    <a:pt x="328588" y="14478"/>
                    <a:pt x="843510" y="12478"/>
                  </a:cubicBezTo>
                  <a:lnTo>
                    <a:pt x="2576298" y="0"/>
                  </a:lnTo>
                  <a:cubicBezTo>
                    <a:pt x="2653927" y="156305"/>
                    <a:pt x="2687454" y="318611"/>
                    <a:pt x="2697456" y="477583"/>
                  </a:cubicBezTo>
                  <a:cubicBezTo>
                    <a:pt x="2719173" y="823722"/>
                    <a:pt x="2443995" y="1116330"/>
                    <a:pt x="2097095" y="1116330"/>
                  </a:cubicBezTo>
                  <a:close/>
                </a:path>
              </a:pathLst>
            </a:custGeom>
            <a:solidFill>
              <a:srgbClr val="100C8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3" name="Freeform: Shape 72">
              <a:extLst>
                <a:ext uri="{FF2B5EF4-FFF2-40B4-BE49-F238E27FC236}">
                  <a16:creationId xmlns:a16="http://schemas.microsoft.com/office/drawing/2014/main" id="{BC5C6286-6CD6-460B-9C8A-E20105AB311C}"/>
                </a:ext>
              </a:extLst>
            </p:cNvPr>
            <p:cNvSpPr/>
            <p:nvPr/>
          </p:nvSpPr>
          <p:spPr>
            <a:xfrm>
              <a:off x="13223039" y="4408834"/>
              <a:ext cx="1581150" cy="2190750"/>
            </a:xfrm>
            <a:custGeom>
              <a:avLst/>
              <a:gdLst>
                <a:gd name="connsiteX0" fmla="*/ 1581541 w 1581150"/>
                <a:gd name="connsiteY0" fmla="*/ 2028351 h 2190750"/>
                <a:gd name="connsiteX1" fmla="*/ 1581541 w 1581150"/>
                <a:gd name="connsiteY1" fmla="*/ 2028447 h 2190750"/>
                <a:gd name="connsiteX2" fmla="*/ 833924 w 1581150"/>
                <a:gd name="connsiteY2" fmla="*/ 2195515 h 2190750"/>
                <a:gd name="connsiteX3" fmla="*/ 196797 w 1581150"/>
                <a:gd name="connsiteY3" fmla="*/ 2122459 h 2190750"/>
                <a:gd name="connsiteX4" fmla="*/ 196701 w 1581150"/>
                <a:gd name="connsiteY4" fmla="*/ 2122459 h 2190750"/>
                <a:gd name="connsiteX5" fmla="*/ 7154 w 1581150"/>
                <a:gd name="connsiteY5" fmla="*/ 2032923 h 2190750"/>
                <a:gd name="connsiteX6" fmla="*/ 42015 w 1581150"/>
                <a:gd name="connsiteY6" fmla="*/ 1678212 h 2190750"/>
                <a:gd name="connsiteX7" fmla="*/ 79353 w 1581150"/>
                <a:gd name="connsiteY7" fmla="*/ 1383033 h 2190750"/>
                <a:gd name="connsiteX8" fmla="*/ 140409 w 1581150"/>
                <a:gd name="connsiteY8" fmla="*/ 331758 h 2190750"/>
                <a:gd name="connsiteX9" fmla="*/ 487309 w 1581150"/>
                <a:gd name="connsiteY9" fmla="*/ 6765 h 2190750"/>
                <a:gd name="connsiteX10" fmla="*/ 1559443 w 1581150"/>
                <a:gd name="connsiteY10" fmla="*/ 1631445 h 2190750"/>
                <a:gd name="connsiteX11" fmla="*/ 1581541 w 1581150"/>
                <a:gd name="connsiteY11" fmla="*/ 2028351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150" h="2190750">
                  <a:moveTo>
                    <a:pt x="1581541" y="2028351"/>
                  </a:moveTo>
                  <a:lnTo>
                    <a:pt x="1581541" y="2028447"/>
                  </a:lnTo>
                  <a:cubicBezTo>
                    <a:pt x="1576302" y="2032638"/>
                    <a:pt x="1403805" y="2167797"/>
                    <a:pt x="833924" y="2195515"/>
                  </a:cubicBezTo>
                  <a:cubicBezTo>
                    <a:pt x="539697" y="2209803"/>
                    <a:pt x="331004" y="2167512"/>
                    <a:pt x="196797" y="2122459"/>
                  </a:cubicBezTo>
                  <a:lnTo>
                    <a:pt x="196701" y="2122459"/>
                  </a:lnTo>
                  <a:cubicBezTo>
                    <a:pt x="66971" y="2079025"/>
                    <a:pt x="7154" y="2032923"/>
                    <a:pt x="7154" y="2032923"/>
                  </a:cubicBezTo>
                  <a:cubicBezTo>
                    <a:pt x="-8467" y="1923195"/>
                    <a:pt x="772" y="1803561"/>
                    <a:pt x="42015" y="1678212"/>
                  </a:cubicBezTo>
                  <a:cubicBezTo>
                    <a:pt x="63542" y="1612585"/>
                    <a:pt x="74019" y="1507810"/>
                    <a:pt x="79353" y="1383033"/>
                  </a:cubicBezTo>
                  <a:cubicBezTo>
                    <a:pt x="94022" y="1054611"/>
                    <a:pt x="75162" y="587695"/>
                    <a:pt x="140409" y="331758"/>
                  </a:cubicBezTo>
                  <a:cubicBezTo>
                    <a:pt x="230515" y="-21429"/>
                    <a:pt x="397012" y="-10570"/>
                    <a:pt x="487309" y="6765"/>
                  </a:cubicBezTo>
                  <a:cubicBezTo>
                    <a:pt x="761629" y="59343"/>
                    <a:pt x="1459050" y="899448"/>
                    <a:pt x="1559443" y="1631445"/>
                  </a:cubicBezTo>
                  <a:cubicBezTo>
                    <a:pt x="1579255" y="1776510"/>
                    <a:pt x="1589542" y="1910242"/>
                    <a:pt x="1581541" y="2028351"/>
                  </a:cubicBezTo>
                  <a:close/>
                </a:path>
              </a:pathLst>
            </a:custGeom>
            <a:solidFill>
              <a:schemeClr val="accent1"/>
            </a:solidFill>
            <a:ln w="9525" cap="flat">
              <a:noFill/>
              <a:prstDash val="solid"/>
              <a:miter/>
            </a:ln>
            <a:effectLst>
              <a:outerShdw blurRad="1066800" sx="102000" sy="102000" algn="ctr" rotWithShape="0">
                <a:schemeClr val="accent1">
                  <a:lumMod val="75000"/>
                  <a:alpha val="88000"/>
                </a:schemeClr>
              </a:outerShdw>
            </a:effectLst>
          </p:spPr>
          <p:txBody>
            <a:bodyPr rtlCol="0" anchor="ctr"/>
            <a:lstStyle/>
            <a:p>
              <a:pPr defTabSz="228554"/>
              <a:endParaRPr lang="en-US" sz="900">
                <a:solidFill>
                  <a:srgbClr val="172144"/>
                </a:solidFill>
                <a:latin typeface="Calibri"/>
              </a:endParaRPr>
            </a:p>
          </p:txBody>
        </p:sp>
        <p:sp>
          <p:nvSpPr>
            <p:cNvPr id="74" name="Freeform: Shape 73">
              <a:extLst>
                <a:ext uri="{FF2B5EF4-FFF2-40B4-BE49-F238E27FC236}">
                  <a16:creationId xmlns:a16="http://schemas.microsoft.com/office/drawing/2014/main" id="{8713DA0C-5911-4A5D-B290-BF014709D971}"/>
                </a:ext>
              </a:extLst>
            </p:cNvPr>
            <p:cNvSpPr/>
            <p:nvPr/>
          </p:nvSpPr>
          <p:spPr>
            <a:xfrm>
              <a:off x="14804580" y="6437185"/>
              <a:ext cx="9525" cy="9525"/>
            </a:xfrm>
            <a:custGeom>
              <a:avLst/>
              <a:gdLst>
                <a:gd name="connsiteX0" fmla="*/ 95 w 0"/>
                <a:gd name="connsiteY0" fmla="*/ 0 h 0"/>
                <a:gd name="connsiteX1" fmla="*/ 0 w 0"/>
                <a:gd name="connsiteY1" fmla="*/ 95 h 0"/>
                <a:gd name="connsiteX2" fmla="*/ 0 w 0"/>
                <a:gd name="connsiteY2" fmla="*/ 0 h 0"/>
                <a:gd name="connsiteX3" fmla="*/ 9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95" y="0"/>
                  </a:moveTo>
                  <a:cubicBezTo>
                    <a:pt x="95" y="0"/>
                    <a:pt x="95" y="0"/>
                    <a:pt x="0" y="95"/>
                  </a:cubicBezTo>
                  <a:lnTo>
                    <a:pt x="0" y="0"/>
                  </a:lnTo>
                  <a:cubicBezTo>
                    <a:pt x="95" y="0"/>
                    <a:pt x="95" y="0"/>
                    <a:pt x="95" y="0"/>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5" name="Freeform: Shape 74">
              <a:extLst>
                <a:ext uri="{FF2B5EF4-FFF2-40B4-BE49-F238E27FC236}">
                  <a16:creationId xmlns:a16="http://schemas.microsoft.com/office/drawing/2014/main" id="{907CFAE8-4E63-43F0-8D1D-69DD71FF2BD1}"/>
                </a:ext>
              </a:extLst>
            </p:cNvPr>
            <p:cNvSpPr/>
            <p:nvPr/>
          </p:nvSpPr>
          <p:spPr>
            <a:xfrm>
              <a:off x="11963757" y="5860567"/>
              <a:ext cx="352425" cy="161925"/>
            </a:xfrm>
            <a:custGeom>
              <a:avLst/>
              <a:gdLst>
                <a:gd name="connsiteX0" fmla="*/ 336320 w 352425"/>
                <a:gd name="connsiteY0" fmla="*/ 151232 h 161925"/>
                <a:gd name="connsiteX1" fmla="*/ 27424 w 352425"/>
                <a:gd name="connsiteY1" fmla="*/ 166567 h 161925"/>
                <a:gd name="connsiteX2" fmla="*/ 3040 w 352425"/>
                <a:gd name="connsiteY2" fmla="*/ 144469 h 161925"/>
                <a:gd name="connsiteX3" fmla="*/ 88 w 352425"/>
                <a:gd name="connsiteY3" fmla="*/ 84176 h 161925"/>
                <a:gd name="connsiteX4" fmla="*/ 65905 w 352425"/>
                <a:gd name="connsiteY4" fmla="*/ 11500 h 161925"/>
                <a:gd name="connsiteX5" fmla="*/ 296029 w 352425"/>
                <a:gd name="connsiteY5" fmla="*/ 70 h 161925"/>
                <a:gd name="connsiteX6" fmla="*/ 354418 w 352425"/>
                <a:gd name="connsiteY6" fmla="*/ 52934 h 161925"/>
                <a:gd name="connsiteX7" fmla="*/ 358132 w 352425"/>
                <a:gd name="connsiteY7" fmla="*/ 127324 h 161925"/>
                <a:gd name="connsiteX8" fmla="*/ 336320 w 352425"/>
                <a:gd name="connsiteY8" fmla="*/ 15123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161925">
                  <a:moveTo>
                    <a:pt x="336320" y="151232"/>
                  </a:moveTo>
                  <a:lnTo>
                    <a:pt x="27424" y="166567"/>
                  </a:lnTo>
                  <a:cubicBezTo>
                    <a:pt x="14566" y="167234"/>
                    <a:pt x="3612" y="157327"/>
                    <a:pt x="3040" y="144469"/>
                  </a:cubicBezTo>
                  <a:lnTo>
                    <a:pt x="88" y="84176"/>
                  </a:lnTo>
                  <a:cubicBezTo>
                    <a:pt x="-1818" y="45980"/>
                    <a:pt x="27615" y="13405"/>
                    <a:pt x="65905" y="11500"/>
                  </a:cubicBezTo>
                  <a:lnTo>
                    <a:pt x="296029" y="70"/>
                  </a:lnTo>
                  <a:cubicBezTo>
                    <a:pt x="326700" y="-1454"/>
                    <a:pt x="352893" y="22168"/>
                    <a:pt x="354418" y="52934"/>
                  </a:cubicBezTo>
                  <a:lnTo>
                    <a:pt x="358132" y="127324"/>
                  </a:lnTo>
                  <a:cubicBezTo>
                    <a:pt x="358513" y="139897"/>
                    <a:pt x="348893" y="150660"/>
                    <a:pt x="336320" y="15123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6" name="Freeform: Shape 75">
              <a:extLst>
                <a:ext uri="{FF2B5EF4-FFF2-40B4-BE49-F238E27FC236}">
                  <a16:creationId xmlns:a16="http://schemas.microsoft.com/office/drawing/2014/main" id="{1DFB97FC-F9B4-4285-BE21-1D1466A33476}"/>
                </a:ext>
              </a:extLst>
            </p:cNvPr>
            <p:cNvSpPr/>
            <p:nvPr/>
          </p:nvSpPr>
          <p:spPr>
            <a:xfrm>
              <a:off x="12299981" y="5902036"/>
              <a:ext cx="200025" cy="85725"/>
            </a:xfrm>
            <a:custGeom>
              <a:avLst/>
              <a:gdLst>
                <a:gd name="connsiteX0" fmla="*/ 175356 w 200025"/>
                <a:gd name="connsiteY0" fmla="*/ 78806 h 85725"/>
                <a:gd name="connsiteX1" fmla="*/ 3906 w 200025"/>
                <a:gd name="connsiteY1" fmla="*/ 87283 h 85725"/>
                <a:gd name="connsiteX2" fmla="*/ 0 w 200025"/>
                <a:gd name="connsiteY2" fmla="*/ 8511 h 85725"/>
                <a:gd name="connsiteX3" fmla="*/ 171450 w 200025"/>
                <a:gd name="connsiteY3" fmla="*/ 34 h 85725"/>
                <a:gd name="connsiteX4" fmla="*/ 201263 w 200025"/>
                <a:gd name="connsiteY4" fmla="*/ 26990 h 85725"/>
                <a:gd name="connsiteX5" fmla="*/ 202311 w 200025"/>
                <a:gd name="connsiteY5" fmla="*/ 48993 h 85725"/>
                <a:gd name="connsiteX6" fmla="*/ 175356 w 200025"/>
                <a:gd name="connsiteY6" fmla="*/ 7880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85725">
                  <a:moveTo>
                    <a:pt x="175356" y="78806"/>
                  </a:moveTo>
                  <a:lnTo>
                    <a:pt x="3906" y="87283"/>
                  </a:lnTo>
                  <a:lnTo>
                    <a:pt x="0" y="8511"/>
                  </a:lnTo>
                  <a:lnTo>
                    <a:pt x="171450" y="34"/>
                  </a:lnTo>
                  <a:cubicBezTo>
                    <a:pt x="187166" y="-728"/>
                    <a:pt x="200501" y="11369"/>
                    <a:pt x="201263" y="26990"/>
                  </a:cubicBezTo>
                  <a:lnTo>
                    <a:pt x="202311" y="48993"/>
                  </a:lnTo>
                  <a:cubicBezTo>
                    <a:pt x="203168" y="64614"/>
                    <a:pt x="191071" y="77949"/>
                    <a:pt x="175356" y="78806"/>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7" name="Freeform: Shape 76">
              <a:extLst>
                <a:ext uri="{FF2B5EF4-FFF2-40B4-BE49-F238E27FC236}">
                  <a16:creationId xmlns:a16="http://schemas.microsoft.com/office/drawing/2014/main" id="{B3244043-56F3-4CA7-9651-26F167E1A393}"/>
                </a:ext>
              </a:extLst>
            </p:cNvPr>
            <p:cNvSpPr/>
            <p:nvPr/>
          </p:nvSpPr>
          <p:spPr>
            <a:xfrm>
              <a:off x="13223025" y="5420867"/>
              <a:ext cx="1095375" cy="1104900"/>
            </a:xfrm>
            <a:custGeom>
              <a:avLst/>
              <a:gdLst>
                <a:gd name="connsiteX0" fmla="*/ 1035678 w 1095375"/>
                <a:gd name="connsiteY0" fmla="*/ 615696 h 1104900"/>
                <a:gd name="connsiteX1" fmla="*/ 196811 w 1095375"/>
                <a:gd name="connsiteY1" fmla="*/ 1110425 h 1104900"/>
                <a:gd name="connsiteX2" fmla="*/ 196715 w 1095375"/>
                <a:gd name="connsiteY2" fmla="*/ 1110425 h 1104900"/>
                <a:gd name="connsiteX3" fmla="*/ 7168 w 1095375"/>
                <a:gd name="connsiteY3" fmla="*/ 1020889 h 1104900"/>
                <a:gd name="connsiteX4" fmla="*/ 19170 w 1095375"/>
                <a:gd name="connsiteY4" fmla="*/ 749618 h 1104900"/>
                <a:gd name="connsiteX5" fmla="*/ 457510 w 1095375"/>
                <a:gd name="connsiteY5" fmla="*/ 753332 h 1104900"/>
                <a:gd name="connsiteX6" fmla="*/ 1078731 w 1095375"/>
                <a:gd name="connsiteY6" fmla="*/ 68580 h 1104900"/>
                <a:gd name="connsiteX7" fmla="*/ 1074921 w 1095375"/>
                <a:gd name="connsiteY7" fmla="*/ 0 h 1104900"/>
                <a:gd name="connsiteX8" fmla="*/ 1035678 w 1095375"/>
                <a:gd name="connsiteY8" fmla="*/ 61569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1104900">
                  <a:moveTo>
                    <a:pt x="1035678" y="615696"/>
                  </a:moveTo>
                  <a:cubicBezTo>
                    <a:pt x="916139" y="794099"/>
                    <a:pt x="643629" y="1063657"/>
                    <a:pt x="196811" y="1110425"/>
                  </a:cubicBezTo>
                  <a:lnTo>
                    <a:pt x="196715" y="1110425"/>
                  </a:lnTo>
                  <a:cubicBezTo>
                    <a:pt x="66985" y="1066991"/>
                    <a:pt x="7168" y="1020889"/>
                    <a:pt x="7168" y="1020889"/>
                  </a:cubicBezTo>
                  <a:cubicBezTo>
                    <a:pt x="-5024" y="935736"/>
                    <a:pt x="-2071" y="844677"/>
                    <a:pt x="19170" y="749618"/>
                  </a:cubicBezTo>
                  <a:cubicBezTo>
                    <a:pt x="201288" y="773239"/>
                    <a:pt x="360926" y="780955"/>
                    <a:pt x="457510" y="753332"/>
                  </a:cubicBezTo>
                  <a:cubicBezTo>
                    <a:pt x="778693" y="661702"/>
                    <a:pt x="1064253" y="525685"/>
                    <a:pt x="1078731" y="68580"/>
                  </a:cubicBezTo>
                  <a:cubicBezTo>
                    <a:pt x="1079398" y="46482"/>
                    <a:pt x="1078064" y="23527"/>
                    <a:pt x="1074921" y="0"/>
                  </a:cubicBezTo>
                  <a:cubicBezTo>
                    <a:pt x="1074921" y="0"/>
                    <a:pt x="1155026" y="437483"/>
                    <a:pt x="1035678" y="615696"/>
                  </a:cubicBezTo>
                  <a:close/>
                </a:path>
              </a:pathLst>
            </a:custGeom>
            <a:solidFill>
              <a:schemeClr val="accent1">
                <a:lumMod val="50000"/>
                <a:alpha val="2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8" name="Freeform: Shape 77">
              <a:extLst>
                <a:ext uri="{FF2B5EF4-FFF2-40B4-BE49-F238E27FC236}">
                  <a16:creationId xmlns:a16="http://schemas.microsoft.com/office/drawing/2014/main" id="{8309F1BF-0F03-414E-9B7B-A85BC9D0650B}"/>
                </a:ext>
              </a:extLst>
            </p:cNvPr>
            <p:cNvSpPr/>
            <p:nvPr/>
          </p:nvSpPr>
          <p:spPr>
            <a:xfrm>
              <a:off x="13306012" y="5134451"/>
              <a:ext cx="266700" cy="485775"/>
            </a:xfrm>
            <a:custGeom>
              <a:avLst/>
              <a:gdLst>
                <a:gd name="connsiteX0" fmla="*/ 267177 w 266700"/>
                <a:gd name="connsiteY0" fmla="*/ 249460 h 485775"/>
                <a:gd name="connsiteX1" fmla="*/ 13240 w 266700"/>
                <a:gd name="connsiteY1" fmla="*/ 487966 h 485775"/>
                <a:gd name="connsiteX2" fmla="*/ 0 w 266700"/>
                <a:gd name="connsiteY2" fmla="*/ 490442 h 485775"/>
                <a:gd name="connsiteX3" fmla="*/ 95 w 266700"/>
                <a:gd name="connsiteY3" fmla="*/ 486727 h 485775"/>
                <a:gd name="connsiteX4" fmla="*/ 159639 w 266700"/>
                <a:gd name="connsiteY4" fmla="*/ 346900 h 485775"/>
                <a:gd name="connsiteX5" fmla="*/ 206883 w 266700"/>
                <a:gd name="connsiteY5" fmla="*/ 0 h 485775"/>
                <a:gd name="connsiteX6" fmla="*/ 267177 w 266700"/>
                <a:gd name="connsiteY6" fmla="*/ 24946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485775">
                  <a:moveTo>
                    <a:pt x="267177" y="249460"/>
                  </a:moveTo>
                  <a:cubicBezTo>
                    <a:pt x="235839" y="371475"/>
                    <a:pt x="137065" y="464630"/>
                    <a:pt x="13240" y="487966"/>
                  </a:cubicBezTo>
                  <a:cubicBezTo>
                    <a:pt x="8858" y="488728"/>
                    <a:pt x="4382" y="489680"/>
                    <a:pt x="0" y="490442"/>
                  </a:cubicBezTo>
                  <a:lnTo>
                    <a:pt x="95" y="486727"/>
                  </a:lnTo>
                  <a:cubicBezTo>
                    <a:pt x="95" y="486727"/>
                    <a:pt x="63055" y="468344"/>
                    <a:pt x="159639" y="346900"/>
                  </a:cubicBezTo>
                  <a:cubicBezTo>
                    <a:pt x="259842" y="220789"/>
                    <a:pt x="206883" y="0"/>
                    <a:pt x="206883" y="0"/>
                  </a:cubicBezTo>
                  <a:cubicBezTo>
                    <a:pt x="249555" y="83344"/>
                    <a:pt x="289465" y="162401"/>
                    <a:pt x="267177" y="249460"/>
                  </a:cubicBezTo>
                  <a:close/>
                </a:path>
              </a:pathLst>
            </a:custGeom>
            <a:solidFill>
              <a:schemeClr val="accent1">
                <a:lumMod val="50000"/>
                <a:alpha val="2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9" name="Freeform: Shape 78">
              <a:extLst>
                <a:ext uri="{FF2B5EF4-FFF2-40B4-BE49-F238E27FC236}">
                  <a16:creationId xmlns:a16="http://schemas.microsoft.com/office/drawing/2014/main" id="{03A4EA2B-56E5-4561-9F23-DDC123655598}"/>
                </a:ext>
              </a:extLst>
            </p:cNvPr>
            <p:cNvSpPr/>
            <p:nvPr/>
          </p:nvSpPr>
          <p:spPr>
            <a:xfrm>
              <a:off x="12354845" y="4604693"/>
              <a:ext cx="1943100" cy="1581150"/>
            </a:xfrm>
            <a:custGeom>
              <a:avLst/>
              <a:gdLst>
                <a:gd name="connsiteX0" fmla="*/ 1946910 w 1943100"/>
                <a:gd name="connsiteY0" fmla="*/ 884754 h 1581150"/>
                <a:gd name="connsiteX1" fmla="*/ 1325689 w 1943100"/>
                <a:gd name="connsiteY1" fmla="*/ 1569506 h 1581150"/>
                <a:gd name="connsiteX2" fmla="*/ 887349 w 1943100"/>
                <a:gd name="connsiteY2" fmla="*/ 1565792 h 1581150"/>
                <a:gd name="connsiteX3" fmla="*/ 29051 w 1943100"/>
                <a:gd name="connsiteY3" fmla="*/ 1412058 h 1581150"/>
                <a:gd name="connsiteX4" fmla="*/ 0 w 1943100"/>
                <a:gd name="connsiteY4" fmla="*/ 1377292 h 1581150"/>
                <a:gd name="connsiteX5" fmla="*/ 0 w 1943100"/>
                <a:gd name="connsiteY5" fmla="*/ 1297663 h 1581150"/>
                <a:gd name="connsiteX6" fmla="*/ 24289 w 1943100"/>
                <a:gd name="connsiteY6" fmla="*/ 1264230 h 1581150"/>
                <a:gd name="connsiteX7" fmla="*/ 951166 w 1943100"/>
                <a:gd name="connsiteY7" fmla="*/ 1020200 h 1581150"/>
                <a:gd name="connsiteX8" fmla="*/ 964406 w 1943100"/>
                <a:gd name="connsiteY8" fmla="*/ 1017723 h 1581150"/>
                <a:gd name="connsiteX9" fmla="*/ 1218343 w 1943100"/>
                <a:gd name="connsiteY9" fmla="*/ 779217 h 1581150"/>
                <a:gd name="connsiteX10" fmla="*/ 1158145 w 1943100"/>
                <a:gd name="connsiteY10" fmla="*/ 529758 h 1581150"/>
                <a:gd name="connsiteX11" fmla="*/ 1106234 w 1943100"/>
                <a:gd name="connsiteY11" fmla="*/ 163045 h 1581150"/>
                <a:gd name="connsiteX12" fmla="*/ 1561719 w 1943100"/>
                <a:gd name="connsiteY12" fmla="*/ 93703 h 1581150"/>
                <a:gd name="connsiteX13" fmla="*/ 1943100 w 1943100"/>
                <a:gd name="connsiteY13" fmla="*/ 816270 h 1581150"/>
                <a:gd name="connsiteX14" fmla="*/ 1946910 w 1943100"/>
                <a:gd name="connsiteY14" fmla="*/ 884754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100" h="1581150">
                  <a:moveTo>
                    <a:pt x="1946910" y="884754"/>
                  </a:moveTo>
                  <a:cubicBezTo>
                    <a:pt x="1932337" y="1341859"/>
                    <a:pt x="1646873" y="1477876"/>
                    <a:pt x="1325689" y="1569506"/>
                  </a:cubicBezTo>
                  <a:cubicBezTo>
                    <a:pt x="1229106" y="1597129"/>
                    <a:pt x="1069467" y="1589414"/>
                    <a:pt x="887349" y="1565792"/>
                  </a:cubicBezTo>
                  <a:cubicBezTo>
                    <a:pt x="605028" y="1529216"/>
                    <a:pt x="268605" y="1454064"/>
                    <a:pt x="29051" y="1412058"/>
                  </a:cubicBezTo>
                  <a:cubicBezTo>
                    <a:pt x="12192" y="1409010"/>
                    <a:pt x="0" y="1394532"/>
                    <a:pt x="0" y="1377292"/>
                  </a:cubicBezTo>
                  <a:lnTo>
                    <a:pt x="0" y="1297663"/>
                  </a:lnTo>
                  <a:cubicBezTo>
                    <a:pt x="0" y="1282328"/>
                    <a:pt x="9811" y="1268897"/>
                    <a:pt x="24289" y="1264230"/>
                  </a:cubicBezTo>
                  <a:cubicBezTo>
                    <a:pt x="129254" y="1230321"/>
                    <a:pt x="556546" y="1095543"/>
                    <a:pt x="951166" y="1020200"/>
                  </a:cubicBezTo>
                  <a:cubicBezTo>
                    <a:pt x="955548" y="1019438"/>
                    <a:pt x="960025" y="1018485"/>
                    <a:pt x="964406" y="1017723"/>
                  </a:cubicBezTo>
                  <a:cubicBezTo>
                    <a:pt x="1088327" y="994387"/>
                    <a:pt x="1187101" y="901233"/>
                    <a:pt x="1218343" y="779217"/>
                  </a:cubicBezTo>
                  <a:cubicBezTo>
                    <a:pt x="1240631" y="692159"/>
                    <a:pt x="1200817" y="613101"/>
                    <a:pt x="1158145" y="529758"/>
                  </a:cubicBezTo>
                  <a:cubicBezTo>
                    <a:pt x="1103566" y="422887"/>
                    <a:pt x="1044321" y="309063"/>
                    <a:pt x="1106234" y="163045"/>
                  </a:cubicBezTo>
                  <a:cubicBezTo>
                    <a:pt x="1189006" y="-32027"/>
                    <a:pt x="1451991" y="-48124"/>
                    <a:pt x="1561719" y="93703"/>
                  </a:cubicBezTo>
                  <a:cubicBezTo>
                    <a:pt x="1662493" y="223529"/>
                    <a:pt x="1909191" y="557666"/>
                    <a:pt x="1943100" y="816270"/>
                  </a:cubicBezTo>
                  <a:cubicBezTo>
                    <a:pt x="1946243" y="839701"/>
                    <a:pt x="1947577" y="862656"/>
                    <a:pt x="1946910" y="884754"/>
                  </a:cubicBez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1" name="Freeform: Shape 80">
              <a:extLst>
                <a:ext uri="{FF2B5EF4-FFF2-40B4-BE49-F238E27FC236}">
                  <a16:creationId xmlns:a16="http://schemas.microsoft.com/office/drawing/2014/main" id="{5ACD794C-E605-4D68-B141-734537226178}"/>
                </a:ext>
              </a:extLst>
            </p:cNvPr>
            <p:cNvSpPr/>
            <p:nvPr/>
          </p:nvSpPr>
          <p:spPr>
            <a:xfrm>
              <a:off x="11602370" y="5943123"/>
              <a:ext cx="723900" cy="114300"/>
            </a:xfrm>
            <a:custGeom>
              <a:avLst/>
              <a:gdLst>
                <a:gd name="connsiteX0" fmla="*/ 726662 w 723900"/>
                <a:gd name="connsiteY0" fmla="*/ 116396 h 114300"/>
                <a:gd name="connsiteX1" fmla="*/ 0 w 723900"/>
                <a:gd name="connsiteY1" fmla="*/ 116396 h 114300"/>
                <a:gd name="connsiteX2" fmla="*/ 0 w 723900"/>
                <a:gd name="connsiteY2" fmla="*/ 0 h 114300"/>
                <a:gd name="connsiteX3" fmla="*/ 726662 w 723900"/>
                <a:gd name="connsiteY3" fmla="*/ 58198 h 114300"/>
              </a:gdLst>
              <a:ahLst/>
              <a:cxnLst>
                <a:cxn ang="0">
                  <a:pos x="connsiteX0" y="connsiteY0"/>
                </a:cxn>
                <a:cxn ang="0">
                  <a:pos x="connsiteX1" y="connsiteY1"/>
                </a:cxn>
                <a:cxn ang="0">
                  <a:pos x="connsiteX2" y="connsiteY2"/>
                </a:cxn>
                <a:cxn ang="0">
                  <a:pos x="connsiteX3" y="connsiteY3"/>
                </a:cxn>
              </a:cxnLst>
              <a:rect l="l" t="t" r="r" b="b"/>
              <a:pathLst>
                <a:path w="723900" h="114300">
                  <a:moveTo>
                    <a:pt x="726662" y="116396"/>
                  </a:moveTo>
                  <a:lnTo>
                    <a:pt x="0" y="116396"/>
                  </a:lnTo>
                  <a:lnTo>
                    <a:pt x="0" y="0"/>
                  </a:lnTo>
                  <a:lnTo>
                    <a:pt x="726662" y="58198"/>
                  </a:ln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87" name="Group 86">
            <a:extLst>
              <a:ext uri="{FF2B5EF4-FFF2-40B4-BE49-F238E27FC236}">
                <a16:creationId xmlns:a16="http://schemas.microsoft.com/office/drawing/2014/main" id="{985E6384-D617-4489-9510-F11D65224B1C}"/>
              </a:ext>
            </a:extLst>
          </p:cNvPr>
          <p:cNvGrpSpPr/>
          <p:nvPr/>
        </p:nvGrpSpPr>
        <p:grpSpPr>
          <a:xfrm>
            <a:off x="6952038" y="1226803"/>
            <a:ext cx="2169750" cy="4158939"/>
            <a:chOff x="6779768" y="3500437"/>
            <a:chExt cx="3286125" cy="6298787"/>
          </a:xfrm>
        </p:grpSpPr>
        <p:sp>
          <p:nvSpPr>
            <p:cNvPr id="83" name="Freeform: Shape 82">
              <a:extLst>
                <a:ext uri="{FF2B5EF4-FFF2-40B4-BE49-F238E27FC236}">
                  <a16:creationId xmlns:a16="http://schemas.microsoft.com/office/drawing/2014/main" id="{8DA09476-C1A3-4137-AC4F-AE690E4A112D}"/>
                </a:ext>
              </a:extLst>
            </p:cNvPr>
            <p:cNvSpPr/>
            <p:nvPr/>
          </p:nvSpPr>
          <p:spPr>
            <a:xfrm>
              <a:off x="7992194" y="3505771"/>
              <a:ext cx="428625" cy="2085975"/>
            </a:xfrm>
            <a:custGeom>
              <a:avLst/>
              <a:gdLst>
                <a:gd name="connsiteX0" fmla="*/ 43826 w 428625"/>
                <a:gd name="connsiteY0" fmla="*/ 0 h 2085975"/>
                <a:gd name="connsiteX1" fmla="*/ 30681 w 428625"/>
                <a:gd name="connsiteY1" fmla="*/ 890778 h 2085975"/>
                <a:gd name="connsiteX2" fmla="*/ 189939 w 428625"/>
                <a:gd name="connsiteY2" fmla="*/ 1567148 h 2085975"/>
                <a:gd name="connsiteX3" fmla="*/ 433684 w 428625"/>
                <a:gd name="connsiteY3" fmla="*/ 2092452 h 2085975"/>
                <a:gd name="connsiteX4" fmla="*/ 43826 w 428625"/>
                <a:gd name="connsiteY4" fmla="*/ 0 h 20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2085975">
                  <a:moveTo>
                    <a:pt x="43826" y="0"/>
                  </a:moveTo>
                  <a:cubicBezTo>
                    <a:pt x="43826" y="0"/>
                    <a:pt x="-45328" y="488823"/>
                    <a:pt x="30681" y="890778"/>
                  </a:cubicBezTo>
                  <a:cubicBezTo>
                    <a:pt x="106691" y="1292733"/>
                    <a:pt x="137838" y="1418082"/>
                    <a:pt x="189939" y="1567148"/>
                  </a:cubicBezTo>
                  <a:cubicBezTo>
                    <a:pt x="242136" y="1716215"/>
                    <a:pt x="433684" y="2092452"/>
                    <a:pt x="433684" y="2092452"/>
                  </a:cubicBezTo>
                  <a:lnTo>
                    <a:pt x="43826" y="0"/>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4" name="Freeform: Shape 83">
              <a:extLst>
                <a:ext uri="{FF2B5EF4-FFF2-40B4-BE49-F238E27FC236}">
                  <a16:creationId xmlns:a16="http://schemas.microsoft.com/office/drawing/2014/main" id="{46B2EC32-E338-434A-BDBC-72963EFAB50D}"/>
                </a:ext>
              </a:extLst>
            </p:cNvPr>
            <p:cNvSpPr/>
            <p:nvPr/>
          </p:nvSpPr>
          <p:spPr>
            <a:xfrm>
              <a:off x="8036020" y="3500437"/>
              <a:ext cx="419100" cy="2095500"/>
            </a:xfrm>
            <a:custGeom>
              <a:avLst/>
              <a:gdLst>
                <a:gd name="connsiteX0" fmla="*/ 0 w 419100"/>
                <a:gd name="connsiteY0" fmla="*/ 5334 h 2095500"/>
                <a:gd name="connsiteX1" fmla="*/ 18669 w 419100"/>
                <a:gd name="connsiteY1" fmla="*/ 0 h 2095500"/>
                <a:gd name="connsiteX2" fmla="*/ 423196 w 419100"/>
                <a:gd name="connsiteY2" fmla="*/ 2089976 h 2095500"/>
                <a:gd name="connsiteX3" fmla="*/ 389858 w 419100"/>
                <a:gd name="connsiteY3" fmla="*/ 2097786 h 2095500"/>
              </a:gdLst>
              <a:ahLst/>
              <a:cxnLst>
                <a:cxn ang="0">
                  <a:pos x="connsiteX0" y="connsiteY0"/>
                </a:cxn>
                <a:cxn ang="0">
                  <a:pos x="connsiteX1" y="connsiteY1"/>
                </a:cxn>
                <a:cxn ang="0">
                  <a:pos x="connsiteX2" y="connsiteY2"/>
                </a:cxn>
                <a:cxn ang="0">
                  <a:pos x="connsiteX3" y="connsiteY3"/>
                </a:cxn>
              </a:cxnLst>
              <a:rect l="l" t="t" r="r" b="b"/>
              <a:pathLst>
                <a:path w="419100" h="2095500">
                  <a:moveTo>
                    <a:pt x="0" y="5334"/>
                  </a:moveTo>
                  <a:lnTo>
                    <a:pt x="18669" y="0"/>
                  </a:lnTo>
                  <a:lnTo>
                    <a:pt x="423196" y="2089976"/>
                  </a:lnTo>
                  <a:lnTo>
                    <a:pt x="389858" y="2097786"/>
                  </a:ln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5" name="Freeform: Shape 84">
              <a:extLst>
                <a:ext uri="{FF2B5EF4-FFF2-40B4-BE49-F238E27FC236}">
                  <a16:creationId xmlns:a16="http://schemas.microsoft.com/office/drawing/2014/main" id="{0D86D094-101A-4AFC-A6FD-8B46B3070DEA}"/>
                </a:ext>
              </a:extLst>
            </p:cNvPr>
            <p:cNvSpPr/>
            <p:nvPr/>
          </p:nvSpPr>
          <p:spPr>
            <a:xfrm>
              <a:off x="7588239" y="4578191"/>
              <a:ext cx="942975" cy="1476375"/>
            </a:xfrm>
            <a:custGeom>
              <a:avLst/>
              <a:gdLst>
                <a:gd name="connsiteX0" fmla="*/ 469688 w 942975"/>
                <a:gd name="connsiteY0" fmla="*/ 0 h 1476375"/>
                <a:gd name="connsiteX1" fmla="*/ 384344 w 942975"/>
                <a:gd name="connsiteY1" fmla="*/ 61722 h 1476375"/>
                <a:gd name="connsiteX2" fmla="*/ 185367 w 942975"/>
                <a:gd name="connsiteY2" fmla="*/ 663226 h 1476375"/>
                <a:gd name="connsiteX3" fmla="*/ 2487 w 942975"/>
                <a:gd name="connsiteY3" fmla="*/ 1270254 h 1476375"/>
                <a:gd name="connsiteX4" fmla="*/ 51255 w 942975"/>
                <a:gd name="connsiteY4" fmla="*/ 1444657 h 1476375"/>
                <a:gd name="connsiteX5" fmla="*/ 321860 w 942975"/>
                <a:gd name="connsiteY5" fmla="*/ 1481137 h 1476375"/>
                <a:gd name="connsiteX6" fmla="*/ 803635 w 942975"/>
                <a:gd name="connsiteY6" fmla="*/ 1480471 h 1476375"/>
                <a:gd name="connsiteX7" fmla="*/ 947843 w 942975"/>
                <a:gd name="connsiteY7" fmla="*/ 1473232 h 1476375"/>
                <a:gd name="connsiteX8" fmla="*/ 945557 w 942975"/>
                <a:gd name="connsiteY8" fmla="*/ 1458659 h 1476375"/>
                <a:gd name="connsiteX9" fmla="*/ 135170 w 942975"/>
                <a:gd name="connsiteY9" fmla="*/ 1442656 h 1476375"/>
                <a:gd name="connsiteX10" fmla="*/ 38968 w 942975"/>
                <a:gd name="connsiteY10" fmla="*/ 1310069 h 1476375"/>
                <a:gd name="connsiteX11" fmla="*/ 147458 w 942975"/>
                <a:gd name="connsiteY11" fmla="*/ 909066 h 1476375"/>
                <a:gd name="connsiteX12" fmla="*/ 328909 w 942975"/>
                <a:gd name="connsiteY12" fmla="*/ 290512 h 1476375"/>
                <a:gd name="connsiteX13" fmla="*/ 377486 w 942975"/>
                <a:gd name="connsiteY13" fmla="*/ 132969 h 1476375"/>
                <a:gd name="connsiteX14" fmla="*/ 436922 w 942975"/>
                <a:gd name="connsiteY14" fmla="*/ 40196 h 1476375"/>
                <a:gd name="connsiteX15" fmla="*/ 474260 w 942975"/>
                <a:gd name="connsiteY15" fmla="*/ 22765 h 1476375"/>
                <a:gd name="connsiteX16" fmla="*/ 469688 w 942975"/>
                <a:gd name="connsiteY16" fmla="*/ 0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2975" h="1476375">
                  <a:moveTo>
                    <a:pt x="469688" y="0"/>
                  </a:moveTo>
                  <a:cubicBezTo>
                    <a:pt x="469688" y="0"/>
                    <a:pt x="404347" y="22479"/>
                    <a:pt x="384344" y="61722"/>
                  </a:cubicBezTo>
                  <a:cubicBezTo>
                    <a:pt x="364247" y="100965"/>
                    <a:pt x="234992" y="504635"/>
                    <a:pt x="185367" y="663226"/>
                  </a:cubicBezTo>
                  <a:cubicBezTo>
                    <a:pt x="135742" y="821817"/>
                    <a:pt x="10012" y="1215581"/>
                    <a:pt x="2487" y="1270254"/>
                  </a:cubicBezTo>
                  <a:cubicBezTo>
                    <a:pt x="-5038" y="1324928"/>
                    <a:pt x="2678" y="1412653"/>
                    <a:pt x="51255" y="1444657"/>
                  </a:cubicBezTo>
                  <a:cubicBezTo>
                    <a:pt x="99833" y="1476661"/>
                    <a:pt x="153839" y="1483519"/>
                    <a:pt x="321860" y="1481137"/>
                  </a:cubicBezTo>
                  <a:cubicBezTo>
                    <a:pt x="489881" y="1478756"/>
                    <a:pt x="750390" y="1479995"/>
                    <a:pt x="803635" y="1480471"/>
                  </a:cubicBezTo>
                  <a:cubicBezTo>
                    <a:pt x="856880" y="1480947"/>
                    <a:pt x="936413" y="1479804"/>
                    <a:pt x="947843" y="1473232"/>
                  </a:cubicBezTo>
                  <a:cubicBezTo>
                    <a:pt x="959273" y="1466660"/>
                    <a:pt x="945557" y="1458659"/>
                    <a:pt x="945557" y="1458659"/>
                  </a:cubicBezTo>
                  <a:cubicBezTo>
                    <a:pt x="945557" y="1458659"/>
                    <a:pt x="181652" y="1457039"/>
                    <a:pt x="135170" y="1442656"/>
                  </a:cubicBezTo>
                  <a:cubicBezTo>
                    <a:pt x="88784" y="1428274"/>
                    <a:pt x="36872" y="1345502"/>
                    <a:pt x="38968" y="1310069"/>
                  </a:cubicBezTo>
                  <a:cubicBezTo>
                    <a:pt x="41635" y="1263587"/>
                    <a:pt x="131170" y="965930"/>
                    <a:pt x="147458" y="909066"/>
                  </a:cubicBezTo>
                  <a:cubicBezTo>
                    <a:pt x="163745" y="852202"/>
                    <a:pt x="321003" y="316040"/>
                    <a:pt x="328909" y="290512"/>
                  </a:cubicBezTo>
                  <a:cubicBezTo>
                    <a:pt x="336815" y="264986"/>
                    <a:pt x="369485" y="153829"/>
                    <a:pt x="377486" y="132969"/>
                  </a:cubicBezTo>
                  <a:cubicBezTo>
                    <a:pt x="385487" y="112109"/>
                    <a:pt x="409490" y="52006"/>
                    <a:pt x="436922" y="40196"/>
                  </a:cubicBezTo>
                  <a:cubicBezTo>
                    <a:pt x="464259" y="28384"/>
                    <a:pt x="474260" y="22765"/>
                    <a:pt x="474260" y="22765"/>
                  </a:cubicBezTo>
                  <a:lnTo>
                    <a:pt x="469688" y="0"/>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6" name="Freeform: Shape 85">
              <a:extLst>
                <a:ext uri="{FF2B5EF4-FFF2-40B4-BE49-F238E27FC236}">
                  <a16:creationId xmlns:a16="http://schemas.microsoft.com/office/drawing/2014/main" id="{EBD483C5-FD86-4885-923D-3F8B0CEDEF8F}"/>
                </a:ext>
              </a:extLst>
            </p:cNvPr>
            <p:cNvSpPr/>
            <p:nvPr/>
          </p:nvSpPr>
          <p:spPr>
            <a:xfrm>
              <a:off x="7588154" y="6255924"/>
              <a:ext cx="1533525" cy="3543300"/>
            </a:xfrm>
            <a:custGeom>
              <a:avLst/>
              <a:gdLst>
                <a:gd name="connsiteX0" fmla="*/ 0 w 1533525"/>
                <a:gd name="connsiteY0" fmla="*/ 0 h 3543300"/>
                <a:gd name="connsiteX1" fmla="*/ 1536954 w 1533525"/>
                <a:gd name="connsiteY1" fmla="*/ 0 h 3543300"/>
                <a:gd name="connsiteX2" fmla="*/ 1536954 w 1533525"/>
                <a:gd name="connsiteY2" fmla="*/ 3547396 h 3543300"/>
                <a:gd name="connsiteX3" fmla="*/ 0 w 1533525"/>
                <a:gd name="connsiteY3" fmla="*/ 3547396 h 3543300"/>
              </a:gdLst>
              <a:ahLst/>
              <a:cxnLst>
                <a:cxn ang="0">
                  <a:pos x="connsiteX0" y="connsiteY0"/>
                </a:cxn>
                <a:cxn ang="0">
                  <a:pos x="connsiteX1" y="connsiteY1"/>
                </a:cxn>
                <a:cxn ang="0">
                  <a:pos x="connsiteX2" y="connsiteY2"/>
                </a:cxn>
                <a:cxn ang="0">
                  <a:pos x="connsiteX3" y="connsiteY3"/>
                </a:cxn>
              </a:cxnLst>
              <a:rect l="l" t="t" r="r" b="b"/>
              <a:pathLst>
                <a:path w="1533525" h="3543300">
                  <a:moveTo>
                    <a:pt x="0" y="0"/>
                  </a:moveTo>
                  <a:lnTo>
                    <a:pt x="1536954" y="0"/>
                  </a:lnTo>
                  <a:lnTo>
                    <a:pt x="1536954" y="3547396"/>
                  </a:lnTo>
                  <a:lnTo>
                    <a:pt x="0" y="3547396"/>
                  </a:lnTo>
                  <a:close/>
                </a:path>
              </a:pathLst>
            </a:custGeom>
            <a:solidFill>
              <a:schemeClr val="accent2">
                <a:lumMod val="75000"/>
              </a:schemeClr>
            </a:solidFill>
            <a:ln w="9525" cap="flat">
              <a:noFill/>
              <a:prstDash val="solid"/>
              <a:miter/>
            </a:ln>
            <a:effectLst>
              <a:outerShdw blurRad="685800" sx="102000" sy="102000" algn="ctr" rotWithShape="0">
                <a:schemeClr val="accent2">
                  <a:lumMod val="75000"/>
                  <a:alpha val="53000"/>
                </a:schemeClr>
              </a:outerShdw>
            </a:effectLst>
          </p:spPr>
          <p:txBody>
            <a:bodyPr rtlCol="0" anchor="ctr"/>
            <a:lstStyle/>
            <a:p>
              <a:pPr defTabSz="228554"/>
              <a:endParaRPr lang="en-US" sz="900">
                <a:solidFill>
                  <a:srgbClr val="172144"/>
                </a:solidFill>
                <a:latin typeface="Calibri"/>
              </a:endParaRPr>
            </a:p>
          </p:txBody>
        </p:sp>
        <p:sp>
          <p:nvSpPr>
            <p:cNvPr id="82" name="Freeform: Shape 81">
              <a:extLst>
                <a:ext uri="{FF2B5EF4-FFF2-40B4-BE49-F238E27FC236}">
                  <a16:creationId xmlns:a16="http://schemas.microsoft.com/office/drawing/2014/main" id="{BA445F16-E149-4DA2-8A37-0605F0E95FF0}"/>
                </a:ext>
              </a:extLst>
            </p:cNvPr>
            <p:cNvSpPr/>
            <p:nvPr/>
          </p:nvSpPr>
          <p:spPr>
            <a:xfrm>
              <a:off x="6779768" y="6059519"/>
              <a:ext cx="3286125" cy="190500"/>
            </a:xfrm>
            <a:custGeom>
              <a:avLst/>
              <a:gdLst>
                <a:gd name="connsiteX0" fmla="*/ 0 w 3286125"/>
                <a:gd name="connsiteY0" fmla="*/ 0 h 190500"/>
                <a:gd name="connsiteX1" fmla="*/ 3294317 w 3286125"/>
                <a:gd name="connsiteY1" fmla="*/ 0 h 190500"/>
                <a:gd name="connsiteX2" fmla="*/ 3294317 w 3286125"/>
                <a:gd name="connsiteY2" fmla="*/ 196406 h 190500"/>
                <a:gd name="connsiteX3" fmla="*/ 0 w 3286125"/>
                <a:gd name="connsiteY3" fmla="*/ 196406 h 190500"/>
              </a:gdLst>
              <a:ahLst/>
              <a:cxnLst>
                <a:cxn ang="0">
                  <a:pos x="connsiteX0" y="connsiteY0"/>
                </a:cxn>
                <a:cxn ang="0">
                  <a:pos x="connsiteX1" y="connsiteY1"/>
                </a:cxn>
                <a:cxn ang="0">
                  <a:pos x="connsiteX2" y="connsiteY2"/>
                </a:cxn>
                <a:cxn ang="0">
                  <a:pos x="connsiteX3" y="connsiteY3"/>
                </a:cxn>
              </a:cxnLst>
              <a:rect l="l" t="t" r="r" b="b"/>
              <a:pathLst>
                <a:path w="3286125" h="190500">
                  <a:moveTo>
                    <a:pt x="0" y="0"/>
                  </a:moveTo>
                  <a:lnTo>
                    <a:pt x="3294317" y="0"/>
                  </a:lnTo>
                  <a:lnTo>
                    <a:pt x="3294317" y="196406"/>
                  </a:lnTo>
                  <a:lnTo>
                    <a:pt x="0" y="196406"/>
                  </a:lnTo>
                  <a:close/>
                </a:path>
              </a:pathLst>
            </a:custGeom>
            <a:solidFill>
              <a:schemeClr val="accent2"/>
            </a:solidFill>
            <a:ln w="9525" cap="flat">
              <a:noFill/>
              <a:prstDash val="solid"/>
              <a:miter/>
            </a:ln>
            <a:effectLst>
              <a:outerShdw blurRad="685800" sx="102000" sy="102000" algn="ctr" rotWithShape="0">
                <a:schemeClr val="accent2">
                  <a:lumMod val="75000"/>
                  <a:alpha val="53000"/>
                </a:schemeClr>
              </a:outerShdw>
            </a:effectLst>
          </p:spPr>
          <p:txBody>
            <a:bodyPr rtlCol="0" anchor="ctr"/>
            <a:lstStyle/>
            <a:p>
              <a:pPr defTabSz="228554"/>
              <a:endParaRPr lang="en-US" sz="900">
                <a:solidFill>
                  <a:srgbClr val="172144"/>
                </a:solidFill>
                <a:latin typeface="Calibri"/>
              </a:endParaRPr>
            </a:p>
          </p:txBody>
        </p:sp>
      </p:grpSp>
      <p:grpSp>
        <p:nvGrpSpPr>
          <p:cNvPr id="48" name="Group 47">
            <a:extLst>
              <a:ext uri="{FF2B5EF4-FFF2-40B4-BE49-F238E27FC236}">
                <a16:creationId xmlns:a16="http://schemas.microsoft.com/office/drawing/2014/main" id="{5724132D-0342-4882-9D3C-8F3E098FFF0E}"/>
              </a:ext>
            </a:extLst>
          </p:cNvPr>
          <p:cNvGrpSpPr/>
          <p:nvPr/>
        </p:nvGrpSpPr>
        <p:grpSpPr>
          <a:xfrm>
            <a:off x="-2818858" y="3419363"/>
            <a:ext cx="1987365" cy="2120311"/>
            <a:chOff x="10055748" y="4729162"/>
            <a:chExt cx="3985714" cy="4252341"/>
          </a:xfrm>
        </p:grpSpPr>
        <p:grpSp>
          <p:nvGrpSpPr>
            <p:cNvPr id="46" name="Group 45">
              <a:extLst>
                <a:ext uri="{FF2B5EF4-FFF2-40B4-BE49-F238E27FC236}">
                  <a16:creationId xmlns:a16="http://schemas.microsoft.com/office/drawing/2014/main" id="{2C9D6F0F-4E23-4978-932E-9514CECD4C21}"/>
                </a:ext>
              </a:extLst>
            </p:cNvPr>
            <p:cNvGrpSpPr/>
            <p:nvPr/>
          </p:nvGrpSpPr>
          <p:grpSpPr>
            <a:xfrm>
              <a:off x="12269812" y="4729162"/>
              <a:ext cx="1771650" cy="3457670"/>
              <a:chOff x="15966966" y="4729162"/>
              <a:chExt cx="1771650" cy="3457670"/>
            </a:xfrm>
          </p:grpSpPr>
          <p:sp>
            <p:nvSpPr>
              <p:cNvPr id="26" name="Freeform: Shape 25">
                <a:extLst>
                  <a:ext uri="{FF2B5EF4-FFF2-40B4-BE49-F238E27FC236}">
                    <a16:creationId xmlns:a16="http://schemas.microsoft.com/office/drawing/2014/main" id="{8E7739A5-1FC6-4FF0-996B-DF4DFFF27EC1}"/>
                  </a:ext>
                </a:extLst>
              </p:cNvPr>
              <p:cNvSpPr/>
              <p:nvPr/>
            </p:nvSpPr>
            <p:spPr>
              <a:xfrm>
                <a:off x="15966966" y="4729257"/>
                <a:ext cx="1771650" cy="3457575"/>
              </a:xfrm>
              <a:custGeom>
                <a:avLst/>
                <a:gdLst>
                  <a:gd name="connsiteX0" fmla="*/ 771570 w 1771650"/>
                  <a:gd name="connsiteY0" fmla="*/ 392430 h 3457575"/>
                  <a:gd name="connsiteX1" fmla="*/ 577451 w 1771650"/>
                  <a:gd name="connsiteY1" fmla="*/ 662273 h 3457575"/>
                  <a:gd name="connsiteX2" fmla="*/ 379235 w 1771650"/>
                  <a:gd name="connsiteY2" fmla="*/ 977551 h 3457575"/>
                  <a:gd name="connsiteX3" fmla="*/ 561925 w 1771650"/>
                  <a:gd name="connsiteY3" fmla="*/ 1253300 h 3457575"/>
                  <a:gd name="connsiteX4" fmla="*/ 623647 w 1771650"/>
                  <a:gd name="connsiteY4" fmla="*/ 1288447 h 3457575"/>
                  <a:gd name="connsiteX5" fmla="*/ 564592 w 1771650"/>
                  <a:gd name="connsiteY5" fmla="*/ 1340168 h 3457575"/>
                  <a:gd name="connsiteX6" fmla="*/ 544113 w 1771650"/>
                  <a:gd name="connsiteY6" fmla="*/ 1323499 h 3457575"/>
                  <a:gd name="connsiteX7" fmla="*/ 318180 w 1771650"/>
                  <a:gd name="connsiteY7" fmla="*/ 1113473 h 3457575"/>
                  <a:gd name="connsiteX8" fmla="*/ 224073 w 1771650"/>
                  <a:gd name="connsiteY8" fmla="*/ 1580769 h 3457575"/>
                  <a:gd name="connsiteX9" fmla="*/ 450863 w 1771650"/>
                  <a:gd name="connsiteY9" fmla="*/ 1726883 h 3457575"/>
                  <a:gd name="connsiteX10" fmla="*/ 646030 w 1771650"/>
                  <a:gd name="connsiteY10" fmla="*/ 1830229 h 3457575"/>
                  <a:gd name="connsiteX11" fmla="*/ 682987 w 1771650"/>
                  <a:gd name="connsiteY11" fmla="*/ 1855851 h 3457575"/>
                  <a:gd name="connsiteX12" fmla="*/ 569830 w 1771650"/>
                  <a:gd name="connsiteY12" fmla="*/ 1820513 h 3457575"/>
                  <a:gd name="connsiteX13" fmla="*/ 445148 w 1771650"/>
                  <a:gd name="connsiteY13" fmla="*/ 1753934 h 3457575"/>
                  <a:gd name="connsiteX14" fmla="*/ 220453 w 1771650"/>
                  <a:gd name="connsiteY14" fmla="*/ 1615535 h 3457575"/>
                  <a:gd name="connsiteX15" fmla="*/ 217024 w 1771650"/>
                  <a:gd name="connsiteY15" fmla="*/ 1652016 h 3457575"/>
                  <a:gd name="connsiteX16" fmla="*/ 207499 w 1771650"/>
                  <a:gd name="connsiteY16" fmla="*/ 1742980 h 3457575"/>
                  <a:gd name="connsiteX17" fmla="*/ 414859 w 1771650"/>
                  <a:gd name="connsiteY17" fmla="*/ 1899761 h 3457575"/>
                  <a:gd name="connsiteX18" fmla="*/ 620599 w 1771650"/>
                  <a:gd name="connsiteY18" fmla="*/ 2010347 h 3457575"/>
                  <a:gd name="connsiteX19" fmla="*/ 659651 w 1771650"/>
                  <a:gd name="connsiteY19" fmla="*/ 2044446 h 3457575"/>
                  <a:gd name="connsiteX20" fmla="*/ 537540 w 1771650"/>
                  <a:gd name="connsiteY20" fmla="*/ 2031873 h 3457575"/>
                  <a:gd name="connsiteX21" fmla="*/ 403047 w 1771650"/>
                  <a:gd name="connsiteY21" fmla="*/ 1958150 h 3457575"/>
                  <a:gd name="connsiteX22" fmla="*/ 199022 w 1771650"/>
                  <a:gd name="connsiteY22" fmla="*/ 1814513 h 3457575"/>
                  <a:gd name="connsiteX23" fmla="*/ 120727 w 1771650"/>
                  <a:gd name="connsiteY23" fmla="*/ 2188655 h 3457575"/>
                  <a:gd name="connsiteX24" fmla="*/ 84627 w 1771650"/>
                  <a:gd name="connsiteY24" fmla="*/ 2297811 h 3457575"/>
                  <a:gd name="connsiteX25" fmla="*/ 121774 w 1771650"/>
                  <a:gd name="connsiteY25" fmla="*/ 2312765 h 3457575"/>
                  <a:gd name="connsiteX26" fmla="*/ 267793 w 1771650"/>
                  <a:gd name="connsiteY26" fmla="*/ 2409444 h 3457575"/>
                  <a:gd name="connsiteX27" fmla="*/ 54528 w 1771650"/>
                  <a:gd name="connsiteY27" fmla="*/ 2382298 h 3457575"/>
                  <a:gd name="connsiteX28" fmla="*/ 46432 w 1771650"/>
                  <a:gd name="connsiteY28" fmla="*/ 2404777 h 3457575"/>
                  <a:gd name="connsiteX29" fmla="*/ 235 w 1771650"/>
                  <a:gd name="connsiteY29" fmla="*/ 2579275 h 3457575"/>
                  <a:gd name="connsiteX30" fmla="*/ 373139 w 1771650"/>
                  <a:gd name="connsiteY30" fmla="*/ 3178588 h 3457575"/>
                  <a:gd name="connsiteX31" fmla="*/ 341707 w 1771650"/>
                  <a:gd name="connsiteY31" fmla="*/ 3332512 h 3457575"/>
                  <a:gd name="connsiteX32" fmla="*/ 287890 w 1771650"/>
                  <a:gd name="connsiteY32" fmla="*/ 3435382 h 3457575"/>
                  <a:gd name="connsiteX33" fmla="*/ 354279 w 1771650"/>
                  <a:gd name="connsiteY33" fmla="*/ 3465767 h 3457575"/>
                  <a:gd name="connsiteX34" fmla="*/ 418192 w 1771650"/>
                  <a:gd name="connsiteY34" fmla="*/ 3289364 h 3457575"/>
                  <a:gd name="connsiteX35" fmla="*/ 449911 w 1771650"/>
                  <a:gd name="connsiteY35" fmla="*/ 3257074 h 3457575"/>
                  <a:gd name="connsiteX36" fmla="*/ 526111 w 1771650"/>
                  <a:gd name="connsiteY36" fmla="*/ 3208496 h 3457575"/>
                  <a:gd name="connsiteX37" fmla="*/ 547542 w 1771650"/>
                  <a:gd name="connsiteY37" fmla="*/ 3209449 h 3457575"/>
                  <a:gd name="connsiteX38" fmla="*/ 1135806 w 1771650"/>
                  <a:gd name="connsiteY38" fmla="*/ 2900172 h 3457575"/>
                  <a:gd name="connsiteX39" fmla="*/ 774236 w 1771650"/>
                  <a:gd name="connsiteY39" fmla="*/ 2855690 h 3457575"/>
                  <a:gd name="connsiteX40" fmla="*/ 670890 w 1771650"/>
                  <a:gd name="connsiteY40" fmla="*/ 2780633 h 3457575"/>
                  <a:gd name="connsiteX41" fmla="*/ 715468 w 1771650"/>
                  <a:gd name="connsiteY41" fmla="*/ 2785872 h 3457575"/>
                  <a:gd name="connsiteX42" fmla="*/ 1152855 w 1771650"/>
                  <a:gd name="connsiteY42" fmla="*/ 2872169 h 3457575"/>
                  <a:gd name="connsiteX43" fmla="*/ 1244105 w 1771650"/>
                  <a:gd name="connsiteY43" fmla="*/ 2717197 h 3457575"/>
                  <a:gd name="connsiteX44" fmla="*/ 1246200 w 1771650"/>
                  <a:gd name="connsiteY44" fmla="*/ 2714054 h 3457575"/>
                  <a:gd name="connsiteX45" fmla="*/ 1333640 w 1771650"/>
                  <a:gd name="connsiteY45" fmla="*/ 2530888 h 3457575"/>
                  <a:gd name="connsiteX46" fmla="*/ 1098944 w 1771650"/>
                  <a:gd name="connsiteY46" fmla="*/ 2531840 h 3457575"/>
                  <a:gd name="connsiteX47" fmla="*/ 982834 w 1771650"/>
                  <a:gd name="connsiteY47" fmla="*/ 2508314 h 3457575"/>
                  <a:gd name="connsiteX48" fmla="*/ 1027411 w 1771650"/>
                  <a:gd name="connsiteY48" fmla="*/ 2503742 h 3457575"/>
                  <a:gd name="connsiteX49" fmla="*/ 1343832 w 1771650"/>
                  <a:gd name="connsiteY49" fmla="*/ 2502503 h 3457575"/>
                  <a:gd name="connsiteX50" fmla="*/ 1392409 w 1771650"/>
                  <a:gd name="connsiteY50" fmla="*/ 2334959 h 3457575"/>
                  <a:gd name="connsiteX51" fmla="*/ 1047986 w 1771650"/>
                  <a:gd name="connsiteY51" fmla="*/ 2404110 h 3457575"/>
                  <a:gd name="connsiteX52" fmla="*/ 939591 w 1771650"/>
                  <a:gd name="connsiteY52" fmla="*/ 2374678 h 3457575"/>
                  <a:gd name="connsiteX53" fmla="*/ 984263 w 1771650"/>
                  <a:gd name="connsiteY53" fmla="*/ 2358485 h 3457575"/>
                  <a:gd name="connsiteX54" fmla="*/ 1407649 w 1771650"/>
                  <a:gd name="connsiteY54" fmla="*/ 2272094 h 3457575"/>
                  <a:gd name="connsiteX55" fmla="*/ 1438415 w 1771650"/>
                  <a:gd name="connsiteY55" fmla="*/ 2137410 h 3457575"/>
                  <a:gd name="connsiteX56" fmla="*/ 1478229 w 1771650"/>
                  <a:gd name="connsiteY56" fmla="*/ 1923764 h 3457575"/>
                  <a:gd name="connsiteX57" fmla="*/ 1082466 w 1771650"/>
                  <a:gd name="connsiteY57" fmla="*/ 1988344 h 3457575"/>
                  <a:gd name="connsiteX58" fmla="*/ 964165 w 1771650"/>
                  <a:gd name="connsiteY58" fmla="*/ 1980533 h 3457575"/>
                  <a:gd name="connsiteX59" fmla="*/ 1007789 w 1771650"/>
                  <a:gd name="connsiteY59" fmla="*/ 1970151 h 3457575"/>
                  <a:gd name="connsiteX60" fmla="*/ 1483183 w 1771650"/>
                  <a:gd name="connsiteY60" fmla="*/ 1891284 h 3457575"/>
                  <a:gd name="connsiteX61" fmla="*/ 1548905 w 1771650"/>
                  <a:gd name="connsiteY61" fmla="*/ 1500188 h 3457575"/>
                  <a:gd name="connsiteX62" fmla="*/ 1246582 w 1771650"/>
                  <a:gd name="connsiteY62" fmla="*/ 1569815 h 3457575"/>
                  <a:gd name="connsiteX63" fmla="*/ 1222674 w 1771650"/>
                  <a:gd name="connsiteY63" fmla="*/ 1495044 h 3457575"/>
                  <a:gd name="connsiteX64" fmla="*/ 1585100 w 1771650"/>
                  <a:gd name="connsiteY64" fmla="*/ 1363218 h 3457575"/>
                  <a:gd name="connsiteX65" fmla="*/ 1748835 w 1771650"/>
                  <a:gd name="connsiteY65" fmla="*/ 933164 h 3457575"/>
                  <a:gd name="connsiteX66" fmla="*/ 1516806 w 1771650"/>
                  <a:gd name="connsiteY66" fmla="*/ 959358 h 3457575"/>
                  <a:gd name="connsiteX67" fmla="*/ 1461275 w 1771650"/>
                  <a:gd name="connsiteY67" fmla="*/ 923544 h 3457575"/>
                  <a:gd name="connsiteX68" fmla="*/ 1765599 w 1771650"/>
                  <a:gd name="connsiteY68" fmla="*/ 854774 h 3457575"/>
                  <a:gd name="connsiteX69" fmla="*/ 1765599 w 1771650"/>
                  <a:gd name="connsiteY69" fmla="*/ 854678 h 3457575"/>
                  <a:gd name="connsiteX70" fmla="*/ 1772457 w 1771650"/>
                  <a:gd name="connsiteY70" fmla="*/ 677990 h 3457575"/>
                  <a:gd name="connsiteX71" fmla="*/ 1560049 w 1771650"/>
                  <a:gd name="connsiteY71" fmla="*/ 738092 h 3457575"/>
                  <a:gd name="connsiteX72" fmla="*/ 1501946 w 1771650"/>
                  <a:gd name="connsiteY72" fmla="*/ 706469 h 3457575"/>
                  <a:gd name="connsiteX73" fmla="*/ 1768362 w 1771650"/>
                  <a:gd name="connsiteY73" fmla="*/ 600647 h 3457575"/>
                  <a:gd name="connsiteX74" fmla="*/ 1721880 w 1771650"/>
                  <a:gd name="connsiteY74" fmla="*/ 314230 h 3457575"/>
                  <a:gd name="connsiteX75" fmla="*/ 1742073 w 1771650"/>
                  <a:gd name="connsiteY75" fmla="*/ 0 h 3457575"/>
                  <a:gd name="connsiteX76" fmla="*/ 1292301 w 1771650"/>
                  <a:gd name="connsiteY76" fmla="*/ 48673 h 3457575"/>
                  <a:gd name="connsiteX77" fmla="*/ 1005790 w 1771650"/>
                  <a:gd name="connsiteY77" fmla="*/ 186404 h 3457575"/>
                  <a:gd name="connsiteX78" fmla="*/ 1005694 w 1771650"/>
                  <a:gd name="connsiteY78" fmla="*/ 186595 h 3457575"/>
                  <a:gd name="connsiteX79" fmla="*/ 1030554 w 1771650"/>
                  <a:gd name="connsiteY79" fmla="*/ 428911 h 3457575"/>
                  <a:gd name="connsiteX80" fmla="*/ 1076561 w 1771650"/>
                  <a:gd name="connsiteY80" fmla="*/ 508254 h 3457575"/>
                  <a:gd name="connsiteX81" fmla="*/ 1016457 w 1771650"/>
                  <a:gd name="connsiteY81" fmla="*/ 480536 h 3457575"/>
                  <a:gd name="connsiteX82" fmla="*/ 1004361 w 1771650"/>
                  <a:gd name="connsiteY82" fmla="*/ 452723 h 3457575"/>
                  <a:gd name="connsiteX83" fmla="*/ 916445 w 1771650"/>
                  <a:gd name="connsiteY83" fmla="*/ 258985 h 3457575"/>
                  <a:gd name="connsiteX84" fmla="*/ 916254 w 1771650"/>
                  <a:gd name="connsiteY84" fmla="*/ 258890 h 3457575"/>
                  <a:gd name="connsiteX85" fmla="*/ 847961 w 1771650"/>
                  <a:gd name="connsiteY85" fmla="*/ 317468 h 3457575"/>
                  <a:gd name="connsiteX86" fmla="*/ 844437 w 1771650"/>
                  <a:gd name="connsiteY86" fmla="*/ 320421 h 3457575"/>
                  <a:gd name="connsiteX87" fmla="*/ 905396 w 1771650"/>
                  <a:gd name="connsiteY87" fmla="*/ 551974 h 3457575"/>
                  <a:gd name="connsiteX88" fmla="*/ 984168 w 1771650"/>
                  <a:gd name="connsiteY88" fmla="*/ 698183 h 3457575"/>
                  <a:gd name="connsiteX89" fmla="*/ 923970 w 1771650"/>
                  <a:gd name="connsiteY89" fmla="*/ 670465 h 3457575"/>
                  <a:gd name="connsiteX90" fmla="*/ 879965 w 1771650"/>
                  <a:gd name="connsiteY90" fmla="*/ 580454 h 3457575"/>
                  <a:gd name="connsiteX91" fmla="*/ 771570 w 1771650"/>
                  <a:gd name="connsiteY91" fmla="*/ 392430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430"/>
                    </a:moveTo>
                    <a:cubicBezTo>
                      <a:pt x="697942" y="475012"/>
                      <a:pt x="636791" y="573310"/>
                      <a:pt x="577451" y="662273"/>
                    </a:cubicBezTo>
                    <a:cubicBezTo>
                      <a:pt x="508965" y="764762"/>
                      <a:pt x="436861" y="867537"/>
                      <a:pt x="379235" y="977551"/>
                    </a:cubicBezTo>
                    <a:cubicBezTo>
                      <a:pt x="388474" y="1020128"/>
                      <a:pt x="426860" y="1161098"/>
                      <a:pt x="561925" y="1253300"/>
                    </a:cubicBezTo>
                    <a:cubicBezTo>
                      <a:pt x="580498" y="1266063"/>
                      <a:pt x="601072" y="1277969"/>
                      <a:pt x="623647" y="1288447"/>
                    </a:cubicBezTo>
                    <a:cubicBezTo>
                      <a:pt x="839388" y="1388936"/>
                      <a:pt x="629361" y="1384078"/>
                      <a:pt x="564592" y="1340168"/>
                    </a:cubicBezTo>
                    <a:cubicBezTo>
                      <a:pt x="558305" y="1335881"/>
                      <a:pt x="551543" y="1330262"/>
                      <a:pt x="544113" y="1323499"/>
                    </a:cubicBezTo>
                    <a:cubicBezTo>
                      <a:pt x="482296" y="1266730"/>
                      <a:pt x="384759" y="1132523"/>
                      <a:pt x="318180" y="1113473"/>
                    </a:cubicBezTo>
                    <a:cubicBezTo>
                      <a:pt x="262840" y="1263301"/>
                      <a:pt x="240170" y="1422273"/>
                      <a:pt x="224073" y="1580769"/>
                    </a:cubicBezTo>
                    <a:cubicBezTo>
                      <a:pt x="253410" y="1601438"/>
                      <a:pt x="349327" y="1666018"/>
                      <a:pt x="450863" y="1726883"/>
                    </a:cubicBezTo>
                    <a:cubicBezTo>
                      <a:pt x="519633" y="1767935"/>
                      <a:pt x="590880" y="1807369"/>
                      <a:pt x="646030" y="1830229"/>
                    </a:cubicBezTo>
                    <a:cubicBezTo>
                      <a:pt x="662033" y="1837087"/>
                      <a:pt x="676225" y="1846136"/>
                      <a:pt x="682987" y="1855851"/>
                    </a:cubicBezTo>
                    <a:cubicBezTo>
                      <a:pt x="692037" y="1868900"/>
                      <a:pt x="682987" y="1875949"/>
                      <a:pt x="569830" y="1820513"/>
                    </a:cubicBezTo>
                    <a:cubicBezTo>
                      <a:pt x="528778" y="1800416"/>
                      <a:pt x="486296" y="1777460"/>
                      <a:pt x="445148" y="1753934"/>
                    </a:cubicBezTo>
                    <a:cubicBezTo>
                      <a:pt x="353613" y="1701832"/>
                      <a:pt x="268650" y="1647254"/>
                      <a:pt x="220453" y="1615535"/>
                    </a:cubicBezTo>
                    <a:cubicBezTo>
                      <a:pt x="219406" y="1627632"/>
                      <a:pt x="218167" y="1639824"/>
                      <a:pt x="217024" y="1652016"/>
                    </a:cubicBezTo>
                    <a:cubicBezTo>
                      <a:pt x="214072" y="1682591"/>
                      <a:pt x="211023" y="1712881"/>
                      <a:pt x="207499" y="1742980"/>
                    </a:cubicBezTo>
                    <a:cubicBezTo>
                      <a:pt x="254934" y="1782509"/>
                      <a:pt x="333229" y="1844612"/>
                      <a:pt x="414859" y="1899761"/>
                    </a:cubicBezTo>
                    <a:cubicBezTo>
                      <a:pt x="487154" y="1948815"/>
                      <a:pt x="562211" y="1992440"/>
                      <a:pt x="620599" y="2010347"/>
                    </a:cubicBezTo>
                    <a:cubicBezTo>
                      <a:pt x="637934" y="2015681"/>
                      <a:pt x="652983" y="2027682"/>
                      <a:pt x="659651" y="2044446"/>
                    </a:cubicBezTo>
                    <a:cubicBezTo>
                      <a:pt x="669081" y="2067497"/>
                      <a:pt x="658793" y="2087690"/>
                      <a:pt x="537540" y="2031873"/>
                    </a:cubicBezTo>
                    <a:cubicBezTo>
                      <a:pt x="493155" y="2011490"/>
                      <a:pt x="447339" y="1985772"/>
                      <a:pt x="403047" y="1958150"/>
                    </a:cubicBezTo>
                    <a:cubicBezTo>
                      <a:pt x="324847" y="1909572"/>
                      <a:pt x="251314" y="1855184"/>
                      <a:pt x="199022" y="1814513"/>
                    </a:cubicBezTo>
                    <a:cubicBezTo>
                      <a:pt x="182544" y="1940909"/>
                      <a:pt x="159398" y="2064544"/>
                      <a:pt x="120727" y="2188655"/>
                    </a:cubicBezTo>
                    <a:cubicBezTo>
                      <a:pt x="109297" y="2225326"/>
                      <a:pt x="97200" y="2261616"/>
                      <a:pt x="84627" y="2297811"/>
                    </a:cubicBezTo>
                    <a:cubicBezTo>
                      <a:pt x="97200" y="2303050"/>
                      <a:pt x="109582" y="2308003"/>
                      <a:pt x="121774" y="2312765"/>
                    </a:cubicBezTo>
                    <a:cubicBezTo>
                      <a:pt x="185306" y="2337530"/>
                      <a:pt x="241122" y="2372487"/>
                      <a:pt x="267793" y="2409444"/>
                    </a:cubicBezTo>
                    <a:cubicBezTo>
                      <a:pt x="296558" y="2449164"/>
                      <a:pt x="281032" y="2475167"/>
                      <a:pt x="54528" y="2382298"/>
                    </a:cubicBezTo>
                    <a:cubicBezTo>
                      <a:pt x="51861" y="2389823"/>
                      <a:pt x="49194" y="2397252"/>
                      <a:pt x="46432" y="2404777"/>
                    </a:cubicBezTo>
                    <a:cubicBezTo>
                      <a:pt x="26143" y="2460117"/>
                      <a:pt x="-2908" y="2518886"/>
                      <a:pt x="235" y="2579275"/>
                    </a:cubicBezTo>
                    <a:cubicBezTo>
                      <a:pt x="4998" y="2672048"/>
                      <a:pt x="52337" y="3064955"/>
                      <a:pt x="373139" y="3178588"/>
                    </a:cubicBezTo>
                    <a:cubicBezTo>
                      <a:pt x="377140" y="3229927"/>
                      <a:pt x="361042" y="3285935"/>
                      <a:pt x="341707" y="3332512"/>
                    </a:cubicBezTo>
                    <a:cubicBezTo>
                      <a:pt x="317322" y="3391567"/>
                      <a:pt x="287890" y="3435382"/>
                      <a:pt x="287890" y="3435382"/>
                    </a:cubicBezTo>
                    <a:lnTo>
                      <a:pt x="354279" y="3465767"/>
                    </a:lnTo>
                    <a:cubicBezTo>
                      <a:pt x="355804" y="3386900"/>
                      <a:pt x="384569" y="3329654"/>
                      <a:pt x="418192" y="3289364"/>
                    </a:cubicBezTo>
                    <a:cubicBezTo>
                      <a:pt x="428479" y="3276981"/>
                      <a:pt x="439338" y="3266218"/>
                      <a:pt x="449911" y="3257074"/>
                    </a:cubicBezTo>
                    <a:cubicBezTo>
                      <a:pt x="489344" y="3222498"/>
                      <a:pt x="526111" y="3208496"/>
                      <a:pt x="526111" y="3208496"/>
                    </a:cubicBezTo>
                    <a:cubicBezTo>
                      <a:pt x="533159" y="3208973"/>
                      <a:pt x="540303" y="3209258"/>
                      <a:pt x="547542" y="3209449"/>
                    </a:cubicBezTo>
                    <a:cubicBezTo>
                      <a:pt x="890728" y="3218402"/>
                      <a:pt x="1035221" y="3061431"/>
                      <a:pt x="1135806" y="2900172"/>
                    </a:cubicBezTo>
                    <a:cubicBezTo>
                      <a:pt x="1044937" y="2886551"/>
                      <a:pt x="895775" y="2888837"/>
                      <a:pt x="774236" y="2855690"/>
                    </a:cubicBezTo>
                    <a:cubicBezTo>
                      <a:pt x="652698" y="2822543"/>
                      <a:pt x="655364" y="2784539"/>
                      <a:pt x="670890" y="2780633"/>
                    </a:cubicBezTo>
                    <a:cubicBezTo>
                      <a:pt x="682226" y="2777871"/>
                      <a:pt x="698894" y="2780348"/>
                      <a:pt x="715468" y="2785872"/>
                    </a:cubicBezTo>
                    <a:cubicBezTo>
                      <a:pt x="833006" y="2826163"/>
                      <a:pt x="1050938" y="2858834"/>
                      <a:pt x="1152855" y="2872169"/>
                    </a:cubicBezTo>
                    <a:cubicBezTo>
                      <a:pt x="1185336" y="2817876"/>
                      <a:pt x="1213815" y="2764060"/>
                      <a:pt x="1244105" y="2717197"/>
                    </a:cubicBezTo>
                    <a:cubicBezTo>
                      <a:pt x="1244867" y="2716149"/>
                      <a:pt x="1245439" y="2715197"/>
                      <a:pt x="1246200" y="2714054"/>
                    </a:cubicBezTo>
                    <a:cubicBezTo>
                      <a:pt x="1281633" y="2657761"/>
                      <a:pt x="1310113" y="2595753"/>
                      <a:pt x="1333640" y="2530888"/>
                    </a:cubicBezTo>
                    <a:cubicBezTo>
                      <a:pt x="1259154" y="2534031"/>
                      <a:pt x="1175430" y="2535460"/>
                      <a:pt x="1098944" y="2531840"/>
                    </a:cubicBezTo>
                    <a:cubicBezTo>
                      <a:pt x="973024" y="2525935"/>
                      <a:pt x="968451" y="2515457"/>
                      <a:pt x="982834" y="2508314"/>
                    </a:cubicBezTo>
                    <a:cubicBezTo>
                      <a:pt x="993217" y="2503170"/>
                      <a:pt x="1010075" y="2501932"/>
                      <a:pt x="1027411" y="2503742"/>
                    </a:cubicBezTo>
                    <a:cubicBezTo>
                      <a:pt x="1110851" y="2512885"/>
                      <a:pt x="1238390" y="2508790"/>
                      <a:pt x="1343832" y="2502503"/>
                    </a:cubicBezTo>
                    <a:cubicBezTo>
                      <a:pt x="1362691" y="2447735"/>
                      <a:pt x="1378408" y="2391442"/>
                      <a:pt x="1392409" y="2334959"/>
                    </a:cubicBezTo>
                    <a:cubicBezTo>
                      <a:pt x="1300874" y="2361914"/>
                      <a:pt x="1164286" y="2396871"/>
                      <a:pt x="1047986" y="2404110"/>
                    </a:cubicBezTo>
                    <a:cubicBezTo>
                      <a:pt x="926161" y="2411921"/>
                      <a:pt x="924065" y="2391251"/>
                      <a:pt x="939591" y="2374678"/>
                    </a:cubicBezTo>
                    <a:cubicBezTo>
                      <a:pt x="951021" y="2362486"/>
                      <a:pt x="967690" y="2357342"/>
                      <a:pt x="984263" y="2358485"/>
                    </a:cubicBezTo>
                    <a:cubicBezTo>
                      <a:pt x="1096468" y="2366391"/>
                      <a:pt x="1300112" y="2307431"/>
                      <a:pt x="1407649" y="2272094"/>
                    </a:cubicBezTo>
                    <a:cubicBezTo>
                      <a:pt x="1418318" y="2226374"/>
                      <a:pt x="1428414" y="2181130"/>
                      <a:pt x="1438415" y="2137410"/>
                    </a:cubicBezTo>
                    <a:cubicBezTo>
                      <a:pt x="1454512" y="2066925"/>
                      <a:pt x="1466895" y="1995488"/>
                      <a:pt x="1478229" y="1923764"/>
                    </a:cubicBezTo>
                    <a:cubicBezTo>
                      <a:pt x="1395076" y="1941767"/>
                      <a:pt x="1226864" y="1975675"/>
                      <a:pt x="1082466" y="1988344"/>
                    </a:cubicBezTo>
                    <a:cubicBezTo>
                      <a:pt x="956926" y="1999393"/>
                      <a:pt x="950925" y="1989487"/>
                      <a:pt x="964165" y="1980533"/>
                    </a:cubicBezTo>
                    <a:cubicBezTo>
                      <a:pt x="973786" y="1974152"/>
                      <a:pt x="990264" y="1970437"/>
                      <a:pt x="1007789" y="1970151"/>
                    </a:cubicBezTo>
                    <a:cubicBezTo>
                      <a:pt x="1149331" y="1966627"/>
                      <a:pt x="1410888" y="1908715"/>
                      <a:pt x="1483183" y="1891284"/>
                    </a:cubicBezTo>
                    <a:cubicBezTo>
                      <a:pt x="1502994" y="1760411"/>
                      <a:pt x="1519854" y="1628870"/>
                      <a:pt x="1548905" y="1500188"/>
                    </a:cubicBezTo>
                    <a:cubicBezTo>
                      <a:pt x="1464228" y="1498949"/>
                      <a:pt x="1310208" y="1566386"/>
                      <a:pt x="1246582" y="1569815"/>
                    </a:cubicBezTo>
                    <a:cubicBezTo>
                      <a:pt x="1168287" y="1573911"/>
                      <a:pt x="985978" y="1469517"/>
                      <a:pt x="1222674" y="1495044"/>
                    </a:cubicBezTo>
                    <a:cubicBezTo>
                      <a:pt x="1413460" y="1515713"/>
                      <a:pt x="1541571" y="1406652"/>
                      <a:pt x="1585100" y="1363218"/>
                    </a:cubicBezTo>
                    <a:cubicBezTo>
                      <a:pt x="1631582" y="1218724"/>
                      <a:pt x="1709592" y="1080040"/>
                      <a:pt x="1748835" y="933164"/>
                    </a:cubicBezTo>
                    <a:cubicBezTo>
                      <a:pt x="1679017" y="930593"/>
                      <a:pt x="1557858" y="957929"/>
                      <a:pt x="1516806" y="959358"/>
                    </a:cubicBezTo>
                    <a:cubicBezTo>
                      <a:pt x="1463276" y="961454"/>
                      <a:pt x="1300969" y="903542"/>
                      <a:pt x="1461275" y="923544"/>
                    </a:cubicBezTo>
                    <a:cubicBezTo>
                      <a:pt x="1574051" y="937546"/>
                      <a:pt x="1700924" y="886397"/>
                      <a:pt x="1765599" y="854774"/>
                    </a:cubicBezTo>
                    <a:lnTo>
                      <a:pt x="1765599" y="854678"/>
                    </a:lnTo>
                    <a:cubicBezTo>
                      <a:pt x="1772266" y="807625"/>
                      <a:pt x="1774552" y="745808"/>
                      <a:pt x="1772457" y="677990"/>
                    </a:cubicBezTo>
                    <a:cubicBezTo>
                      <a:pt x="1716450" y="676751"/>
                      <a:pt x="1605103" y="732854"/>
                      <a:pt x="1560049" y="738092"/>
                    </a:cubicBezTo>
                    <a:cubicBezTo>
                      <a:pt x="1506804" y="744093"/>
                      <a:pt x="1340689" y="698754"/>
                      <a:pt x="1501946" y="706469"/>
                    </a:cubicBezTo>
                    <a:cubicBezTo>
                      <a:pt x="1615390" y="711899"/>
                      <a:pt x="1717783" y="642366"/>
                      <a:pt x="1768362" y="600647"/>
                    </a:cubicBezTo>
                    <a:cubicBezTo>
                      <a:pt x="1761312" y="500920"/>
                      <a:pt x="1745501" y="396811"/>
                      <a:pt x="1721880" y="314230"/>
                    </a:cubicBezTo>
                    <a:cubicBezTo>
                      <a:pt x="1672730" y="143161"/>
                      <a:pt x="1742073" y="0"/>
                      <a:pt x="1742073" y="0"/>
                    </a:cubicBezTo>
                    <a:cubicBezTo>
                      <a:pt x="1672635" y="5620"/>
                      <a:pt x="1504328" y="-6858"/>
                      <a:pt x="1292301" y="48673"/>
                    </a:cubicBezTo>
                    <a:cubicBezTo>
                      <a:pt x="1166953" y="81534"/>
                      <a:pt x="1082276" y="129159"/>
                      <a:pt x="1005790" y="186404"/>
                    </a:cubicBezTo>
                    <a:cubicBezTo>
                      <a:pt x="1005790" y="186404"/>
                      <a:pt x="1005790" y="186404"/>
                      <a:pt x="1005694" y="186595"/>
                    </a:cubicBezTo>
                    <a:cubicBezTo>
                      <a:pt x="1004933" y="191453"/>
                      <a:pt x="985978" y="316421"/>
                      <a:pt x="1030554" y="428911"/>
                    </a:cubicBezTo>
                    <a:cubicBezTo>
                      <a:pt x="1041604" y="456724"/>
                      <a:pt x="1056462" y="483965"/>
                      <a:pt x="1076561" y="508254"/>
                    </a:cubicBezTo>
                    <a:cubicBezTo>
                      <a:pt x="1179335" y="632746"/>
                      <a:pt x="1043508" y="526828"/>
                      <a:pt x="1016457" y="480536"/>
                    </a:cubicBezTo>
                    <a:cubicBezTo>
                      <a:pt x="1012361" y="473583"/>
                      <a:pt x="1008361" y="464058"/>
                      <a:pt x="1004361" y="452723"/>
                    </a:cubicBezTo>
                    <a:cubicBezTo>
                      <a:pt x="981215" y="388334"/>
                      <a:pt x="956831" y="267748"/>
                      <a:pt x="916445" y="258985"/>
                    </a:cubicBezTo>
                    <a:lnTo>
                      <a:pt x="916254" y="258890"/>
                    </a:lnTo>
                    <a:cubicBezTo>
                      <a:pt x="894252" y="277749"/>
                      <a:pt x="871773" y="297371"/>
                      <a:pt x="847961" y="317468"/>
                    </a:cubicBezTo>
                    <a:cubicBezTo>
                      <a:pt x="846723" y="318326"/>
                      <a:pt x="845580" y="319373"/>
                      <a:pt x="844437" y="320421"/>
                    </a:cubicBezTo>
                    <a:cubicBezTo>
                      <a:pt x="849675" y="354902"/>
                      <a:pt x="868820" y="455676"/>
                      <a:pt x="905396" y="551974"/>
                    </a:cubicBezTo>
                    <a:cubicBezTo>
                      <a:pt x="925875" y="606362"/>
                      <a:pt x="951973" y="659321"/>
                      <a:pt x="984168" y="698183"/>
                    </a:cubicBezTo>
                    <a:cubicBezTo>
                      <a:pt x="1086847" y="822579"/>
                      <a:pt x="951021" y="716756"/>
                      <a:pt x="923970" y="670465"/>
                    </a:cubicBezTo>
                    <a:cubicBezTo>
                      <a:pt x="915111" y="655415"/>
                      <a:pt x="899110" y="620744"/>
                      <a:pt x="879965" y="580454"/>
                    </a:cubicBezTo>
                    <a:cubicBezTo>
                      <a:pt x="846436" y="510635"/>
                      <a:pt x="803479" y="423958"/>
                      <a:pt x="771570" y="392430"/>
                    </a:cubicBezTo>
                    <a:close/>
                  </a:path>
                </a:pathLst>
              </a:custGeom>
              <a:solidFill>
                <a:schemeClr val="bg2"/>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43" name="Group 42">
                <a:extLst>
                  <a:ext uri="{FF2B5EF4-FFF2-40B4-BE49-F238E27FC236}">
                    <a16:creationId xmlns:a16="http://schemas.microsoft.com/office/drawing/2014/main" id="{86CF65AF-D51E-4C72-9842-F400F51415B4}"/>
                  </a:ext>
                </a:extLst>
              </p:cNvPr>
              <p:cNvGrpSpPr/>
              <p:nvPr/>
            </p:nvGrpSpPr>
            <p:grpSpPr>
              <a:xfrm>
                <a:off x="15966966" y="4729162"/>
                <a:ext cx="1734091" cy="3328988"/>
                <a:chOff x="15966966" y="4729162"/>
                <a:chExt cx="1734091" cy="3328988"/>
              </a:xfrm>
              <a:solidFill>
                <a:schemeClr val="bg2">
                  <a:lumMod val="90000"/>
                </a:schemeClr>
              </a:solidFill>
            </p:grpSpPr>
            <p:sp>
              <p:nvSpPr>
                <p:cNvPr id="27" name="Freeform: Shape 26">
                  <a:extLst>
                    <a:ext uri="{FF2B5EF4-FFF2-40B4-BE49-F238E27FC236}">
                      <a16:creationId xmlns:a16="http://schemas.microsoft.com/office/drawing/2014/main" id="{D2F15336-7B82-4FDC-8D1B-CC91EA18057A}"/>
                    </a:ext>
                  </a:extLst>
                </p:cNvPr>
                <p:cNvSpPr/>
                <p:nvPr/>
              </p:nvSpPr>
              <p:spPr>
                <a:xfrm>
                  <a:off x="15966966" y="6543675"/>
                  <a:ext cx="457200" cy="1514475"/>
                </a:xfrm>
                <a:custGeom>
                  <a:avLst/>
                  <a:gdLst>
                    <a:gd name="connsiteX0" fmla="*/ 403047 w 457200"/>
                    <a:gd name="connsiteY0" fmla="*/ 143637 h 1514475"/>
                    <a:gd name="connsiteX1" fmla="*/ 199022 w 457200"/>
                    <a:gd name="connsiteY1" fmla="*/ 0 h 1514475"/>
                    <a:gd name="connsiteX2" fmla="*/ 120727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2 w 457200"/>
                    <a:gd name="connsiteY7" fmla="*/ 590264 h 1514475"/>
                    <a:gd name="connsiteX8" fmla="*/ 235 w 457200"/>
                    <a:gd name="connsiteY8" fmla="*/ 764762 h 1514475"/>
                    <a:gd name="connsiteX9" fmla="*/ 373139 w 457200"/>
                    <a:gd name="connsiteY9" fmla="*/ 1364075 h 1514475"/>
                    <a:gd name="connsiteX10" fmla="*/ 341707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7"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2" y="590264"/>
                      </a:cubicBezTo>
                      <a:cubicBezTo>
                        <a:pt x="26143" y="645605"/>
                        <a:pt x="-2908" y="704374"/>
                        <a:pt x="235" y="764762"/>
                      </a:cubicBezTo>
                      <a:cubicBezTo>
                        <a:pt x="4998" y="857536"/>
                        <a:pt x="52337" y="1250442"/>
                        <a:pt x="373139" y="1364075"/>
                      </a:cubicBezTo>
                      <a:cubicBezTo>
                        <a:pt x="377140" y="1415415"/>
                        <a:pt x="361042" y="1471422"/>
                        <a:pt x="341707" y="1517999"/>
                      </a:cubicBezTo>
                      <a:cubicBezTo>
                        <a:pt x="365329" y="1507903"/>
                        <a:pt x="394380" y="1493425"/>
                        <a:pt x="418097" y="1474851"/>
                      </a:cubicBezTo>
                      <a:cubicBezTo>
                        <a:pt x="430670" y="1465136"/>
                        <a:pt x="441719" y="1454372"/>
                        <a:pt x="449815" y="1442561"/>
                      </a:cubicBezTo>
                      <a:cubicBezTo>
                        <a:pt x="472962" y="1408652"/>
                        <a:pt x="471342" y="1366647"/>
                        <a:pt x="408191" y="1318260"/>
                      </a:cubicBezTo>
                      <a:cubicBezTo>
                        <a:pt x="236741" y="1186529"/>
                        <a:pt x="229216" y="883730"/>
                        <a:pt x="275413" y="762190"/>
                      </a:cubicBezTo>
                      <a:cubicBezTo>
                        <a:pt x="300844" y="695706"/>
                        <a:pt x="339706" y="461010"/>
                        <a:pt x="403047" y="143637"/>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28" name="Freeform: Shape 27">
                  <a:extLst>
                    <a:ext uri="{FF2B5EF4-FFF2-40B4-BE49-F238E27FC236}">
                      <a16:creationId xmlns:a16="http://schemas.microsoft.com/office/drawing/2014/main" id="{78F13131-E053-4AED-B40E-53800CA13A93}"/>
                    </a:ext>
                  </a:extLst>
                </p:cNvPr>
                <p:cNvSpPr/>
                <p:nvPr/>
              </p:nvSpPr>
              <p:spPr>
                <a:xfrm>
                  <a:off x="16174465"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4"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979" y="237077"/>
                        <a:pt x="226981" y="188404"/>
                        <a:pt x="237649" y="138398"/>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29" name="Freeform: Shape 28">
                  <a:extLst>
                    <a:ext uri="{FF2B5EF4-FFF2-40B4-BE49-F238E27FC236}">
                      <a16:creationId xmlns:a16="http://schemas.microsoft.com/office/drawing/2014/main" id="{449BCFB3-B131-4279-BFCD-4DB978449D5E}"/>
                    </a:ext>
                  </a:extLst>
                </p:cNvPr>
                <p:cNvSpPr/>
                <p:nvPr/>
              </p:nvSpPr>
              <p:spPr>
                <a:xfrm>
                  <a:off x="16191038"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128" y="153257"/>
                        <a:pt x="160687" y="19050"/>
                        <a:pt x="94107" y="0"/>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30" name="Freeform: Shape 29">
                  <a:extLst>
                    <a:ext uri="{FF2B5EF4-FFF2-40B4-BE49-F238E27FC236}">
                      <a16:creationId xmlns:a16="http://schemas.microsoft.com/office/drawing/2014/main" id="{46892DE9-56CF-45FC-9581-6AF0F2A93EA9}"/>
                    </a:ext>
                  </a:extLst>
                </p:cNvPr>
                <p:cNvSpPr/>
                <p:nvPr/>
              </p:nvSpPr>
              <p:spPr>
                <a:xfrm>
                  <a:off x="16967632" y="4729162"/>
                  <a:ext cx="733425" cy="428625"/>
                </a:xfrm>
                <a:custGeom>
                  <a:avLst/>
                  <a:gdLst>
                    <a:gd name="connsiteX0" fmla="*/ 29508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8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8" y="428911"/>
                      </a:moveTo>
                      <a:cubicBezTo>
                        <a:pt x="356596" y="137446"/>
                        <a:pt x="741025" y="0"/>
                        <a:pt x="741025" y="0"/>
                      </a:cubicBezTo>
                      <a:cubicBezTo>
                        <a:pt x="671587" y="5620"/>
                        <a:pt x="503281" y="-6858"/>
                        <a:pt x="291255" y="48673"/>
                      </a:cubicBezTo>
                      <a:cubicBezTo>
                        <a:pt x="165906" y="81534"/>
                        <a:pt x="81228" y="129159"/>
                        <a:pt x="4742" y="186404"/>
                      </a:cubicBezTo>
                      <a:cubicBezTo>
                        <a:pt x="4742" y="186404"/>
                        <a:pt x="4742" y="186404"/>
                        <a:pt x="4647" y="186595"/>
                      </a:cubicBezTo>
                      <a:cubicBezTo>
                        <a:pt x="3885" y="191453"/>
                        <a:pt x="-15069" y="316421"/>
                        <a:pt x="29508" y="428911"/>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31" name="Freeform: Shape 30">
                  <a:extLst>
                    <a:ext uri="{FF2B5EF4-FFF2-40B4-BE49-F238E27FC236}">
                      <a16:creationId xmlns:a16="http://schemas.microsoft.com/office/drawing/2014/main" id="{FAF54AAA-A0C7-48DB-81F3-28D6D97A6536}"/>
                    </a:ext>
                  </a:extLst>
                </p:cNvPr>
                <p:cNvSpPr/>
                <p:nvPr/>
              </p:nvSpPr>
              <p:spPr>
                <a:xfrm>
                  <a:off x="16346200" y="5121687"/>
                  <a:ext cx="495300" cy="857250"/>
                </a:xfrm>
                <a:custGeom>
                  <a:avLst/>
                  <a:gdLst>
                    <a:gd name="connsiteX0" fmla="*/ 392335 w 495300"/>
                    <a:gd name="connsiteY0" fmla="*/ 0 h 857250"/>
                    <a:gd name="connsiteX1" fmla="*/ 198216 w 495300"/>
                    <a:gd name="connsiteY1" fmla="*/ 269843 h 857250"/>
                    <a:gd name="connsiteX2" fmla="*/ 0 w 495300"/>
                    <a:gd name="connsiteY2" fmla="*/ 585121 h 857250"/>
                    <a:gd name="connsiteX3" fmla="*/ 182690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7" y="82582"/>
                        <a:pt x="257556" y="180880"/>
                        <a:pt x="198216" y="269843"/>
                      </a:cubicBezTo>
                      <a:cubicBezTo>
                        <a:pt x="129730" y="372332"/>
                        <a:pt x="57627" y="475107"/>
                        <a:pt x="0" y="585121"/>
                      </a:cubicBezTo>
                      <a:cubicBezTo>
                        <a:pt x="9240" y="627698"/>
                        <a:pt x="47625" y="768668"/>
                        <a:pt x="182690" y="860870"/>
                      </a:cubicBezTo>
                      <a:cubicBezTo>
                        <a:pt x="199739" y="794290"/>
                        <a:pt x="217837" y="726948"/>
                        <a:pt x="236887" y="659225"/>
                      </a:cubicBezTo>
                      <a:cubicBezTo>
                        <a:pt x="287845" y="477679"/>
                        <a:pt x="384429" y="320993"/>
                        <a:pt x="500444" y="188024"/>
                      </a:cubicBezTo>
                      <a:cubicBezTo>
                        <a:pt x="467202" y="118205"/>
                        <a:pt x="424244" y="31528"/>
                        <a:pt x="392335" y="0"/>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32" name="Freeform: Shape 31">
                  <a:extLst>
                    <a:ext uri="{FF2B5EF4-FFF2-40B4-BE49-F238E27FC236}">
                      <a16:creationId xmlns:a16="http://schemas.microsoft.com/office/drawing/2014/main" id="{D11B4657-796F-4170-8FB7-7366B07F443F}"/>
                    </a:ext>
                  </a:extLst>
                </p:cNvPr>
                <p:cNvSpPr/>
                <p:nvPr/>
              </p:nvSpPr>
              <p:spPr>
                <a:xfrm>
                  <a:off x="16811021" y="4988052"/>
                  <a:ext cx="152400" cy="285750"/>
                </a:xfrm>
                <a:custGeom>
                  <a:avLst/>
                  <a:gdLst>
                    <a:gd name="connsiteX0" fmla="*/ 72008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30 w 152400"/>
                    <a:gd name="connsiteY5" fmla="*/ 193834 h 285750"/>
                    <a:gd name="connsiteX6" fmla="*/ 72008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8" y="95"/>
                      </a:moveTo>
                      <a:lnTo>
                        <a:pt x="71819" y="0"/>
                      </a:lnTo>
                      <a:cubicBezTo>
                        <a:pt x="49816" y="18859"/>
                        <a:pt x="27337" y="38481"/>
                        <a:pt x="3524" y="58579"/>
                      </a:cubicBezTo>
                      <a:cubicBezTo>
                        <a:pt x="2286" y="59436"/>
                        <a:pt x="1143" y="60484"/>
                        <a:pt x="0" y="61531"/>
                      </a:cubicBezTo>
                      <a:cubicBezTo>
                        <a:pt x="5238" y="96012"/>
                        <a:pt x="24383" y="196787"/>
                        <a:pt x="60960" y="293084"/>
                      </a:cubicBezTo>
                      <a:cubicBezTo>
                        <a:pt x="92773" y="258318"/>
                        <a:pt x="125920" y="225266"/>
                        <a:pt x="159830" y="193834"/>
                      </a:cubicBezTo>
                      <a:cubicBezTo>
                        <a:pt x="136779" y="129540"/>
                        <a:pt x="112394" y="8954"/>
                        <a:pt x="72008" y="95"/>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grpSp>
        </p:grpSp>
        <p:grpSp>
          <p:nvGrpSpPr>
            <p:cNvPr id="44" name="Group 43">
              <a:extLst>
                <a:ext uri="{FF2B5EF4-FFF2-40B4-BE49-F238E27FC236}">
                  <a16:creationId xmlns:a16="http://schemas.microsoft.com/office/drawing/2014/main" id="{0E7115C0-4229-4770-92CC-DF0FD0BC2745}"/>
                </a:ext>
              </a:extLst>
            </p:cNvPr>
            <p:cNvGrpSpPr/>
            <p:nvPr/>
          </p:nvGrpSpPr>
          <p:grpSpPr>
            <a:xfrm>
              <a:off x="10900548" y="5385328"/>
              <a:ext cx="1852176" cy="3048000"/>
              <a:chOff x="9086244" y="5385328"/>
              <a:chExt cx="1852176" cy="3048000"/>
            </a:xfrm>
          </p:grpSpPr>
          <p:sp>
            <p:nvSpPr>
              <p:cNvPr id="35" name="Freeform: Shape 34">
                <a:extLst>
                  <a:ext uri="{FF2B5EF4-FFF2-40B4-BE49-F238E27FC236}">
                    <a16:creationId xmlns:a16="http://schemas.microsoft.com/office/drawing/2014/main" id="{54D6B534-7202-4E7A-BDEC-D0FE286D54C8}"/>
                  </a:ext>
                </a:extLst>
              </p:cNvPr>
              <p:cNvSpPr/>
              <p:nvPr/>
            </p:nvSpPr>
            <p:spPr>
              <a:xfrm>
                <a:off x="919534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7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619 w 1743075"/>
                  <a:gd name="connsiteY51" fmla="*/ 427683 h 3048000"/>
                  <a:gd name="connsiteX52" fmla="*/ 682142 w 1743075"/>
                  <a:gd name="connsiteY52" fmla="*/ 562081 h 3048000"/>
                  <a:gd name="connsiteX53" fmla="*/ 632231 w 1743075"/>
                  <a:gd name="connsiteY53" fmla="*/ 453306 h 3048000"/>
                  <a:gd name="connsiteX54" fmla="*/ 686619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7963 w 1743075"/>
                  <a:gd name="connsiteY59" fmla="*/ 1196732 h 3048000"/>
                  <a:gd name="connsiteX60" fmla="*/ 702526 w 1743075"/>
                  <a:gd name="connsiteY60" fmla="*/ 1122913 h 3048000"/>
                  <a:gd name="connsiteX61" fmla="*/ 914552 w 1743075"/>
                  <a:gd name="connsiteY61" fmla="*/ 1062048 h 3048000"/>
                  <a:gd name="connsiteX62" fmla="*/ 767963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3"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6"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4" y="394346"/>
                      <a:pt x="2057" y="432160"/>
                    </a:cubicBezTo>
                    <a:cubicBezTo>
                      <a:pt x="21488" y="443114"/>
                      <a:pt x="44444" y="452925"/>
                      <a:pt x="71495" y="461592"/>
                    </a:cubicBezTo>
                    <a:cubicBezTo>
                      <a:pt x="219513" y="508932"/>
                      <a:pt x="352863" y="551413"/>
                      <a:pt x="360197" y="592942"/>
                    </a:cubicBezTo>
                    <a:cubicBezTo>
                      <a:pt x="367722" y="634376"/>
                      <a:pt x="285998" y="613421"/>
                      <a:pt x="236467"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0"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4" y="571606"/>
                      <a:pt x="549554" y="613040"/>
                      <a:pt x="549554" y="613040"/>
                    </a:cubicBezTo>
                    <a:cubicBezTo>
                      <a:pt x="549554" y="613040"/>
                      <a:pt x="519741" y="624851"/>
                      <a:pt x="484213" y="603324"/>
                    </a:cubicBezTo>
                    <a:close/>
                    <a:moveTo>
                      <a:pt x="686619" y="427683"/>
                    </a:moveTo>
                    <a:cubicBezTo>
                      <a:pt x="697858" y="448638"/>
                      <a:pt x="682142" y="562081"/>
                      <a:pt x="682142" y="562081"/>
                    </a:cubicBezTo>
                    <a:cubicBezTo>
                      <a:pt x="682142" y="562081"/>
                      <a:pt x="634898" y="528077"/>
                      <a:pt x="632231" y="453306"/>
                    </a:cubicBezTo>
                    <a:cubicBezTo>
                      <a:pt x="629755" y="378439"/>
                      <a:pt x="675380" y="406443"/>
                      <a:pt x="686619" y="427683"/>
                    </a:cubicBezTo>
                    <a:close/>
                    <a:moveTo>
                      <a:pt x="604609" y="855927"/>
                    </a:moveTo>
                    <a:cubicBezTo>
                      <a:pt x="636613" y="832305"/>
                      <a:pt x="770344" y="840211"/>
                      <a:pt x="770344" y="840211"/>
                    </a:cubicBezTo>
                    <a:cubicBezTo>
                      <a:pt x="770344" y="840211"/>
                      <a:pt x="777773" y="917554"/>
                      <a:pt x="656711" y="939652"/>
                    </a:cubicBezTo>
                    <a:cubicBezTo>
                      <a:pt x="535933" y="961750"/>
                      <a:pt x="572509" y="879645"/>
                      <a:pt x="604609" y="855927"/>
                    </a:cubicBezTo>
                    <a:close/>
                    <a:moveTo>
                      <a:pt x="767963" y="1196732"/>
                    </a:moveTo>
                    <a:cubicBezTo>
                      <a:pt x="652424" y="1238547"/>
                      <a:pt x="674903" y="1151583"/>
                      <a:pt x="702526" y="1122913"/>
                    </a:cubicBezTo>
                    <a:cubicBezTo>
                      <a:pt x="729958" y="1094052"/>
                      <a:pt x="914552" y="1062048"/>
                      <a:pt x="914552" y="1062048"/>
                    </a:cubicBezTo>
                    <a:cubicBezTo>
                      <a:pt x="914552" y="1062048"/>
                      <a:pt x="883596" y="1155012"/>
                      <a:pt x="767963" y="1196732"/>
                    </a:cubicBezTo>
                    <a:close/>
                    <a:moveTo>
                      <a:pt x="1018661" y="765059"/>
                    </a:moveTo>
                    <a:cubicBezTo>
                      <a:pt x="1018661" y="765059"/>
                      <a:pt x="988847" y="714862"/>
                      <a:pt x="1016660" y="645425"/>
                    </a:cubicBezTo>
                    <a:cubicBezTo>
                      <a:pt x="1044473" y="575797"/>
                      <a:pt x="1074953" y="619803"/>
                      <a:pt x="1076763" y="643710"/>
                    </a:cubicBezTo>
                    <a:cubicBezTo>
                      <a:pt x="1078573" y="667618"/>
                      <a:pt x="1018661" y="765059"/>
                      <a:pt x="1018661" y="765059"/>
                    </a:cubicBezTo>
                    <a:close/>
                  </a:path>
                </a:pathLst>
              </a:custGeom>
              <a:solidFill>
                <a:schemeClr val="bg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6" name="Freeform: Shape 35">
                <a:extLst>
                  <a:ext uri="{FF2B5EF4-FFF2-40B4-BE49-F238E27FC236}">
                    <a16:creationId xmlns:a16="http://schemas.microsoft.com/office/drawing/2014/main" id="{AE553453-859D-458E-985E-F76F4F182CFF}"/>
                  </a:ext>
                </a:extLst>
              </p:cNvPr>
              <p:cNvSpPr/>
              <p:nvPr/>
            </p:nvSpPr>
            <p:spPr>
              <a:xfrm>
                <a:off x="9086244"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2 w 152400"/>
                  <a:gd name="connsiteY3" fmla="*/ 21241 h 419100"/>
                  <a:gd name="connsiteX4" fmla="*/ 79060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2" y="21241"/>
                    </a:cubicBezTo>
                    <a:cubicBezTo>
                      <a:pt x="77917" y="20955"/>
                      <a:pt x="79060" y="20669"/>
                      <a:pt x="79060" y="20669"/>
                    </a:cubicBezTo>
                    <a:cubicBezTo>
                      <a:pt x="79060" y="20669"/>
                      <a:pt x="108968" y="9335"/>
                      <a:pt x="153450" y="0"/>
                    </a:cubicBezTo>
                    <a:cubicBezTo>
                      <a:pt x="127923" y="97631"/>
                      <a:pt x="112969" y="199835"/>
                      <a:pt x="109825" y="305086"/>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7" name="Freeform: Shape 36">
                <a:extLst>
                  <a:ext uri="{FF2B5EF4-FFF2-40B4-BE49-F238E27FC236}">
                    <a16:creationId xmlns:a16="http://schemas.microsoft.com/office/drawing/2014/main" id="{866223D5-44D8-4734-A37F-3E8C92DC7220}"/>
                  </a:ext>
                </a:extLst>
              </p:cNvPr>
              <p:cNvSpPr/>
              <p:nvPr/>
            </p:nvSpPr>
            <p:spPr>
              <a:xfrm>
                <a:off x="909297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4" y="441769"/>
                      <a:pt x="143102" y="438912"/>
                    </a:cubicBezTo>
                    <a:cubicBezTo>
                      <a:pt x="79284" y="424053"/>
                      <a:pt x="34707" y="385953"/>
                      <a:pt x="15372" y="310134"/>
                    </a:cubicBezTo>
                    <a:cubicBezTo>
                      <a:pt x="-15203" y="191643"/>
                      <a:pt x="9276" y="0"/>
                      <a:pt x="9276" y="0"/>
                    </a:cubicBezTo>
                    <a:cubicBezTo>
                      <a:pt x="36898" y="29908"/>
                      <a:pt x="72426" y="54578"/>
                      <a:pt x="110812" y="75057"/>
                    </a:cubicBezTo>
                    <a:cubicBezTo>
                      <a:pt x="124814" y="205073"/>
                      <a:pt x="157199" y="329946"/>
                      <a:pt x="205491" y="446818"/>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8" name="Freeform: Shape 37">
                <a:extLst>
                  <a:ext uri="{FF2B5EF4-FFF2-40B4-BE49-F238E27FC236}">
                    <a16:creationId xmlns:a16="http://schemas.microsoft.com/office/drawing/2014/main" id="{7746E58B-E059-4478-AAB4-4F990893B1EF}"/>
                  </a:ext>
                </a:extLst>
              </p:cNvPr>
              <p:cNvSpPr/>
              <p:nvPr/>
            </p:nvSpPr>
            <p:spPr>
              <a:xfrm>
                <a:off x="9151082" y="6322258"/>
                <a:ext cx="428625" cy="428625"/>
              </a:xfrm>
              <a:custGeom>
                <a:avLst/>
                <a:gdLst>
                  <a:gd name="connsiteX0" fmla="*/ 430845 w 428625"/>
                  <a:gd name="connsiteY0" fmla="*/ 374293 h 428625"/>
                  <a:gd name="connsiteX1" fmla="*/ 243393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5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5" y="374293"/>
                    </a:moveTo>
                    <a:cubicBezTo>
                      <a:pt x="377600" y="387533"/>
                      <a:pt x="315592" y="404963"/>
                      <a:pt x="243393" y="428014"/>
                    </a:cubicBezTo>
                    <a:cubicBezTo>
                      <a:pt x="154619" y="456398"/>
                      <a:pt x="119282" y="344575"/>
                      <a:pt x="59846" y="237323"/>
                    </a:cubicBezTo>
                    <a:cubicBezTo>
                      <a:pt x="16412" y="158742"/>
                      <a:pt x="-31689" y="48538"/>
                      <a:pt x="27746" y="4818"/>
                    </a:cubicBezTo>
                    <a:cubicBezTo>
                      <a:pt x="40224" y="-4326"/>
                      <a:pt x="101279" y="722"/>
                      <a:pt x="177289" y="10152"/>
                    </a:cubicBezTo>
                    <a:cubicBezTo>
                      <a:pt x="241773" y="145217"/>
                      <a:pt x="327689" y="268089"/>
                      <a:pt x="430845" y="374293"/>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9" name="Freeform: Shape 38">
                <a:extLst>
                  <a:ext uri="{FF2B5EF4-FFF2-40B4-BE49-F238E27FC236}">
                    <a16:creationId xmlns:a16="http://schemas.microsoft.com/office/drawing/2014/main" id="{4878DDEC-AE2E-49D7-ABB3-F328F043A506}"/>
                  </a:ext>
                </a:extLst>
              </p:cNvPr>
              <p:cNvSpPr/>
              <p:nvPr/>
            </p:nvSpPr>
            <p:spPr>
              <a:xfrm>
                <a:off x="9477688" y="6812279"/>
                <a:ext cx="390525" cy="276225"/>
              </a:xfrm>
              <a:custGeom>
                <a:avLst/>
                <a:gdLst>
                  <a:gd name="connsiteX0" fmla="*/ 397228 w 390525"/>
                  <a:gd name="connsiteY0" fmla="*/ 113824 h 276225"/>
                  <a:gd name="connsiteX1" fmla="*/ 253971 w 390525"/>
                  <a:gd name="connsiteY1" fmla="*/ 251936 h 276225"/>
                  <a:gd name="connsiteX2" fmla="*/ 191869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8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8" y="113824"/>
                    </a:moveTo>
                    <a:cubicBezTo>
                      <a:pt x="337220" y="150400"/>
                      <a:pt x="278260" y="197644"/>
                      <a:pt x="253971" y="251936"/>
                    </a:cubicBezTo>
                    <a:cubicBezTo>
                      <a:pt x="243113" y="275939"/>
                      <a:pt x="216443" y="288703"/>
                      <a:pt x="191869" y="279083"/>
                    </a:cubicBezTo>
                    <a:cubicBezTo>
                      <a:pt x="111287" y="248221"/>
                      <a:pt x="-33207" y="175736"/>
                      <a:pt x="6893" y="63246"/>
                    </a:cubicBezTo>
                    <a:cubicBezTo>
                      <a:pt x="17085" y="34576"/>
                      <a:pt x="49279" y="19336"/>
                      <a:pt x="183772" y="5429"/>
                    </a:cubicBezTo>
                    <a:cubicBezTo>
                      <a:pt x="201584" y="3620"/>
                      <a:pt x="217300" y="1810"/>
                      <a:pt x="231588" y="0"/>
                    </a:cubicBezTo>
                    <a:cubicBezTo>
                      <a:pt x="283689" y="41910"/>
                      <a:pt x="339030" y="80010"/>
                      <a:pt x="397228" y="113824"/>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0" name="Freeform: Shape 39">
                <a:extLst>
                  <a:ext uri="{FF2B5EF4-FFF2-40B4-BE49-F238E27FC236}">
                    <a16:creationId xmlns:a16="http://schemas.microsoft.com/office/drawing/2014/main" id="{D96BF5FC-B1CF-4FCB-BA80-A918F9D2492A}"/>
                  </a:ext>
                </a:extLst>
              </p:cNvPr>
              <p:cNvSpPr/>
              <p:nvPr/>
            </p:nvSpPr>
            <p:spPr>
              <a:xfrm>
                <a:off x="9874453"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7" y="219742"/>
                      <a:pt x="40372" y="204883"/>
                    </a:cubicBezTo>
                    <a:cubicBezTo>
                      <a:pt x="2272" y="194500"/>
                      <a:pt x="-12492" y="148209"/>
                      <a:pt x="11988" y="117348"/>
                    </a:cubicBezTo>
                    <a:lnTo>
                      <a:pt x="104856" y="0"/>
                    </a:lnTo>
                    <a:cubicBezTo>
                      <a:pt x="199916" y="45053"/>
                      <a:pt x="301262" y="79343"/>
                      <a:pt x="407180" y="101632"/>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47" name="Group 46">
              <a:extLst>
                <a:ext uri="{FF2B5EF4-FFF2-40B4-BE49-F238E27FC236}">
                  <a16:creationId xmlns:a16="http://schemas.microsoft.com/office/drawing/2014/main" id="{51491D38-D3CD-42CE-92E7-2233CFD516A7}"/>
                </a:ext>
              </a:extLst>
            </p:cNvPr>
            <p:cNvGrpSpPr/>
            <p:nvPr/>
          </p:nvGrpSpPr>
          <p:grpSpPr>
            <a:xfrm>
              <a:off x="10055748" y="6640258"/>
              <a:ext cx="2676525" cy="1524000"/>
              <a:chOff x="6645179" y="6641624"/>
              <a:chExt cx="2676525" cy="1524000"/>
            </a:xfrm>
          </p:grpSpPr>
          <p:sp>
            <p:nvSpPr>
              <p:cNvPr id="33" name="Freeform: Shape 32">
                <a:extLst>
                  <a:ext uri="{FF2B5EF4-FFF2-40B4-BE49-F238E27FC236}">
                    <a16:creationId xmlns:a16="http://schemas.microsoft.com/office/drawing/2014/main" id="{CAC9A56D-F35D-4ADC-BE2E-D4A7AB7F1E95}"/>
                  </a:ext>
                </a:extLst>
              </p:cNvPr>
              <p:cNvSpPr/>
              <p:nvPr/>
            </p:nvSpPr>
            <p:spPr>
              <a:xfrm>
                <a:off x="66451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4" name="Freeform: Shape 33">
                <a:extLst>
                  <a:ext uri="{FF2B5EF4-FFF2-40B4-BE49-F238E27FC236}">
                    <a16:creationId xmlns:a16="http://schemas.microsoft.com/office/drawing/2014/main" id="{62A00E00-851C-4DE5-A4B7-D360CD01D4F7}"/>
                  </a:ext>
                </a:extLst>
              </p:cNvPr>
              <p:cNvSpPr/>
              <p:nvPr/>
            </p:nvSpPr>
            <p:spPr>
              <a:xfrm>
                <a:off x="66502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chemeClr val="bg2"/>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45" name="Group 44">
              <a:extLst>
                <a:ext uri="{FF2B5EF4-FFF2-40B4-BE49-F238E27FC236}">
                  <a16:creationId xmlns:a16="http://schemas.microsoft.com/office/drawing/2014/main" id="{AF7E69D2-87A1-4F95-B10F-C453DE84470B}"/>
                </a:ext>
              </a:extLst>
            </p:cNvPr>
            <p:cNvGrpSpPr/>
            <p:nvPr/>
          </p:nvGrpSpPr>
          <p:grpSpPr>
            <a:xfrm>
              <a:off x="11724113" y="7981378"/>
              <a:ext cx="1628856" cy="1000125"/>
              <a:chOff x="11724113" y="7981378"/>
              <a:chExt cx="1628856" cy="1000125"/>
            </a:xfrm>
          </p:grpSpPr>
          <p:sp>
            <p:nvSpPr>
              <p:cNvPr id="41" name="Freeform: Shape 40">
                <a:extLst>
                  <a:ext uri="{FF2B5EF4-FFF2-40B4-BE49-F238E27FC236}">
                    <a16:creationId xmlns:a16="http://schemas.microsoft.com/office/drawing/2014/main" id="{5BA17AE2-DF26-4027-AA9D-1E7B3245300E}"/>
                  </a:ext>
                </a:extLst>
              </p:cNvPr>
              <p:cNvSpPr/>
              <p:nvPr/>
            </p:nvSpPr>
            <p:spPr>
              <a:xfrm>
                <a:off x="11724194" y="7981378"/>
                <a:ext cx="1628775" cy="1000125"/>
              </a:xfrm>
              <a:custGeom>
                <a:avLst/>
                <a:gdLst>
                  <a:gd name="connsiteX0" fmla="*/ 593217 w 1628775"/>
                  <a:gd name="connsiteY0" fmla="*/ 1004316 h 1000125"/>
                  <a:gd name="connsiteX1" fmla="*/ 1038702 w 1628775"/>
                  <a:gd name="connsiteY1" fmla="*/ 1004316 h 1000125"/>
                  <a:gd name="connsiteX2" fmla="*/ 1517238 w 1628775"/>
                  <a:gd name="connsiteY2" fmla="*/ 607695 h 1000125"/>
                  <a:gd name="connsiteX3" fmla="*/ 1632014 w 1628775"/>
                  <a:gd name="connsiteY3" fmla="*/ 0 h 1000125"/>
                  <a:gd name="connsiteX4" fmla="*/ 0 w 1628775"/>
                  <a:gd name="connsiteY4" fmla="*/ 0 h 1000125"/>
                  <a:gd name="connsiteX5" fmla="*/ 114777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2" y="1004316"/>
                    </a:lnTo>
                    <a:cubicBezTo>
                      <a:pt x="1272826" y="1004316"/>
                      <a:pt x="1473804" y="837724"/>
                      <a:pt x="1517238" y="607695"/>
                    </a:cubicBezTo>
                    <a:lnTo>
                      <a:pt x="1632014" y="0"/>
                    </a:lnTo>
                    <a:lnTo>
                      <a:pt x="0" y="0"/>
                    </a:lnTo>
                    <a:lnTo>
                      <a:pt x="114777" y="607695"/>
                    </a:lnTo>
                    <a:cubicBezTo>
                      <a:pt x="158115" y="837724"/>
                      <a:pt x="359093" y="1004316"/>
                      <a:pt x="593217" y="1004316"/>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2" name="Freeform: Shape 41">
                <a:extLst>
                  <a:ext uri="{FF2B5EF4-FFF2-40B4-BE49-F238E27FC236}">
                    <a16:creationId xmlns:a16="http://schemas.microsoft.com/office/drawing/2014/main" id="{E3691A11-BCD0-4855-9473-40CE060C93C5}"/>
                  </a:ext>
                </a:extLst>
              </p:cNvPr>
              <p:cNvSpPr/>
              <p:nvPr/>
            </p:nvSpPr>
            <p:spPr>
              <a:xfrm>
                <a:off x="11724113" y="7981479"/>
                <a:ext cx="1628775" cy="276225"/>
              </a:xfrm>
              <a:custGeom>
                <a:avLst/>
                <a:gdLst>
                  <a:gd name="connsiteX0" fmla="*/ 1631919 w 1628775"/>
                  <a:gd name="connsiteY0" fmla="*/ 277749 h 276225"/>
                  <a:gd name="connsiteX1" fmla="*/ 0 w 1628775"/>
                  <a:gd name="connsiteY1" fmla="*/ 277749 h 276225"/>
                  <a:gd name="connsiteX2" fmla="*/ 0 w 1628775"/>
                  <a:gd name="connsiteY2" fmla="*/ 0 h 276225"/>
                  <a:gd name="connsiteX3" fmla="*/ 1631919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9" y="277749"/>
                    </a:moveTo>
                    <a:lnTo>
                      <a:pt x="0" y="277749"/>
                    </a:lnTo>
                    <a:lnTo>
                      <a:pt x="0" y="0"/>
                    </a:lnTo>
                    <a:lnTo>
                      <a:pt x="1631919" y="0"/>
                    </a:lnTo>
                    <a:close/>
                  </a:path>
                </a:pathLst>
              </a:custGeom>
              <a:solidFill>
                <a:schemeClr val="bg2">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grpSp>
      <p:sp>
        <p:nvSpPr>
          <p:cNvPr id="94" name="TextBox 93">
            <a:extLst>
              <a:ext uri="{FF2B5EF4-FFF2-40B4-BE49-F238E27FC236}">
                <a16:creationId xmlns:a16="http://schemas.microsoft.com/office/drawing/2014/main" id="{454EBFB3-2FB0-4F22-BBE2-AC364B27F550}"/>
              </a:ext>
            </a:extLst>
          </p:cNvPr>
          <p:cNvSpPr txBox="1"/>
          <p:nvPr/>
        </p:nvSpPr>
        <p:spPr>
          <a:xfrm>
            <a:off x="1000399" y="2364584"/>
            <a:ext cx="5021841" cy="1200329"/>
          </a:xfrm>
          <a:prstGeom prst="rect">
            <a:avLst/>
          </a:prstGeom>
          <a:noFill/>
        </p:spPr>
        <p:txBody>
          <a:bodyPr wrap="square" rtlCol="0">
            <a:spAutoFit/>
          </a:bodyPr>
          <a:lstStyle/>
          <a:p>
            <a:pPr defTabSz="228554">
              <a:defRPr/>
            </a:pPr>
            <a:r>
              <a:rPr lang="en-US" sz="72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OBJECTIVE</a:t>
            </a:r>
            <a:endParaRPr lang="en-US" sz="72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0" name="TextBox 99">
            <a:extLst>
              <a:ext uri="{FF2B5EF4-FFF2-40B4-BE49-F238E27FC236}">
                <a16:creationId xmlns:a16="http://schemas.microsoft.com/office/drawing/2014/main" id="{CF2BE179-5C8A-4F72-A5DF-42ABBCC98A31}"/>
              </a:ext>
            </a:extLst>
          </p:cNvPr>
          <p:cNvSpPr txBox="1"/>
          <p:nvPr/>
        </p:nvSpPr>
        <p:spPr>
          <a:xfrm>
            <a:off x="1579238" y="3677788"/>
            <a:ext cx="3834264" cy="1710084"/>
          </a:xfrm>
          <a:prstGeom prst="rect">
            <a:avLst/>
          </a:prstGeom>
          <a:noFill/>
        </p:spPr>
        <p:txBody>
          <a:bodyPr wrap="square" rtlCol="0">
            <a:spAutoFit/>
          </a:bodyPr>
          <a:lstStyle/>
          <a:p>
            <a:pPr algn="ctr" defTabSz="228554">
              <a:lnSpc>
                <a:spcPct val="150000"/>
              </a:lnSpc>
            </a:pPr>
            <a:r>
              <a:rPr lang="en-US">
                <a:latin typeface="Open Sans" panose="020B0606030504020204" pitchFamily="34" charset="0"/>
                <a:ea typeface="Open Sans" panose="020B0606030504020204" pitchFamily="34" charset="0"/>
                <a:cs typeface="Open Sans" panose="020B0606030504020204" pitchFamily="34" charset="0"/>
              </a:rPr>
              <a:t>To ease students' attaining high grade scores for SPM by providing students with an online system. </a:t>
            </a:r>
            <a:br>
              <a:rPr lang="en-US">
                <a:latin typeface="Open Sans" panose="020B0606030504020204" pitchFamily="34" charset="0"/>
                <a:ea typeface="Open Sans" panose="020B0606030504020204" pitchFamily="34" charset="0"/>
                <a:cs typeface="Open Sans" panose="020B0606030504020204" pitchFamily="34" charset="0"/>
              </a:rPr>
            </a:br>
            <a:endParaRPr lang="en-US">
              <a:solidFill>
                <a:srgbClr val="17214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0" name="Group 89">
            <a:extLst>
              <a:ext uri="{FF2B5EF4-FFF2-40B4-BE49-F238E27FC236}">
                <a16:creationId xmlns:a16="http://schemas.microsoft.com/office/drawing/2014/main" id="{3BEE6132-9F2A-4D90-BBC0-6BA170281207}"/>
              </a:ext>
            </a:extLst>
          </p:cNvPr>
          <p:cNvGrpSpPr/>
          <p:nvPr/>
        </p:nvGrpSpPr>
        <p:grpSpPr>
          <a:xfrm flipH="1">
            <a:off x="6417124" y="3273096"/>
            <a:ext cx="2025487" cy="2192592"/>
            <a:chOff x="10226579" y="4729162"/>
            <a:chExt cx="3928256" cy="4252341"/>
          </a:xfrm>
        </p:grpSpPr>
        <p:sp>
          <p:nvSpPr>
            <p:cNvPr id="91" name="Freeform: Shape 90">
              <a:extLst>
                <a:ext uri="{FF2B5EF4-FFF2-40B4-BE49-F238E27FC236}">
                  <a16:creationId xmlns:a16="http://schemas.microsoft.com/office/drawing/2014/main" id="{47152F04-930B-4B1D-8581-00BD0E994C99}"/>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2" name="Freeform: Shape 91">
              <a:extLst>
                <a:ext uri="{FF2B5EF4-FFF2-40B4-BE49-F238E27FC236}">
                  <a16:creationId xmlns:a16="http://schemas.microsoft.com/office/drawing/2014/main" id="{58503FC7-AC1D-4ED6-8F7B-DFE8AE639B5E}"/>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3" name="Freeform: Shape 92">
              <a:extLst>
                <a:ext uri="{FF2B5EF4-FFF2-40B4-BE49-F238E27FC236}">
                  <a16:creationId xmlns:a16="http://schemas.microsoft.com/office/drawing/2014/main" id="{C40AD939-CF92-4410-8830-D540DBF74D9E}"/>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6" name="Freeform: Shape 95">
              <a:extLst>
                <a:ext uri="{FF2B5EF4-FFF2-40B4-BE49-F238E27FC236}">
                  <a16:creationId xmlns:a16="http://schemas.microsoft.com/office/drawing/2014/main" id="{5B82DD03-2AED-4DCF-8DEE-2DA68658CDCD}"/>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8" name="Freeform: Shape 97">
              <a:extLst>
                <a:ext uri="{FF2B5EF4-FFF2-40B4-BE49-F238E27FC236}">
                  <a16:creationId xmlns:a16="http://schemas.microsoft.com/office/drawing/2014/main" id="{D1439325-17B5-4264-97DF-87B16E1D906F}"/>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9" name="Freeform: Shape 98">
              <a:extLst>
                <a:ext uri="{FF2B5EF4-FFF2-40B4-BE49-F238E27FC236}">
                  <a16:creationId xmlns:a16="http://schemas.microsoft.com/office/drawing/2014/main" id="{C84A0194-D14F-4D75-AFEC-15D938CB9FAB}"/>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6" name="Freeform: Shape 105">
              <a:extLst>
                <a:ext uri="{FF2B5EF4-FFF2-40B4-BE49-F238E27FC236}">
                  <a16:creationId xmlns:a16="http://schemas.microsoft.com/office/drawing/2014/main" id="{CAEDD2F2-64FD-40FA-B18B-4C1BCE553CE4}"/>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7" name="Freeform: Shape 106">
              <a:extLst>
                <a:ext uri="{FF2B5EF4-FFF2-40B4-BE49-F238E27FC236}">
                  <a16:creationId xmlns:a16="http://schemas.microsoft.com/office/drawing/2014/main" id="{025E87B7-1B6E-40D3-8710-4B5D43E10199}"/>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8" name="Freeform: Shape 107">
              <a:extLst>
                <a:ext uri="{FF2B5EF4-FFF2-40B4-BE49-F238E27FC236}">
                  <a16:creationId xmlns:a16="http://schemas.microsoft.com/office/drawing/2014/main" id="{1A3C8481-6E27-410D-8CA4-CA8BD516F332}"/>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9" name="Freeform: Shape 108">
              <a:extLst>
                <a:ext uri="{FF2B5EF4-FFF2-40B4-BE49-F238E27FC236}">
                  <a16:creationId xmlns:a16="http://schemas.microsoft.com/office/drawing/2014/main" id="{E97693A7-FBAB-47AB-A1B5-3FE950B367CC}"/>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0" name="Freeform: Shape 109">
              <a:extLst>
                <a:ext uri="{FF2B5EF4-FFF2-40B4-BE49-F238E27FC236}">
                  <a16:creationId xmlns:a16="http://schemas.microsoft.com/office/drawing/2014/main" id="{4FB34BF6-FADC-4026-A121-C3828BAA5725}"/>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1" name="Freeform: Shape 110">
              <a:extLst>
                <a:ext uri="{FF2B5EF4-FFF2-40B4-BE49-F238E27FC236}">
                  <a16:creationId xmlns:a16="http://schemas.microsoft.com/office/drawing/2014/main" id="{8F1FBDB3-95DA-44DB-96BF-05F610EDE342}"/>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2" name="Freeform: Shape 111">
              <a:extLst>
                <a:ext uri="{FF2B5EF4-FFF2-40B4-BE49-F238E27FC236}">
                  <a16:creationId xmlns:a16="http://schemas.microsoft.com/office/drawing/2014/main" id="{C1790BDD-1D55-459A-9AAF-CFC5975AFB37}"/>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3" name="Freeform: Shape 112">
              <a:extLst>
                <a:ext uri="{FF2B5EF4-FFF2-40B4-BE49-F238E27FC236}">
                  <a16:creationId xmlns:a16="http://schemas.microsoft.com/office/drawing/2014/main" id="{F8F7F81A-CCE9-4CC7-9819-0519E4E510DE}"/>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4" name="Freeform: Shape 113">
              <a:extLst>
                <a:ext uri="{FF2B5EF4-FFF2-40B4-BE49-F238E27FC236}">
                  <a16:creationId xmlns:a16="http://schemas.microsoft.com/office/drawing/2014/main" id="{DC045BE8-BC86-4F6B-B055-ECC19888F5EB}"/>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5" name="Freeform: Shape 114">
              <a:extLst>
                <a:ext uri="{FF2B5EF4-FFF2-40B4-BE49-F238E27FC236}">
                  <a16:creationId xmlns:a16="http://schemas.microsoft.com/office/drawing/2014/main" id="{6DE95E7A-4D41-4F64-B650-8DD403FB8BE9}"/>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6" name="Freeform: Shape 115">
              <a:extLst>
                <a:ext uri="{FF2B5EF4-FFF2-40B4-BE49-F238E27FC236}">
                  <a16:creationId xmlns:a16="http://schemas.microsoft.com/office/drawing/2014/main" id="{2B7CDD46-35B3-459D-956D-166491CDD885}"/>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pic>
        <p:nvPicPr>
          <p:cNvPr id="117" name="Picture 116" descr="Logo&#10;&#10;Description automatically generated">
            <a:extLst>
              <a:ext uri="{FF2B5EF4-FFF2-40B4-BE49-F238E27FC236}">
                <a16:creationId xmlns:a16="http://schemas.microsoft.com/office/drawing/2014/main" id="{8CEAF2C9-00B3-B340-0418-3EACA0186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
        <p:nvSpPr>
          <p:cNvPr id="95" name="Slide Number Placeholder 5">
            <a:extLst>
              <a:ext uri="{FF2B5EF4-FFF2-40B4-BE49-F238E27FC236}">
                <a16:creationId xmlns:a16="http://schemas.microsoft.com/office/drawing/2014/main" id="{75A7E9DE-F4B7-C559-121C-44A96C9066D1}"/>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4</a:t>
            </a:fld>
            <a:endParaRPr lang="en-US" sz="600">
              <a:solidFill>
                <a:schemeClr val="tx1"/>
              </a:solidFill>
            </a:endParaRPr>
          </a:p>
        </p:txBody>
      </p:sp>
      <p:sp>
        <p:nvSpPr>
          <p:cNvPr id="101" name="Oval 100">
            <a:extLst>
              <a:ext uri="{FF2B5EF4-FFF2-40B4-BE49-F238E27FC236}">
                <a16:creationId xmlns:a16="http://schemas.microsoft.com/office/drawing/2014/main" id="{507C32D5-6966-B41F-5F64-92201A006DD6}"/>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02" name="Oval 101">
            <a:extLst>
              <a:ext uri="{FF2B5EF4-FFF2-40B4-BE49-F238E27FC236}">
                <a16:creationId xmlns:a16="http://schemas.microsoft.com/office/drawing/2014/main" id="{2BB9F2B9-A176-AAFD-6F28-99D641655526}"/>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03" name="Rectangle 9">
            <a:hlinkClick r:id="" action="ppaction://hlinkshowjump?jump=previousslide"/>
            <a:extLst>
              <a:ext uri="{FF2B5EF4-FFF2-40B4-BE49-F238E27FC236}">
                <a16:creationId xmlns:a16="http://schemas.microsoft.com/office/drawing/2014/main" id="{75E8E040-11FC-FA4A-56AA-5E6B49BE526D}"/>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8" name="Oval 117">
            <a:hlinkClick r:id="" action="ppaction://hlinkshowjump?jump=nextslide"/>
            <a:extLst>
              <a:ext uri="{FF2B5EF4-FFF2-40B4-BE49-F238E27FC236}">
                <a16:creationId xmlns:a16="http://schemas.microsoft.com/office/drawing/2014/main" id="{75E509B1-AD0F-3DD8-74E9-E7F747F08F1D}"/>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9" name="Rectangle 9">
            <a:extLst>
              <a:ext uri="{FF2B5EF4-FFF2-40B4-BE49-F238E27FC236}">
                <a16:creationId xmlns:a16="http://schemas.microsoft.com/office/drawing/2014/main" id="{4FCAB244-894C-691B-62D8-44F9EAB70387}"/>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130415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750" fill="hold"/>
                                            <p:tgtEl>
                                              <p:spTgt spid="105"/>
                                            </p:tgtEl>
                                            <p:attrNameLst>
                                              <p:attrName>ppt_w</p:attrName>
                                            </p:attrNameLst>
                                          </p:cBhvr>
                                          <p:tavLst>
                                            <p:tav tm="0">
                                              <p:val>
                                                <p:fltVal val="0"/>
                                              </p:val>
                                            </p:tav>
                                            <p:tav tm="100000">
                                              <p:val>
                                                <p:strVal val="#ppt_w"/>
                                              </p:val>
                                            </p:tav>
                                          </p:tavLst>
                                        </p:anim>
                                        <p:anim calcmode="lin" valueType="num">
                                          <p:cBhvr>
                                            <p:cTn id="8" dur="750" fill="hold"/>
                                            <p:tgtEl>
                                              <p:spTgt spid="105"/>
                                            </p:tgtEl>
                                            <p:attrNameLst>
                                              <p:attrName>ppt_h</p:attrName>
                                            </p:attrNameLst>
                                          </p:cBhvr>
                                          <p:tavLst>
                                            <p:tav tm="0">
                                              <p:val>
                                                <p:fltVal val="0"/>
                                              </p:val>
                                            </p:tav>
                                            <p:tav tm="100000">
                                              <p:val>
                                                <p:strVal val="#ppt_h"/>
                                              </p:val>
                                            </p:tav>
                                          </p:tavLst>
                                        </p:anim>
                                        <p:anim calcmode="lin" valueType="num">
                                          <p:cBhvr>
                                            <p:cTn id="9" dur="750" fill="hold"/>
                                            <p:tgtEl>
                                              <p:spTgt spid="105"/>
                                            </p:tgtEl>
                                            <p:attrNameLst>
                                              <p:attrName>style.rotation</p:attrName>
                                            </p:attrNameLst>
                                          </p:cBhvr>
                                          <p:tavLst>
                                            <p:tav tm="0">
                                              <p:val>
                                                <p:fltVal val="360"/>
                                              </p:val>
                                            </p:tav>
                                            <p:tav tm="100000">
                                              <p:val>
                                                <p:fltVal val="0"/>
                                              </p:val>
                                            </p:tav>
                                          </p:tavLst>
                                        </p:anim>
                                        <p:animEffect transition="in" filter="fade">
                                          <p:cBhvr>
                                            <p:cTn id="10" dur="750"/>
                                            <p:tgtEl>
                                              <p:spTgt spid="105"/>
                                            </p:tgtEl>
                                          </p:cBhvr>
                                        </p:animEffect>
                                      </p:childTnLst>
                                    </p:cTn>
                                  </p:par>
                                  <p:par>
                                    <p:cTn id="11" presetID="2" presetClass="entr" presetSubtype="2" fill="hold" nodeType="withEffect" p14:presetBounceEnd="76000">
                                      <p:stCondLst>
                                        <p:cond delay="100"/>
                                      </p:stCondLst>
                                      <p:childTnLst>
                                        <p:set>
                                          <p:cBhvr>
                                            <p:cTn id="12" dur="1" fill="hold">
                                              <p:stCondLst>
                                                <p:cond delay="0"/>
                                              </p:stCondLst>
                                            </p:cTn>
                                            <p:tgtEl>
                                              <p:spTgt spid="90"/>
                                            </p:tgtEl>
                                            <p:attrNameLst>
                                              <p:attrName>style.visibility</p:attrName>
                                            </p:attrNameLst>
                                          </p:cBhvr>
                                          <p:to>
                                            <p:strVal val="visible"/>
                                          </p:to>
                                        </p:set>
                                        <p:anim calcmode="lin" valueType="num" p14:bounceEnd="76000">
                                          <p:cBhvr additive="base">
                                            <p:cTn id="13" dur="2500" fill="hold"/>
                                            <p:tgtEl>
                                              <p:spTgt spid="90"/>
                                            </p:tgtEl>
                                            <p:attrNameLst>
                                              <p:attrName>ppt_x</p:attrName>
                                            </p:attrNameLst>
                                          </p:cBhvr>
                                          <p:tavLst>
                                            <p:tav tm="0">
                                              <p:val>
                                                <p:strVal val="1+#ppt_w/2"/>
                                              </p:val>
                                            </p:tav>
                                            <p:tav tm="100000">
                                              <p:val>
                                                <p:strVal val="#ppt_x"/>
                                              </p:val>
                                            </p:tav>
                                          </p:tavLst>
                                        </p:anim>
                                        <p:anim calcmode="lin" valueType="num" p14:bounceEnd="76000">
                                          <p:cBhvr additive="base">
                                            <p:cTn id="14" dur="2500" fill="hold"/>
                                            <p:tgtEl>
                                              <p:spTgt spid="90"/>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76000">
                                      <p:stCondLst>
                                        <p:cond delay="200"/>
                                      </p:stCondLst>
                                      <p:childTnLst>
                                        <p:set>
                                          <p:cBhvr>
                                            <p:cTn id="16" dur="1" fill="hold">
                                              <p:stCondLst>
                                                <p:cond delay="0"/>
                                              </p:stCondLst>
                                            </p:cTn>
                                            <p:tgtEl>
                                              <p:spTgt spid="87"/>
                                            </p:tgtEl>
                                            <p:attrNameLst>
                                              <p:attrName>style.visibility</p:attrName>
                                            </p:attrNameLst>
                                          </p:cBhvr>
                                          <p:to>
                                            <p:strVal val="visible"/>
                                          </p:to>
                                        </p:set>
                                        <p:anim calcmode="lin" valueType="num" p14:bounceEnd="76000">
                                          <p:cBhvr additive="base">
                                            <p:cTn id="17" dur="2500" fill="hold"/>
                                            <p:tgtEl>
                                              <p:spTgt spid="87"/>
                                            </p:tgtEl>
                                            <p:attrNameLst>
                                              <p:attrName>ppt_x</p:attrName>
                                            </p:attrNameLst>
                                          </p:cBhvr>
                                          <p:tavLst>
                                            <p:tav tm="0">
                                              <p:val>
                                                <p:strVal val="1+#ppt_w/2"/>
                                              </p:val>
                                            </p:tav>
                                            <p:tav tm="100000">
                                              <p:val>
                                                <p:strVal val="#ppt_x"/>
                                              </p:val>
                                            </p:tav>
                                          </p:tavLst>
                                        </p:anim>
                                        <p:anim calcmode="lin" valueType="num" p14:bounceEnd="76000">
                                          <p:cBhvr additive="base">
                                            <p:cTn id="18" dur="2500" fill="hold"/>
                                            <p:tgtEl>
                                              <p:spTgt spid="8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76000">
                                      <p:stCondLst>
                                        <p:cond delay="300"/>
                                      </p:stCondLst>
                                      <p:childTnLst>
                                        <p:set>
                                          <p:cBhvr>
                                            <p:cTn id="20" dur="1" fill="hold">
                                              <p:stCondLst>
                                                <p:cond delay="0"/>
                                              </p:stCondLst>
                                            </p:cTn>
                                            <p:tgtEl>
                                              <p:spTgt spid="88"/>
                                            </p:tgtEl>
                                            <p:attrNameLst>
                                              <p:attrName>style.visibility</p:attrName>
                                            </p:attrNameLst>
                                          </p:cBhvr>
                                          <p:to>
                                            <p:strVal val="visible"/>
                                          </p:to>
                                        </p:set>
                                        <p:anim calcmode="lin" valueType="num" p14:bounceEnd="76000">
                                          <p:cBhvr additive="base">
                                            <p:cTn id="21" dur="2500" fill="hold"/>
                                            <p:tgtEl>
                                              <p:spTgt spid="88"/>
                                            </p:tgtEl>
                                            <p:attrNameLst>
                                              <p:attrName>ppt_x</p:attrName>
                                            </p:attrNameLst>
                                          </p:cBhvr>
                                          <p:tavLst>
                                            <p:tav tm="0">
                                              <p:val>
                                                <p:strVal val="1+#ppt_w/2"/>
                                              </p:val>
                                            </p:tav>
                                            <p:tav tm="100000">
                                              <p:val>
                                                <p:strVal val="#ppt_x"/>
                                              </p:val>
                                            </p:tav>
                                          </p:tavLst>
                                        </p:anim>
                                        <p:anim calcmode="lin" valueType="num" p14:bounceEnd="76000">
                                          <p:cBhvr additive="base">
                                            <p:cTn id="22" dur="2500" fill="hold"/>
                                            <p:tgtEl>
                                              <p:spTgt spid="8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76000">
                                      <p:stCondLst>
                                        <p:cond delay="400"/>
                                      </p:stCondLst>
                                      <p:childTnLst>
                                        <p:set>
                                          <p:cBhvr>
                                            <p:cTn id="24" dur="1" fill="hold">
                                              <p:stCondLst>
                                                <p:cond delay="0"/>
                                              </p:stCondLst>
                                            </p:cTn>
                                            <p:tgtEl>
                                              <p:spTgt spid="89"/>
                                            </p:tgtEl>
                                            <p:attrNameLst>
                                              <p:attrName>style.visibility</p:attrName>
                                            </p:attrNameLst>
                                          </p:cBhvr>
                                          <p:to>
                                            <p:strVal val="visible"/>
                                          </p:to>
                                        </p:set>
                                        <p:anim calcmode="lin" valueType="num" p14:bounceEnd="76000">
                                          <p:cBhvr additive="base">
                                            <p:cTn id="25" dur="2500" fill="hold"/>
                                            <p:tgtEl>
                                              <p:spTgt spid="89"/>
                                            </p:tgtEl>
                                            <p:attrNameLst>
                                              <p:attrName>ppt_x</p:attrName>
                                            </p:attrNameLst>
                                          </p:cBhvr>
                                          <p:tavLst>
                                            <p:tav tm="0">
                                              <p:val>
                                                <p:strVal val="1+#ppt_w/2"/>
                                              </p:val>
                                            </p:tav>
                                            <p:tav tm="100000">
                                              <p:val>
                                                <p:strVal val="#ppt_x"/>
                                              </p:val>
                                            </p:tav>
                                          </p:tavLst>
                                        </p:anim>
                                        <p:anim calcmode="lin" valueType="num" p14:bounceEnd="76000">
                                          <p:cBhvr additive="base">
                                            <p:cTn id="26" dur="2500" fill="hold"/>
                                            <p:tgtEl>
                                              <p:spTgt spid="8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76000">
                                      <p:stCondLst>
                                        <p:cond delay="500"/>
                                      </p:stCondLst>
                                      <p:childTnLst>
                                        <p:set>
                                          <p:cBhvr>
                                            <p:cTn id="28" dur="1" fill="hold">
                                              <p:stCondLst>
                                                <p:cond delay="0"/>
                                              </p:stCondLst>
                                            </p:cTn>
                                            <p:tgtEl>
                                              <p:spTgt spid="51"/>
                                            </p:tgtEl>
                                            <p:attrNameLst>
                                              <p:attrName>style.visibility</p:attrName>
                                            </p:attrNameLst>
                                          </p:cBhvr>
                                          <p:to>
                                            <p:strVal val="visible"/>
                                          </p:to>
                                        </p:set>
                                        <p:anim calcmode="lin" valueType="num" p14:bounceEnd="76000">
                                          <p:cBhvr additive="base">
                                            <p:cTn id="29" dur="2500" fill="hold"/>
                                            <p:tgtEl>
                                              <p:spTgt spid="51"/>
                                            </p:tgtEl>
                                            <p:attrNameLst>
                                              <p:attrName>ppt_x</p:attrName>
                                            </p:attrNameLst>
                                          </p:cBhvr>
                                          <p:tavLst>
                                            <p:tav tm="0">
                                              <p:val>
                                                <p:strVal val="1+#ppt_w/2"/>
                                              </p:val>
                                            </p:tav>
                                            <p:tav tm="100000">
                                              <p:val>
                                                <p:strVal val="#ppt_x"/>
                                              </p:val>
                                            </p:tav>
                                          </p:tavLst>
                                        </p:anim>
                                        <p:anim calcmode="lin" valueType="num" p14:bounceEnd="76000">
                                          <p:cBhvr additive="base">
                                            <p:cTn id="30" dur="2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76000">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14:bounceEnd="76000">
                                          <p:cBhvr additive="base">
                                            <p:cTn id="33" dur="2500" fill="hold"/>
                                            <p:tgtEl>
                                              <p:spTgt spid="94"/>
                                            </p:tgtEl>
                                            <p:attrNameLst>
                                              <p:attrName>ppt_x</p:attrName>
                                            </p:attrNameLst>
                                          </p:cBhvr>
                                          <p:tavLst>
                                            <p:tav tm="0">
                                              <p:val>
                                                <p:strVal val="0-#ppt_w/2"/>
                                              </p:val>
                                            </p:tav>
                                            <p:tav tm="100000">
                                              <p:val>
                                                <p:strVal val="#ppt_x"/>
                                              </p:val>
                                            </p:tav>
                                          </p:tavLst>
                                        </p:anim>
                                        <p:anim calcmode="lin" valueType="num" p14:bounceEnd="76000">
                                          <p:cBhvr additive="base">
                                            <p:cTn id="34" dur="2500" fill="hold"/>
                                            <p:tgtEl>
                                              <p:spTgt spid="9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14:presetBounceEnd="76000">
                                      <p:stCondLst>
                                        <p:cond delay="200"/>
                                      </p:stCondLst>
                                      <p:childTnLst>
                                        <p:set>
                                          <p:cBhvr>
                                            <p:cTn id="36" dur="1" fill="hold">
                                              <p:stCondLst>
                                                <p:cond delay="0"/>
                                              </p:stCondLst>
                                            </p:cTn>
                                            <p:tgtEl>
                                              <p:spTgt spid="100"/>
                                            </p:tgtEl>
                                            <p:attrNameLst>
                                              <p:attrName>style.visibility</p:attrName>
                                            </p:attrNameLst>
                                          </p:cBhvr>
                                          <p:to>
                                            <p:strVal val="visible"/>
                                          </p:to>
                                        </p:set>
                                        <p:anim calcmode="lin" valueType="num" p14:bounceEnd="76000">
                                          <p:cBhvr additive="base">
                                            <p:cTn id="37" dur="2500" fill="hold"/>
                                            <p:tgtEl>
                                              <p:spTgt spid="100"/>
                                            </p:tgtEl>
                                            <p:attrNameLst>
                                              <p:attrName>ppt_x</p:attrName>
                                            </p:attrNameLst>
                                          </p:cBhvr>
                                          <p:tavLst>
                                            <p:tav tm="0">
                                              <p:val>
                                                <p:strVal val="0-#ppt_w/2"/>
                                              </p:val>
                                            </p:tav>
                                            <p:tav tm="100000">
                                              <p:val>
                                                <p:strVal val="#ppt_x"/>
                                              </p:val>
                                            </p:tav>
                                          </p:tavLst>
                                        </p:anim>
                                        <p:anim calcmode="lin" valueType="num" p14:bounceEnd="76000">
                                          <p:cBhvr additive="base">
                                            <p:cTn id="38" dur="2500" fill="hold"/>
                                            <p:tgtEl>
                                              <p:spTgt spid="100"/>
                                            </p:tgtEl>
                                            <p:attrNameLst>
                                              <p:attrName>ppt_y</p:attrName>
                                            </p:attrNameLst>
                                          </p:cBhvr>
                                          <p:tavLst>
                                            <p:tav tm="0">
                                              <p:val>
                                                <p:strVal val="#ppt_y"/>
                                              </p:val>
                                            </p:tav>
                                            <p:tav tm="100000">
                                              <p:val>
                                                <p:strVal val="#ppt_y"/>
                                              </p:val>
                                            </p:tav>
                                          </p:tavLst>
                                        </p:anim>
                                      </p:childTnLst>
                                    </p:cTn>
                                  </p:par>
                                  <p:par>
                                    <p:cTn id="39" presetID="31"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 calcmode="lin" valueType="num">
                                          <p:cBhvr>
                                            <p:cTn id="41" dur="1000" fill="hold"/>
                                            <p:tgtEl>
                                              <p:spTgt spid="3"/>
                                            </p:tgtEl>
                                            <p:attrNameLst>
                                              <p:attrName>ppt_w</p:attrName>
                                            </p:attrNameLst>
                                          </p:cBhvr>
                                          <p:tavLst>
                                            <p:tav tm="0">
                                              <p:val>
                                                <p:fltVal val="0"/>
                                              </p:val>
                                            </p:tav>
                                            <p:tav tm="100000">
                                              <p:val>
                                                <p:strVal val="#ppt_w"/>
                                              </p:val>
                                            </p:tav>
                                          </p:tavLst>
                                        </p:anim>
                                        <p:anim calcmode="lin" valueType="num">
                                          <p:cBhvr>
                                            <p:cTn id="42" dur="1000" fill="hold"/>
                                            <p:tgtEl>
                                              <p:spTgt spid="3"/>
                                            </p:tgtEl>
                                            <p:attrNameLst>
                                              <p:attrName>ppt_h</p:attrName>
                                            </p:attrNameLst>
                                          </p:cBhvr>
                                          <p:tavLst>
                                            <p:tav tm="0">
                                              <p:val>
                                                <p:fltVal val="0"/>
                                              </p:val>
                                            </p:tav>
                                            <p:tav tm="100000">
                                              <p:val>
                                                <p:strVal val="#ppt_h"/>
                                              </p:val>
                                            </p:tav>
                                          </p:tavLst>
                                        </p:anim>
                                        <p:anim calcmode="lin" valueType="num">
                                          <p:cBhvr>
                                            <p:cTn id="43" dur="1000" fill="hold"/>
                                            <p:tgtEl>
                                              <p:spTgt spid="3"/>
                                            </p:tgtEl>
                                            <p:attrNameLst>
                                              <p:attrName>style.rotation</p:attrName>
                                            </p:attrNameLst>
                                          </p:cBhvr>
                                          <p:tavLst>
                                            <p:tav tm="0">
                                              <p:val>
                                                <p:fltVal val="90"/>
                                              </p:val>
                                            </p:tav>
                                            <p:tav tm="100000">
                                              <p:val>
                                                <p:fltVal val="0"/>
                                              </p:val>
                                            </p:tav>
                                          </p:tavLst>
                                        </p:anim>
                                        <p:animEffect transition="in" filter="fade">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51" grpId="0" animBg="1"/>
          <p:bldP spid="94" grpId="0"/>
          <p:bldP spid="10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750" fill="hold"/>
                                            <p:tgtEl>
                                              <p:spTgt spid="105"/>
                                            </p:tgtEl>
                                            <p:attrNameLst>
                                              <p:attrName>ppt_w</p:attrName>
                                            </p:attrNameLst>
                                          </p:cBhvr>
                                          <p:tavLst>
                                            <p:tav tm="0">
                                              <p:val>
                                                <p:fltVal val="0"/>
                                              </p:val>
                                            </p:tav>
                                            <p:tav tm="100000">
                                              <p:val>
                                                <p:strVal val="#ppt_w"/>
                                              </p:val>
                                            </p:tav>
                                          </p:tavLst>
                                        </p:anim>
                                        <p:anim calcmode="lin" valueType="num">
                                          <p:cBhvr>
                                            <p:cTn id="8" dur="750" fill="hold"/>
                                            <p:tgtEl>
                                              <p:spTgt spid="105"/>
                                            </p:tgtEl>
                                            <p:attrNameLst>
                                              <p:attrName>ppt_h</p:attrName>
                                            </p:attrNameLst>
                                          </p:cBhvr>
                                          <p:tavLst>
                                            <p:tav tm="0">
                                              <p:val>
                                                <p:fltVal val="0"/>
                                              </p:val>
                                            </p:tav>
                                            <p:tav tm="100000">
                                              <p:val>
                                                <p:strVal val="#ppt_h"/>
                                              </p:val>
                                            </p:tav>
                                          </p:tavLst>
                                        </p:anim>
                                        <p:anim calcmode="lin" valueType="num">
                                          <p:cBhvr>
                                            <p:cTn id="9" dur="750" fill="hold"/>
                                            <p:tgtEl>
                                              <p:spTgt spid="105"/>
                                            </p:tgtEl>
                                            <p:attrNameLst>
                                              <p:attrName>style.rotation</p:attrName>
                                            </p:attrNameLst>
                                          </p:cBhvr>
                                          <p:tavLst>
                                            <p:tav tm="0">
                                              <p:val>
                                                <p:fltVal val="360"/>
                                              </p:val>
                                            </p:tav>
                                            <p:tav tm="100000">
                                              <p:val>
                                                <p:fltVal val="0"/>
                                              </p:val>
                                            </p:tav>
                                          </p:tavLst>
                                        </p:anim>
                                        <p:animEffect transition="in" filter="fade">
                                          <p:cBhvr>
                                            <p:cTn id="10" dur="750"/>
                                            <p:tgtEl>
                                              <p:spTgt spid="105"/>
                                            </p:tgtEl>
                                          </p:cBhvr>
                                        </p:animEffect>
                                      </p:childTnLst>
                                    </p:cTn>
                                  </p:par>
                                  <p:par>
                                    <p:cTn id="11" presetID="2" presetClass="entr" presetSubtype="2" fill="hold" nodeType="withEffect">
                                      <p:stCondLst>
                                        <p:cond delay="10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2500" fill="hold"/>
                                            <p:tgtEl>
                                              <p:spTgt spid="90"/>
                                            </p:tgtEl>
                                            <p:attrNameLst>
                                              <p:attrName>ppt_x</p:attrName>
                                            </p:attrNameLst>
                                          </p:cBhvr>
                                          <p:tavLst>
                                            <p:tav tm="0">
                                              <p:val>
                                                <p:strVal val="1+#ppt_w/2"/>
                                              </p:val>
                                            </p:tav>
                                            <p:tav tm="100000">
                                              <p:val>
                                                <p:strVal val="#ppt_x"/>
                                              </p:val>
                                            </p:tav>
                                          </p:tavLst>
                                        </p:anim>
                                        <p:anim calcmode="lin" valueType="num">
                                          <p:cBhvr additive="base">
                                            <p:cTn id="14" dur="2500" fill="hold"/>
                                            <p:tgtEl>
                                              <p:spTgt spid="90"/>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20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2500" fill="hold"/>
                                            <p:tgtEl>
                                              <p:spTgt spid="87"/>
                                            </p:tgtEl>
                                            <p:attrNameLst>
                                              <p:attrName>ppt_x</p:attrName>
                                            </p:attrNameLst>
                                          </p:cBhvr>
                                          <p:tavLst>
                                            <p:tav tm="0">
                                              <p:val>
                                                <p:strVal val="1+#ppt_w/2"/>
                                              </p:val>
                                            </p:tav>
                                            <p:tav tm="100000">
                                              <p:val>
                                                <p:strVal val="#ppt_x"/>
                                              </p:val>
                                            </p:tav>
                                          </p:tavLst>
                                        </p:anim>
                                        <p:anim calcmode="lin" valueType="num">
                                          <p:cBhvr additive="base">
                                            <p:cTn id="18" dur="2500" fill="hold"/>
                                            <p:tgtEl>
                                              <p:spTgt spid="8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300"/>
                                      </p:stCondLst>
                                      <p:childTnLst>
                                        <p:set>
                                          <p:cBhvr>
                                            <p:cTn id="20" dur="1" fill="hold">
                                              <p:stCondLst>
                                                <p:cond delay="0"/>
                                              </p:stCondLst>
                                            </p:cTn>
                                            <p:tgtEl>
                                              <p:spTgt spid="88"/>
                                            </p:tgtEl>
                                            <p:attrNameLst>
                                              <p:attrName>style.visibility</p:attrName>
                                            </p:attrNameLst>
                                          </p:cBhvr>
                                          <p:to>
                                            <p:strVal val="visible"/>
                                          </p:to>
                                        </p:set>
                                        <p:anim calcmode="lin" valueType="num">
                                          <p:cBhvr additive="base">
                                            <p:cTn id="21" dur="2500" fill="hold"/>
                                            <p:tgtEl>
                                              <p:spTgt spid="88"/>
                                            </p:tgtEl>
                                            <p:attrNameLst>
                                              <p:attrName>ppt_x</p:attrName>
                                            </p:attrNameLst>
                                          </p:cBhvr>
                                          <p:tavLst>
                                            <p:tav tm="0">
                                              <p:val>
                                                <p:strVal val="1+#ppt_w/2"/>
                                              </p:val>
                                            </p:tav>
                                            <p:tav tm="100000">
                                              <p:val>
                                                <p:strVal val="#ppt_x"/>
                                              </p:val>
                                            </p:tav>
                                          </p:tavLst>
                                        </p:anim>
                                        <p:anim calcmode="lin" valueType="num">
                                          <p:cBhvr additive="base">
                                            <p:cTn id="22" dur="2500" fill="hold"/>
                                            <p:tgtEl>
                                              <p:spTgt spid="8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40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2500" fill="hold"/>
                                            <p:tgtEl>
                                              <p:spTgt spid="89"/>
                                            </p:tgtEl>
                                            <p:attrNameLst>
                                              <p:attrName>ppt_x</p:attrName>
                                            </p:attrNameLst>
                                          </p:cBhvr>
                                          <p:tavLst>
                                            <p:tav tm="0">
                                              <p:val>
                                                <p:strVal val="1+#ppt_w/2"/>
                                              </p:val>
                                            </p:tav>
                                            <p:tav tm="100000">
                                              <p:val>
                                                <p:strVal val="#ppt_x"/>
                                              </p:val>
                                            </p:tav>
                                          </p:tavLst>
                                        </p:anim>
                                        <p:anim calcmode="lin" valueType="num">
                                          <p:cBhvr additive="base">
                                            <p:cTn id="26" dur="2500" fill="hold"/>
                                            <p:tgtEl>
                                              <p:spTgt spid="8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50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2500" fill="hold"/>
                                            <p:tgtEl>
                                              <p:spTgt spid="51"/>
                                            </p:tgtEl>
                                            <p:attrNameLst>
                                              <p:attrName>ppt_x</p:attrName>
                                            </p:attrNameLst>
                                          </p:cBhvr>
                                          <p:tavLst>
                                            <p:tav tm="0">
                                              <p:val>
                                                <p:strVal val="1+#ppt_w/2"/>
                                              </p:val>
                                            </p:tav>
                                            <p:tav tm="100000">
                                              <p:val>
                                                <p:strVal val="#ppt_x"/>
                                              </p:val>
                                            </p:tav>
                                          </p:tavLst>
                                        </p:anim>
                                        <p:anim calcmode="lin" valueType="num">
                                          <p:cBhvr additive="base">
                                            <p:cTn id="30" dur="25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additive="base">
                                            <p:cTn id="33" dur="2500" fill="hold"/>
                                            <p:tgtEl>
                                              <p:spTgt spid="94"/>
                                            </p:tgtEl>
                                            <p:attrNameLst>
                                              <p:attrName>ppt_x</p:attrName>
                                            </p:attrNameLst>
                                          </p:cBhvr>
                                          <p:tavLst>
                                            <p:tav tm="0">
                                              <p:val>
                                                <p:strVal val="0-#ppt_w/2"/>
                                              </p:val>
                                            </p:tav>
                                            <p:tav tm="100000">
                                              <p:val>
                                                <p:strVal val="#ppt_x"/>
                                              </p:val>
                                            </p:tav>
                                          </p:tavLst>
                                        </p:anim>
                                        <p:anim calcmode="lin" valueType="num">
                                          <p:cBhvr additive="base">
                                            <p:cTn id="34" dur="2500" fill="hold"/>
                                            <p:tgtEl>
                                              <p:spTgt spid="9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200"/>
                                      </p:stCondLst>
                                      <p:childTnLst>
                                        <p:set>
                                          <p:cBhvr>
                                            <p:cTn id="36" dur="1" fill="hold">
                                              <p:stCondLst>
                                                <p:cond delay="0"/>
                                              </p:stCondLst>
                                            </p:cTn>
                                            <p:tgtEl>
                                              <p:spTgt spid="100"/>
                                            </p:tgtEl>
                                            <p:attrNameLst>
                                              <p:attrName>style.visibility</p:attrName>
                                            </p:attrNameLst>
                                          </p:cBhvr>
                                          <p:to>
                                            <p:strVal val="visible"/>
                                          </p:to>
                                        </p:set>
                                        <p:anim calcmode="lin" valueType="num">
                                          <p:cBhvr additive="base">
                                            <p:cTn id="37" dur="2500" fill="hold"/>
                                            <p:tgtEl>
                                              <p:spTgt spid="100"/>
                                            </p:tgtEl>
                                            <p:attrNameLst>
                                              <p:attrName>ppt_x</p:attrName>
                                            </p:attrNameLst>
                                          </p:cBhvr>
                                          <p:tavLst>
                                            <p:tav tm="0">
                                              <p:val>
                                                <p:strVal val="0-#ppt_w/2"/>
                                              </p:val>
                                            </p:tav>
                                            <p:tav tm="100000">
                                              <p:val>
                                                <p:strVal val="#ppt_x"/>
                                              </p:val>
                                            </p:tav>
                                          </p:tavLst>
                                        </p:anim>
                                        <p:anim calcmode="lin" valueType="num">
                                          <p:cBhvr additive="base">
                                            <p:cTn id="38" dur="2500" fill="hold"/>
                                            <p:tgtEl>
                                              <p:spTgt spid="100"/>
                                            </p:tgtEl>
                                            <p:attrNameLst>
                                              <p:attrName>ppt_y</p:attrName>
                                            </p:attrNameLst>
                                          </p:cBhvr>
                                          <p:tavLst>
                                            <p:tav tm="0">
                                              <p:val>
                                                <p:strVal val="#ppt_y"/>
                                              </p:val>
                                            </p:tav>
                                            <p:tav tm="100000">
                                              <p:val>
                                                <p:strVal val="#ppt_y"/>
                                              </p:val>
                                            </p:tav>
                                          </p:tavLst>
                                        </p:anim>
                                      </p:childTnLst>
                                    </p:cTn>
                                  </p:par>
                                  <p:par>
                                    <p:cTn id="39" presetID="31" presetClass="entr" presetSubtype="0" fill="hold" nodeType="withEffect">
                                      <p:stCondLst>
                                        <p:cond delay="200"/>
                                      </p:stCondLst>
                                      <p:childTnLst>
                                        <p:set>
                                          <p:cBhvr>
                                            <p:cTn id="40" dur="1" fill="hold">
                                              <p:stCondLst>
                                                <p:cond delay="0"/>
                                              </p:stCondLst>
                                            </p:cTn>
                                            <p:tgtEl>
                                              <p:spTgt spid="3"/>
                                            </p:tgtEl>
                                            <p:attrNameLst>
                                              <p:attrName>style.visibility</p:attrName>
                                            </p:attrNameLst>
                                          </p:cBhvr>
                                          <p:to>
                                            <p:strVal val="visible"/>
                                          </p:to>
                                        </p:set>
                                        <p:anim calcmode="lin" valueType="num">
                                          <p:cBhvr>
                                            <p:cTn id="41" dur="1000" fill="hold"/>
                                            <p:tgtEl>
                                              <p:spTgt spid="3"/>
                                            </p:tgtEl>
                                            <p:attrNameLst>
                                              <p:attrName>ppt_w</p:attrName>
                                            </p:attrNameLst>
                                          </p:cBhvr>
                                          <p:tavLst>
                                            <p:tav tm="0">
                                              <p:val>
                                                <p:fltVal val="0"/>
                                              </p:val>
                                            </p:tav>
                                            <p:tav tm="100000">
                                              <p:val>
                                                <p:strVal val="#ppt_w"/>
                                              </p:val>
                                            </p:tav>
                                          </p:tavLst>
                                        </p:anim>
                                        <p:anim calcmode="lin" valueType="num">
                                          <p:cBhvr>
                                            <p:cTn id="42" dur="1000" fill="hold"/>
                                            <p:tgtEl>
                                              <p:spTgt spid="3"/>
                                            </p:tgtEl>
                                            <p:attrNameLst>
                                              <p:attrName>ppt_h</p:attrName>
                                            </p:attrNameLst>
                                          </p:cBhvr>
                                          <p:tavLst>
                                            <p:tav tm="0">
                                              <p:val>
                                                <p:fltVal val="0"/>
                                              </p:val>
                                            </p:tav>
                                            <p:tav tm="100000">
                                              <p:val>
                                                <p:strVal val="#ppt_h"/>
                                              </p:val>
                                            </p:tav>
                                          </p:tavLst>
                                        </p:anim>
                                        <p:anim calcmode="lin" valueType="num">
                                          <p:cBhvr>
                                            <p:cTn id="43" dur="1000" fill="hold"/>
                                            <p:tgtEl>
                                              <p:spTgt spid="3"/>
                                            </p:tgtEl>
                                            <p:attrNameLst>
                                              <p:attrName>style.rotation</p:attrName>
                                            </p:attrNameLst>
                                          </p:cBhvr>
                                          <p:tavLst>
                                            <p:tav tm="0">
                                              <p:val>
                                                <p:fltVal val="90"/>
                                              </p:val>
                                            </p:tav>
                                            <p:tav tm="100000">
                                              <p:val>
                                                <p:fltVal val="0"/>
                                              </p:val>
                                            </p:tav>
                                          </p:tavLst>
                                        </p:anim>
                                        <p:animEffect transition="in" filter="fade">
                                          <p:cBhvr>
                                            <p:cTn id="4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51" grpId="0" animBg="1"/>
          <p:bldP spid="94" grpId="0"/>
          <p:bldP spid="10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1" name="Oval 250">
            <a:extLst>
              <a:ext uri="{FF2B5EF4-FFF2-40B4-BE49-F238E27FC236}">
                <a16:creationId xmlns:a16="http://schemas.microsoft.com/office/drawing/2014/main" id="{9532DC4E-FF4B-4CF5-847E-DBD862BE9C95}"/>
              </a:ext>
            </a:extLst>
          </p:cNvPr>
          <p:cNvSpPr/>
          <p:nvPr/>
        </p:nvSpPr>
        <p:spPr>
          <a:xfrm>
            <a:off x="1119276" y="1379662"/>
            <a:ext cx="4029872" cy="4029872"/>
          </a:xfrm>
          <a:prstGeom prst="ellipse">
            <a:avLst/>
          </a:prstGeom>
          <a:gradFill>
            <a:gsLst>
              <a:gs pos="37000">
                <a:schemeClr val="accent1"/>
              </a:gs>
              <a:gs pos="100000">
                <a:schemeClr val="accent1">
                  <a:lumMod val="60000"/>
                  <a:lumOff val="40000"/>
                </a:schemeClr>
              </a:gs>
            </a:gsLst>
            <a:path path="circle">
              <a:fillToRect l="100000" t="100000"/>
            </a:path>
          </a:gradFill>
          <a:ln>
            <a:noFill/>
          </a:ln>
          <a:effectLst>
            <a:outerShdw blurRad="1270000" sx="105000" sy="105000" algn="ctr" rotWithShape="0">
              <a:schemeClr val="accent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a:solidFill>
                <a:srgbClr val="FFFFFF"/>
              </a:solidFill>
              <a:latin typeface="Calibri"/>
            </a:endParaRPr>
          </a:p>
        </p:txBody>
      </p:sp>
      <p:grpSp>
        <p:nvGrpSpPr>
          <p:cNvPr id="233" name="Group 232">
            <a:extLst>
              <a:ext uri="{FF2B5EF4-FFF2-40B4-BE49-F238E27FC236}">
                <a16:creationId xmlns:a16="http://schemas.microsoft.com/office/drawing/2014/main" id="{78C22773-7EE3-4507-AD0D-758176B71564}"/>
              </a:ext>
            </a:extLst>
          </p:cNvPr>
          <p:cNvGrpSpPr/>
          <p:nvPr/>
        </p:nvGrpSpPr>
        <p:grpSpPr>
          <a:xfrm flipH="1">
            <a:off x="3606561" y="2845303"/>
            <a:ext cx="2322255" cy="2513843"/>
            <a:chOff x="10226579" y="4729162"/>
            <a:chExt cx="3928256" cy="4252341"/>
          </a:xfrm>
        </p:grpSpPr>
        <p:sp>
          <p:nvSpPr>
            <p:cNvPr id="234" name="Freeform: Shape 233">
              <a:extLst>
                <a:ext uri="{FF2B5EF4-FFF2-40B4-BE49-F238E27FC236}">
                  <a16:creationId xmlns:a16="http://schemas.microsoft.com/office/drawing/2014/main" id="{EAB36D37-D2C1-4CF0-A1C7-140927B33D69}"/>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5" name="Freeform: Shape 234">
              <a:extLst>
                <a:ext uri="{FF2B5EF4-FFF2-40B4-BE49-F238E27FC236}">
                  <a16:creationId xmlns:a16="http://schemas.microsoft.com/office/drawing/2014/main" id="{1BB6F0AF-BB48-4A99-9D90-7F2377B05F11}"/>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6" name="Freeform: Shape 235">
              <a:extLst>
                <a:ext uri="{FF2B5EF4-FFF2-40B4-BE49-F238E27FC236}">
                  <a16:creationId xmlns:a16="http://schemas.microsoft.com/office/drawing/2014/main" id="{857628F1-B4E5-453D-80B0-D54096C38F03}"/>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7" name="Freeform: Shape 236">
              <a:extLst>
                <a:ext uri="{FF2B5EF4-FFF2-40B4-BE49-F238E27FC236}">
                  <a16:creationId xmlns:a16="http://schemas.microsoft.com/office/drawing/2014/main" id="{41FB6590-8E00-4AE9-A3D0-0088F22F7EF6}"/>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8" name="Freeform: Shape 237">
              <a:extLst>
                <a:ext uri="{FF2B5EF4-FFF2-40B4-BE49-F238E27FC236}">
                  <a16:creationId xmlns:a16="http://schemas.microsoft.com/office/drawing/2014/main" id="{593B909E-D73F-4DEB-ABD2-046F75FE1510}"/>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9" name="Freeform: Shape 238">
              <a:extLst>
                <a:ext uri="{FF2B5EF4-FFF2-40B4-BE49-F238E27FC236}">
                  <a16:creationId xmlns:a16="http://schemas.microsoft.com/office/drawing/2014/main" id="{902C27B2-A7DD-4179-90AE-B6F4F42CF75C}"/>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0" name="Freeform: Shape 239">
              <a:extLst>
                <a:ext uri="{FF2B5EF4-FFF2-40B4-BE49-F238E27FC236}">
                  <a16:creationId xmlns:a16="http://schemas.microsoft.com/office/drawing/2014/main" id="{AE2E83D9-375C-48BF-9E45-A1ACFDCD26A4}"/>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1" name="Freeform: Shape 240">
              <a:extLst>
                <a:ext uri="{FF2B5EF4-FFF2-40B4-BE49-F238E27FC236}">
                  <a16:creationId xmlns:a16="http://schemas.microsoft.com/office/drawing/2014/main" id="{2D165DD5-9979-456F-9A33-57F894911F50}"/>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2" name="Freeform: Shape 241">
              <a:extLst>
                <a:ext uri="{FF2B5EF4-FFF2-40B4-BE49-F238E27FC236}">
                  <a16:creationId xmlns:a16="http://schemas.microsoft.com/office/drawing/2014/main" id="{AEE364DC-A62C-4262-B112-2C3770054459}"/>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3" name="Freeform: Shape 242">
              <a:extLst>
                <a:ext uri="{FF2B5EF4-FFF2-40B4-BE49-F238E27FC236}">
                  <a16:creationId xmlns:a16="http://schemas.microsoft.com/office/drawing/2014/main" id="{85367BEC-2937-46C4-8929-D105EE10F9E6}"/>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4" name="Freeform: Shape 243">
              <a:extLst>
                <a:ext uri="{FF2B5EF4-FFF2-40B4-BE49-F238E27FC236}">
                  <a16:creationId xmlns:a16="http://schemas.microsoft.com/office/drawing/2014/main" id="{120281F6-4722-45CB-978D-0152D3C642AF}"/>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5" name="Freeform: Shape 244">
              <a:extLst>
                <a:ext uri="{FF2B5EF4-FFF2-40B4-BE49-F238E27FC236}">
                  <a16:creationId xmlns:a16="http://schemas.microsoft.com/office/drawing/2014/main" id="{DB7EEEA0-20AE-4BC9-8F3E-DF9E695FB23F}"/>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6" name="Freeform: Shape 245">
              <a:extLst>
                <a:ext uri="{FF2B5EF4-FFF2-40B4-BE49-F238E27FC236}">
                  <a16:creationId xmlns:a16="http://schemas.microsoft.com/office/drawing/2014/main" id="{A812AF56-E0B7-47A7-8543-A64CED5F25D3}"/>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7" name="Freeform: Shape 246">
              <a:extLst>
                <a:ext uri="{FF2B5EF4-FFF2-40B4-BE49-F238E27FC236}">
                  <a16:creationId xmlns:a16="http://schemas.microsoft.com/office/drawing/2014/main" id="{E34111FB-3F26-4C71-8A89-521DB7B64B09}"/>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8" name="Freeform: Shape 247">
              <a:extLst>
                <a:ext uri="{FF2B5EF4-FFF2-40B4-BE49-F238E27FC236}">
                  <a16:creationId xmlns:a16="http://schemas.microsoft.com/office/drawing/2014/main" id="{C5BAB576-7DF6-472D-B8D8-C3317B968FE8}"/>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9" name="Freeform: Shape 248">
              <a:extLst>
                <a:ext uri="{FF2B5EF4-FFF2-40B4-BE49-F238E27FC236}">
                  <a16:creationId xmlns:a16="http://schemas.microsoft.com/office/drawing/2014/main" id="{E0E0A965-3553-4D00-B702-E0FE38BCDEEC}"/>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50" name="Freeform: Shape 249">
              <a:extLst>
                <a:ext uri="{FF2B5EF4-FFF2-40B4-BE49-F238E27FC236}">
                  <a16:creationId xmlns:a16="http://schemas.microsoft.com/office/drawing/2014/main" id="{722CD970-B5DF-4843-8ABA-E216A92D2D15}"/>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168" name="Rectangle 167">
            <a:extLst>
              <a:ext uri="{FF2B5EF4-FFF2-40B4-BE49-F238E27FC236}">
                <a16:creationId xmlns:a16="http://schemas.microsoft.com/office/drawing/2014/main" id="{A0A6B920-9834-464D-B183-7BEA177E45F1}"/>
              </a:ext>
            </a:extLst>
          </p:cNvPr>
          <p:cNvSpPr/>
          <p:nvPr/>
        </p:nvSpPr>
        <p:spPr>
          <a:xfrm>
            <a:off x="2036544" y="1669058"/>
            <a:ext cx="2032096" cy="3729261"/>
          </a:xfrm>
          <a:prstGeom prst="rect">
            <a:avLst/>
          </a:prstGeom>
          <a:solidFill>
            <a:srgbClr val="E3EDFF"/>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41" name="Group 40">
            <a:extLst>
              <a:ext uri="{FF2B5EF4-FFF2-40B4-BE49-F238E27FC236}">
                <a16:creationId xmlns:a16="http://schemas.microsoft.com/office/drawing/2014/main" id="{0A04ECC8-3C11-49F6-86D5-1453058AC1C2}"/>
              </a:ext>
            </a:extLst>
          </p:cNvPr>
          <p:cNvGrpSpPr/>
          <p:nvPr/>
        </p:nvGrpSpPr>
        <p:grpSpPr>
          <a:xfrm>
            <a:off x="2152163" y="2897098"/>
            <a:ext cx="1800857" cy="732436"/>
            <a:chOff x="10392496" y="6066351"/>
            <a:chExt cx="3602183" cy="1465062"/>
          </a:xfrm>
        </p:grpSpPr>
        <p:sp>
          <p:nvSpPr>
            <p:cNvPr id="181" name="Rectangle: Rounded Corners 180">
              <a:extLst>
                <a:ext uri="{FF2B5EF4-FFF2-40B4-BE49-F238E27FC236}">
                  <a16:creationId xmlns:a16="http://schemas.microsoft.com/office/drawing/2014/main" id="{497C1B87-4E61-45C5-8E76-E9FA8001DAA2}"/>
                </a:ext>
              </a:extLst>
            </p:cNvPr>
            <p:cNvSpPr/>
            <p:nvPr/>
          </p:nvSpPr>
          <p:spPr>
            <a:xfrm>
              <a:off x="10392496" y="6066351"/>
              <a:ext cx="3602183" cy="1465062"/>
            </a:xfrm>
            <a:prstGeom prst="roundRect">
              <a:avLst>
                <a:gd name="adj" fmla="val 13476"/>
              </a:avLst>
            </a:prstGeom>
            <a:gradFill flip="none" rotWithShape="1">
              <a:gsLst>
                <a:gs pos="0">
                  <a:schemeClr val="accent2"/>
                </a:gs>
                <a:gs pos="100000">
                  <a:schemeClr val="accent4"/>
                </a:gs>
              </a:gsLst>
              <a:path path="circle">
                <a:fillToRect l="100000" t="100000"/>
              </a:path>
              <a:tileRect r="-100000" b="-100000"/>
            </a:gradFill>
            <a:ln w="9525" cap="flat">
              <a:noFill/>
              <a:prstDash val="solid"/>
              <a:miter/>
            </a:ln>
            <a:effectLst>
              <a:outerShdw blurRad="1270000" sx="102000" sy="102000" algn="ctr" rotWithShape="0">
                <a:schemeClr val="accent2">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184" name="TextBox 183">
              <a:extLst>
                <a:ext uri="{FF2B5EF4-FFF2-40B4-BE49-F238E27FC236}">
                  <a16:creationId xmlns:a16="http://schemas.microsoft.com/office/drawing/2014/main" id="{99002E6F-B108-4026-BD29-C6D6F028A9B6}"/>
                </a:ext>
              </a:extLst>
            </p:cNvPr>
            <p:cNvSpPr txBox="1"/>
            <p:nvPr/>
          </p:nvSpPr>
          <p:spPr>
            <a:xfrm>
              <a:off x="10620490" y="6252027"/>
              <a:ext cx="1296037" cy="1046576"/>
            </a:xfrm>
            <a:prstGeom prst="rect">
              <a:avLst/>
            </a:prstGeom>
            <a:noFill/>
          </p:spPr>
          <p:txBody>
            <a:bodyPr wrap="none" rtlCol="0">
              <a:spAutoFit/>
            </a:bodyPr>
            <a:lstStyle/>
            <a:p>
              <a:pPr algn="ctr" defTabSz="228554"/>
              <a:r>
                <a:rPr lang="en-US" sz="28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Us</a:t>
              </a:r>
            </a:p>
          </p:txBody>
        </p:sp>
        <p:grpSp>
          <p:nvGrpSpPr>
            <p:cNvPr id="39" name="Group 38">
              <a:extLst>
                <a:ext uri="{FF2B5EF4-FFF2-40B4-BE49-F238E27FC236}">
                  <a16:creationId xmlns:a16="http://schemas.microsoft.com/office/drawing/2014/main" id="{06A73B5B-A591-4630-A82A-810BB9B125EC}"/>
                </a:ext>
              </a:extLst>
            </p:cNvPr>
            <p:cNvGrpSpPr/>
            <p:nvPr/>
          </p:nvGrpSpPr>
          <p:grpSpPr>
            <a:xfrm>
              <a:off x="12300409" y="6738177"/>
              <a:ext cx="1181548" cy="117021"/>
              <a:chOff x="12300410" y="6866678"/>
              <a:chExt cx="674914" cy="117021"/>
            </a:xfrm>
          </p:grpSpPr>
          <p:cxnSp>
            <p:nvCxnSpPr>
              <p:cNvPr id="185" name="Straight Connector 184">
                <a:extLst>
                  <a:ext uri="{FF2B5EF4-FFF2-40B4-BE49-F238E27FC236}">
                    <a16:creationId xmlns:a16="http://schemas.microsoft.com/office/drawing/2014/main" id="{034FA2CA-76BD-4CD9-9977-3BA832E088EB}"/>
                  </a:ext>
                </a:extLst>
              </p:cNvPr>
              <p:cNvCxnSpPr>
                <a:cxnSpLocks/>
              </p:cNvCxnSpPr>
              <p:nvPr/>
            </p:nvCxnSpPr>
            <p:spPr>
              <a:xfrm>
                <a:off x="12300410" y="6866678"/>
                <a:ext cx="406853"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418366A-188E-466E-AAFB-FCCE3D01B1F3}"/>
                  </a:ext>
                </a:extLst>
              </p:cNvPr>
              <p:cNvCxnSpPr>
                <a:cxnSpLocks/>
              </p:cNvCxnSpPr>
              <p:nvPr/>
            </p:nvCxnSpPr>
            <p:spPr>
              <a:xfrm>
                <a:off x="12300410" y="6983699"/>
                <a:ext cx="674914"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C77AAA45-A7B0-43BC-8EAF-34F64CF22B04}"/>
              </a:ext>
            </a:extLst>
          </p:cNvPr>
          <p:cNvGrpSpPr/>
          <p:nvPr/>
        </p:nvGrpSpPr>
        <p:grpSpPr>
          <a:xfrm>
            <a:off x="2152163" y="1739847"/>
            <a:ext cx="1800857" cy="1049584"/>
            <a:chOff x="10392496" y="3751549"/>
            <a:chExt cx="3602183" cy="2099442"/>
          </a:xfrm>
        </p:grpSpPr>
        <p:sp>
          <p:nvSpPr>
            <p:cNvPr id="170" name="Rectangle: Rounded Corners 169">
              <a:extLst>
                <a:ext uri="{FF2B5EF4-FFF2-40B4-BE49-F238E27FC236}">
                  <a16:creationId xmlns:a16="http://schemas.microsoft.com/office/drawing/2014/main" id="{9F888603-F8D1-4BFC-B618-45C3ABF270F5}"/>
                </a:ext>
              </a:extLst>
            </p:cNvPr>
            <p:cNvSpPr/>
            <p:nvPr/>
          </p:nvSpPr>
          <p:spPr>
            <a:xfrm>
              <a:off x="10392496" y="3768191"/>
              <a:ext cx="3602183" cy="2082800"/>
            </a:xfrm>
            <a:prstGeom prst="roundRect">
              <a:avLst>
                <a:gd name="adj" fmla="val 10395"/>
              </a:avLst>
            </a:prstGeom>
            <a:gradFill flip="none" rotWithShape="1">
              <a:gsLst>
                <a:gs pos="0">
                  <a:schemeClr val="accent1"/>
                </a:gs>
                <a:gs pos="100000">
                  <a:schemeClr val="accent3">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1">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173" name="Group 172">
              <a:extLst>
                <a:ext uri="{FF2B5EF4-FFF2-40B4-BE49-F238E27FC236}">
                  <a16:creationId xmlns:a16="http://schemas.microsoft.com/office/drawing/2014/main" id="{A0B0C777-B751-4B0A-A114-87DB0D4E9AD2}"/>
                </a:ext>
              </a:extLst>
            </p:cNvPr>
            <p:cNvGrpSpPr/>
            <p:nvPr/>
          </p:nvGrpSpPr>
          <p:grpSpPr>
            <a:xfrm>
              <a:off x="11749786" y="5511710"/>
              <a:ext cx="887602" cy="184404"/>
              <a:chOff x="11482737" y="6109943"/>
              <a:chExt cx="887602" cy="184404"/>
            </a:xfrm>
          </p:grpSpPr>
          <p:sp>
            <p:nvSpPr>
              <p:cNvPr id="174" name="Freeform: Shape 173">
                <a:extLst>
                  <a:ext uri="{FF2B5EF4-FFF2-40B4-BE49-F238E27FC236}">
                    <a16:creationId xmlns:a16="http://schemas.microsoft.com/office/drawing/2014/main" id="{49D2FB2F-3698-4632-B919-56F989F08A56}"/>
                  </a:ext>
                </a:extLst>
              </p:cNvPr>
              <p:cNvSpPr/>
              <p:nvPr/>
            </p:nvSpPr>
            <p:spPr>
              <a:xfrm>
                <a:off x="11482737"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chemeClr val="accent3">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5" name="Freeform: Shape 174">
                <a:extLst>
                  <a:ext uri="{FF2B5EF4-FFF2-40B4-BE49-F238E27FC236}">
                    <a16:creationId xmlns:a16="http://schemas.microsoft.com/office/drawing/2014/main" id="{75F5EAF1-6BDA-465D-AE4F-8D7E88648116}"/>
                  </a:ext>
                </a:extLst>
              </p:cNvPr>
              <p:cNvSpPr/>
              <p:nvPr/>
            </p:nvSpPr>
            <p:spPr>
              <a:xfrm>
                <a:off x="11828574"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chemeClr val="accent3">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6" name="Freeform: Shape 175">
                <a:extLst>
                  <a:ext uri="{FF2B5EF4-FFF2-40B4-BE49-F238E27FC236}">
                    <a16:creationId xmlns:a16="http://schemas.microsoft.com/office/drawing/2014/main" id="{B1091FD8-4BF2-4DAE-A0BE-1180CE8F0984}"/>
                  </a:ext>
                </a:extLst>
              </p:cNvPr>
              <p:cNvSpPr/>
              <p:nvPr/>
            </p:nvSpPr>
            <p:spPr>
              <a:xfrm>
                <a:off x="12174410"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chemeClr val="accent3">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177" name="Circle: Hollow 176">
              <a:extLst>
                <a:ext uri="{FF2B5EF4-FFF2-40B4-BE49-F238E27FC236}">
                  <a16:creationId xmlns:a16="http://schemas.microsoft.com/office/drawing/2014/main" id="{00E6BAE9-2E41-4FCD-A7E4-399E6007ECB9}"/>
                </a:ext>
              </a:extLst>
            </p:cNvPr>
            <p:cNvSpPr/>
            <p:nvPr/>
          </p:nvSpPr>
          <p:spPr>
            <a:xfrm>
              <a:off x="10728278" y="4000804"/>
              <a:ext cx="1123837" cy="1123837"/>
            </a:xfrm>
            <a:prstGeom prst="donut">
              <a:avLst>
                <a:gd name="adj" fmla="val 14183"/>
              </a:avLst>
            </a:prstGeom>
            <a:solidFill>
              <a:srgbClr val="000926">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172144"/>
                </a:solidFill>
                <a:latin typeface="Calibri"/>
              </a:endParaRPr>
            </a:p>
          </p:txBody>
        </p:sp>
        <p:sp>
          <p:nvSpPr>
            <p:cNvPr id="179" name="Circle: Hollow 178">
              <a:extLst>
                <a:ext uri="{FF2B5EF4-FFF2-40B4-BE49-F238E27FC236}">
                  <a16:creationId xmlns:a16="http://schemas.microsoft.com/office/drawing/2014/main" id="{364ACB31-436C-4621-8D04-D5EBF69A5F4F}"/>
                </a:ext>
              </a:extLst>
            </p:cNvPr>
            <p:cNvSpPr/>
            <p:nvPr/>
          </p:nvSpPr>
          <p:spPr>
            <a:xfrm>
              <a:off x="12813872" y="4581079"/>
              <a:ext cx="1041096" cy="1041096"/>
            </a:xfrm>
            <a:prstGeom prst="donut">
              <a:avLst>
                <a:gd name="adj" fmla="val 8420"/>
              </a:avLst>
            </a:prstGeom>
            <a:solidFill>
              <a:srgbClr val="000926">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172144"/>
                </a:solidFill>
                <a:latin typeface="Calibri"/>
              </a:endParaRPr>
            </a:p>
          </p:txBody>
        </p:sp>
        <p:cxnSp>
          <p:nvCxnSpPr>
            <p:cNvPr id="172" name="Straight Connector 171">
              <a:extLst>
                <a:ext uri="{FF2B5EF4-FFF2-40B4-BE49-F238E27FC236}">
                  <a16:creationId xmlns:a16="http://schemas.microsoft.com/office/drawing/2014/main" id="{D2DD9ACE-0988-4020-85C4-09A20FB2324D}"/>
                </a:ext>
              </a:extLst>
            </p:cNvPr>
            <p:cNvCxnSpPr/>
            <p:nvPr/>
          </p:nvCxnSpPr>
          <p:spPr>
            <a:xfrm>
              <a:off x="11341209" y="4927684"/>
              <a:ext cx="1704756"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FB2654F-E22C-4B46-8CBC-CAF18ACD08AB}"/>
                </a:ext>
              </a:extLst>
            </p:cNvPr>
            <p:cNvCxnSpPr/>
            <p:nvPr/>
          </p:nvCxnSpPr>
          <p:spPr>
            <a:xfrm>
              <a:off x="10820824" y="5167170"/>
              <a:ext cx="2745527"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29AE7F9-C6E0-412F-B616-44051A24340A}"/>
                </a:ext>
              </a:extLst>
            </p:cNvPr>
            <p:cNvSpPr txBox="1"/>
            <p:nvPr/>
          </p:nvSpPr>
          <p:spPr>
            <a:xfrm>
              <a:off x="10768569" y="3751549"/>
              <a:ext cx="2660472" cy="1107884"/>
            </a:xfrm>
            <a:prstGeom prst="rect">
              <a:avLst/>
            </a:prstGeom>
            <a:noFill/>
          </p:spPr>
          <p:txBody>
            <a:bodyPr wrap="square" rtlCol="0">
              <a:spAutoFit/>
            </a:bodyPr>
            <a:lstStyle/>
            <a:p>
              <a:pPr algn="ctr" defTabSz="228554">
                <a:defRPr/>
              </a:pPr>
              <a:r>
                <a:rPr lang="en-US" sz="2999" b="1">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Let</a:t>
              </a:r>
            </a:p>
          </p:txBody>
        </p:sp>
      </p:grpSp>
      <p:grpSp>
        <p:nvGrpSpPr>
          <p:cNvPr id="201" name="Group 200">
            <a:extLst>
              <a:ext uri="{FF2B5EF4-FFF2-40B4-BE49-F238E27FC236}">
                <a16:creationId xmlns:a16="http://schemas.microsoft.com/office/drawing/2014/main" id="{015BD7FC-07E4-4CC7-A3CB-93B1A1D581E1}"/>
              </a:ext>
            </a:extLst>
          </p:cNvPr>
          <p:cNvGrpSpPr/>
          <p:nvPr/>
        </p:nvGrpSpPr>
        <p:grpSpPr>
          <a:xfrm>
            <a:off x="2152163" y="4548072"/>
            <a:ext cx="1800857" cy="732436"/>
            <a:chOff x="10392496" y="6066351"/>
            <a:chExt cx="3602183" cy="1465062"/>
          </a:xfrm>
        </p:grpSpPr>
        <p:sp>
          <p:nvSpPr>
            <p:cNvPr id="202" name="Rectangle: Rounded Corners 201">
              <a:extLst>
                <a:ext uri="{FF2B5EF4-FFF2-40B4-BE49-F238E27FC236}">
                  <a16:creationId xmlns:a16="http://schemas.microsoft.com/office/drawing/2014/main" id="{C6694A6E-4C5B-4024-AB9E-11200413A3E5}"/>
                </a:ext>
              </a:extLst>
            </p:cNvPr>
            <p:cNvSpPr/>
            <p:nvPr/>
          </p:nvSpPr>
          <p:spPr>
            <a:xfrm>
              <a:off x="10392496" y="6066351"/>
              <a:ext cx="3602183" cy="1465062"/>
            </a:xfrm>
            <a:prstGeom prst="roundRect">
              <a:avLst>
                <a:gd name="adj" fmla="val 13476"/>
              </a:avLst>
            </a:prstGeom>
            <a:gradFill flip="none" rotWithShape="1">
              <a:gsLst>
                <a:gs pos="0">
                  <a:schemeClr val="accent4"/>
                </a:gs>
                <a:gs pos="100000">
                  <a:schemeClr val="accent4">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4">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203" name="TextBox 202">
              <a:extLst>
                <a:ext uri="{FF2B5EF4-FFF2-40B4-BE49-F238E27FC236}">
                  <a16:creationId xmlns:a16="http://schemas.microsoft.com/office/drawing/2014/main" id="{DDCF7C2F-B127-455B-BFBD-FF8C9ED0049C}"/>
                </a:ext>
              </a:extLst>
            </p:cNvPr>
            <p:cNvSpPr txBox="1"/>
            <p:nvPr/>
          </p:nvSpPr>
          <p:spPr>
            <a:xfrm>
              <a:off x="12017688" y="6311077"/>
              <a:ext cx="369508" cy="1046576"/>
            </a:xfrm>
            <a:prstGeom prst="rect">
              <a:avLst/>
            </a:prstGeom>
            <a:noFill/>
          </p:spPr>
          <p:txBody>
            <a:bodyPr wrap="none" rtlCol="0">
              <a:spAutoFit/>
            </a:bodyPr>
            <a:lstStyle/>
            <a:p>
              <a:pPr algn="ctr" defTabSz="228554"/>
              <a:endParaRPr lang="en-US" sz="28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195" name="Group 194">
            <a:extLst>
              <a:ext uri="{FF2B5EF4-FFF2-40B4-BE49-F238E27FC236}">
                <a16:creationId xmlns:a16="http://schemas.microsoft.com/office/drawing/2014/main" id="{28B042C9-2EC9-4DB7-BD8A-F6428EF8A6B3}"/>
              </a:ext>
            </a:extLst>
          </p:cNvPr>
          <p:cNvGrpSpPr/>
          <p:nvPr/>
        </p:nvGrpSpPr>
        <p:grpSpPr>
          <a:xfrm>
            <a:off x="1670806" y="3718137"/>
            <a:ext cx="2282211" cy="732436"/>
            <a:chOff x="9429661" y="6066351"/>
            <a:chExt cx="4565018" cy="1465062"/>
          </a:xfrm>
        </p:grpSpPr>
        <p:sp>
          <p:nvSpPr>
            <p:cNvPr id="196" name="Rectangle: Rounded Corners 195">
              <a:extLst>
                <a:ext uri="{FF2B5EF4-FFF2-40B4-BE49-F238E27FC236}">
                  <a16:creationId xmlns:a16="http://schemas.microsoft.com/office/drawing/2014/main" id="{A1B1583F-B075-4743-B293-C5100D772D58}"/>
                </a:ext>
              </a:extLst>
            </p:cNvPr>
            <p:cNvSpPr/>
            <p:nvPr/>
          </p:nvSpPr>
          <p:spPr>
            <a:xfrm>
              <a:off x="10392496" y="6066351"/>
              <a:ext cx="3602183" cy="1465062"/>
            </a:xfrm>
            <a:prstGeom prst="roundRect">
              <a:avLst>
                <a:gd name="adj" fmla="val 13476"/>
              </a:avLst>
            </a:prstGeom>
            <a:gradFill flip="none" rotWithShape="1">
              <a:gsLst>
                <a:gs pos="0">
                  <a:schemeClr val="accent1"/>
                </a:gs>
                <a:gs pos="97000">
                  <a:schemeClr val="accent1">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1">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197" name="TextBox 196">
              <a:extLst>
                <a:ext uri="{FF2B5EF4-FFF2-40B4-BE49-F238E27FC236}">
                  <a16:creationId xmlns:a16="http://schemas.microsoft.com/office/drawing/2014/main" id="{39EEE52E-7090-4FD3-BF02-3E58DA993AF0}"/>
                </a:ext>
              </a:extLst>
            </p:cNvPr>
            <p:cNvSpPr txBox="1"/>
            <p:nvPr/>
          </p:nvSpPr>
          <p:spPr>
            <a:xfrm>
              <a:off x="9429661" y="6331021"/>
              <a:ext cx="3842966" cy="800324"/>
            </a:xfrm>
            <a:prstGeom prst="rect">
              <a:avLst/>
            </a:prstGeom>
            <a:noFill/>
          </p:spPr>
          <p:txBody>
            <a:bodyPr wrap="square" rtlCol="0">
              <a:spAutoFit/>
            </a:bodyPr>
            <a:lstStyle/>
            <a:p>
              <a:pPr algn="ctr" defTabSz="228554"/>
              <a:r>
                <a:rPr lang="en-US" sz="20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Score</a:t>
              </a:r>
            </a:p>
          </p:txBody>
        </p:sp>
        <p:grpSp>
          <p:nvGrpSpPr>
            <p:cNvPr id="198" name="Group 197">
              <a:extLst>
                <a:ext uri="{FF2B5EF4-FFF2-40B4-BE49-F238E27FC236}">
                  <a16:creationId xmlns:a16="http://schemas.microsoft.com/office/drawing/2014/main" id="{E2E8453B-8813-45B3-86F3-2DDC20A45D01}"/>
                </a:ext>
              </a:extLst>
            </p:cNvPr>
            <p:cNvGrpSpPr/>
            <p:nvPr/>
          </p:nvGrpSpPr>
          <p:grpSpPr>
            <a:xfrm>
              <a:off x="12300409" y="6738177"/>
              <a:ext cx="1181548" cy="117021"/>
              <a:chOff x="12300410" y="6866678"/>
              <a:chExt cx="674914" cy="117021"/>
            </a:xfrm>
          </p:grpSpPr>
          <p:cxnSp>
            <p:nvCxnSpPr>
              <p:cNvPr id="199" name="Straight Connector 198">
                <a:extLst>
                  <a:ext uri="{FF2B5EF4-FFF2-40B4-BE49-F238E27FC236}">
                    <a16:creationId xmlns:a16="http://schemas.microsoft.com/office/drawing/2014/main" id="{8A8DADAC-7A0C-4165-938A-65BD1240D865}"/>
                  </a:ext>
                </a:extLst>
              </p:cNvPr>
              <p:cNvCxnSpPr>
                <a:cxnSpLocks/>
              </p:cNvCxnSpPr>
              <p:nvPr/>
            </p:nvCxnSpPr>
            <p:spPr>
              <a:xfrm>
                <a:off x="12300410" y="6866678"/>
                <a:ext cx="406853"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190A96E-0183-43A4-958C-AAD746CFFDDC}"/>
                  </a:ext>
                </a:extLst>
              </p:cNvPr>
              <p:cNvCxnSpPr>
                <a:cxnSpLocks/>
              </p:cNvCxnSpPr>
              <p:nvPr/>
            </p:nvCxnSpPr>
            <p:spPr>
              <a:xfrm>
                <a:off x="12300410" y="6983699"/>
                <a:ext cx="674914"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BED6C40A-ECED-492D-BC4E-EB455D04CFF3}"/>
              </a:ext>
            </a:extLst>
          </p:cNvPr>
          <p:cNvGrpSpPr/>
          <p:nvPr/>
        </p:nvGrpSpPr>
        <p:grpSpPr>
          <a:xfrm>
            <a:off x="2036544" y="1166804"/>
            <a:ext cx="2032096" cy="502254"/>
            <a:chOff x="5142912" y="2235200"/>
            <a:chExt cx="4064721" cy="1004639"/>
          </a:xfrm>
        </p:grpSpPr>
        <p:grpSp>
          <p:nvGrpSpPr>
            <p:cNvPr id="45" name="Group 44">
              <a:extLst>
                <a:ext uri="{FF2B5EF4-FFF2-40B4-BE49-F238E27FC236}">
                  <a16:creationId xmlns:a16="http://schemas.microsoft.com/office/drawing/2014/main" id="{A89A1CA6-B569-4016-A32A-6A98B323D2A0}"/>
                </a:ext>
              </a:extLst>
            </p:cNvPr>
            <p:cNvGrpSpPr/>
            <p:nvPr/>
          </p:nvGrpSpPr>
          <p:grpSpPr>
            <a:xfrm>
              <a:off x="5195207" y="2235200"/>
              <a:ext cx="3935414" cy="863600"/>
              <a:chOff x="5195207" y="2235200"/>
              <a:chExt cx="3935414" cy="863600"/>
            </a:xfrm>
          </p:grpSpPr>
          <p:sp>
            <p:nvSpPr>
              <p:cNvPr id="7" name="Rectangle: Top Corners Rounded 6">
                <a:extLst>
                  <a:ext uri="{FF2B5EF4-FFF2-40B4-BE49-F238E27FC236}">
                    <a16:creationId xmlns:a16="http://schemas.microsoft.com/office/drawing/2014/main" id="{5B69FA07-4389-4204-8B30-97C396B24A8C}"/>
                  </a:ext>
                </a:extLst>
              </p:cNvPr>
              <p:cNvSpPr/>
              <p:nvPr/>
            </p:nvSpPr>
            <p:spPr>
              <a:xfrm>
                <a:off x="5195207" y="2235200"/>
                <a:ext cx="3935414" cy="863600"/>
              </a:xfrm>
              <a:prstGeom prst="round2SameRect">
                <a:avLst>
                  <a:gd name="adj1" fmla="val 27778"/>
                  <a:gd name="adj2" fmla="val 0"/>
                </a:avLst>
              </a:prstGeom>
              <a:solidFill>
                <a:srgbClr val="092156"/>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11" name="Group 10">
                <a:extLst>
                  <a:ext uri="{FF2B5EF4-FFF2-40B4-BE49-F238E27FC236}">
                    <a16:creationId xmlns:a16="http://schemas.microsoft.com/office/drawing/2014/main" id="{4C03AC4D-0894-41AE-98A4-FEEA56499B74}"/>
                  </a:ext>
                </a:extLst>
              </p:cNvPr>
              <p:cNvGrpSpPr/>
              <p:nvPr/>
            </p:nvGrpSpPr>
            <p:grpSpPr>
              <a:xfrm>
                <a:off x="7028694" y="2769498"/>
                <a:ext cx="253401" cy="167955"/>
                <a:chOff x="6234175" y="3074818"/>
                <a:chExt cx="657257" cy="297543"/>
              </a:xfrm>
            </p:grpSpPr>
            <p:cxnSp>
              <p:nvCxnSpPr>
                <p:cNvPr id="165" name="Straight Connector 164">
                  <a:extLst>
                    <a:ext uri="{FF2B5EF4-FFF2-40B4-BE49-F238E27FC236}">
                      <a16:creationId xmlns:a16="http://schemas.microsoft.com/office/drawing/2014/main" id="{D49A525F-DD08-4616-ACA1-96AB79A410A8}"/>
                    </a:ext>
                  </a:extLst>
                </p:cNvPr>
                <p:cNvCxnSpPr/>
                <p:nvPr/>
              </p:nvCxnSpPr>
              <p:spPr>
                <a:xfrm>
                  <a:off x="6234175" y="3074818"/>
                  <a:ext cx="657257" cy="0"/>
                </a:xfrm>
                <a:prstGeom prst="line">
                  <a:avLst/>
                </a:prstGeom>
                <a:ln w="254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CA3B09E-4D0B-44D3-A3E1-704D56E60325}"/>
                    </a:ext>
                  </a:extLst>
                </p:cNvPr>
                <p:cNvCxnSpPr/>
                <p:nvPr/>
              </p:nvCxnSpPr>
              <p:spPr>
                <a:xfrm>
                  <a:off x="6234175" y="3223589"/>
                  <a:ext cx="657257" cy="0"/>
                </a:xfrm>
                <a:prstGeom prst="line">
                  <a:avLst/>
                </a:prstGeom>
                <a:ln w="254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19FDFD4-80E8-4D7C-9D4F-98480380B5FB}"/>
                    </a:ext>
                  </a:extLst>
                </p:cNvPr>
                <p:cNvCxnSpPr/>
                <p:nvPr/>
              </p:nvCxnSpPr>
              <p:spPr>
                <a:xfrm>
                  <a:off x="6234175" y="3372361"/>
                  <a:ext cx="657257" cy="0"/>
                </a:xfrm>
                <a:prstGeom prst="line">
                  <a:avLst/>
                </a:prstGeom>
                <a:ln w="254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sp>
          <p:nvSpPr>
            <p:cNvPr id="169" name="Freeform: Shape 168">
              <a:extLst>
                <a:ext uri="{FF2B5EF4-FFF2-40B4-BE49-F238E27FC236}">
                  <a16:creationId xmlns:a16="http://schemas.microsoft.com/office/drawing/2014/main" id="{AF58CE25-9B82-46C4-816A-8606847CAA51}"/>
                </a:ext>
              </a:extLst>
            </p:cNvPr>
            <p:cNvSpPr/>
            <p:nvPr/>
          </p:nvSpPr>
          <p:spPr>
            <a:xfrm>
              <a:off x="5142912" y="3095692"/>
              <a:ext cx="4064721" cy="144147"/>
            </a:xfrm>
            <a:custGeom>
              <a:avLst/>
              <a:gdLst>
                <a:gd name="connsiteX0" fmla="*/ 0 w 7200900"/>
                <a:gd name="connsiteY0" fmla="*/ 0 h 123825"/>
                <a:gd name="connsiteX1" fmla="*/ 7203568 w 7200900"/>
                <a:gd name="connsiteY1" fmla="*/ 0 h 123825"/>
                <a:gd name="connsiteX2" fmla="*/ 7203568 w 7200900"/>
                <a:gd name="connsiteY2" fmla="*/ 124682 h 123825"/>
                <a:gd name="connsiteX3" fmla="*/ 0 w 7200900"/>
                <a:gd name="connsiteY3" fmla="*/ 124682 h 123825"/>
              </a:gdLst>
              <a:ahLst/>
              <a:cxnLst>
                <a:cxn ang="0">
                  <a:pos x="connsiteX0" y="connsiteY0"/>
                </a:cxn>
                <a:cxn ang="0">
                  <a:pos x="connsiteX1" y="connsiteY1"/>
                </a:cxn>
                <a:cxn ang="0">
                  <a:pos x="connsiteX2" y="connsiteY2"/>
                </a:cxn>
                <a:cxn ang="0">
                  <a:pos x="connsiteX3" y="connsiteY3"/>
                </a:cxn>
              </a:cxnLst>
              <a:rect l="l" t="t" r="r" b="b"/>
              <a:pathLst>
                <a:path w="7200900" h="123825">
                  <a:moveTo>
                    <a:pt x="0" y="0"/>
                  </a:moveTo>
                  <a:lnTo>
                    <a:pt x="7203568" y="0"/>
                  </a:lnTo>
                  <a:lnTo>
                    <a:pt x="7203568" y="124682"/>
                  </a:lnTo>
                  <a:lnTo>
                    <a:pt x="0" y="124682"/>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6" name="Group 5">
            <a:extLst>
              <a:ext uri="{FF2B5EF4-FFF2-40B4-BE49-F238E27FC236}">
                <a16:creationId xmlns:a16="http://schemas.microsoft.com/office/drawing/2014/main" id="{6FB8018B-6B61-4606-B242-6DE78E32BD03}"/>
              </a:ext>
            </a:extLst>
          </p:cNvPr>
          <p:cNvGrpSpPr/>
          <p:nvPr/>
        </p:nvGrpSpPr>
        <p:grpSpPr>
          <a:xfrm>
            <a:off x="1957836" y="1063524"/>
            <a:ext cx="2189512" cy="4453930"/>
            <a:chOff x="10379074" y="3171825"/>
            <a:chExt cx="3619500" cy="7362825"/>
          </a:xfrm>
        </p:grpSpPr>
        <p:sp>
          <p:nvSpPr>
            <p:cNvPr id="4" name="Freeform: Shape 3">
              <a:extLst>
                <a:ext uri="{FF2B5EF4-FFF2-40B4-BE49-F238E27FC236}">
                  <a16:creationId xmlns:a16="http://schemas.microsoft.com/office/drawing/2014/main" id="{39125C23-43C0-4926-98E7-B6C972F468AE}"/>
                </a:ext>
              </a:extLst>
            </p:cNvPr>
            <p:cNvSpPr/>
            <p:nvPr/>
          </p:nvSpPr>
          <p:spPr>
            <a:xfrm>
              <a:off x="10379074" y="3171825"/>
              <a:ext cx="3619500" cy="7362825"/>
            </a:xfrm>
            <a:custGeom>
              <a:avLst/>
              <a:gdLst>
                <a:gd name="connsiteX0" fmla="*/ 3159347 w 3619500"/>
                <a:gd name="connsiteY0" fmla="*/ 0 h 7362825"/>
                <a:gd name="connsiteX1" fmla="*/ 466439 w 3619500"/>
                <a:gd name="connsiteY1" fmla="*/ 0 h 7362825"/>
                <a:gd name="connsiteX2" fmla="*/ 0 w 3619500"/>
                <a:gd name="connsiteY2" fmla="*/ 466439 h 7362825"/>
                <a:gd name="connsiteX3" fmla="*/ 0 w 3619500"/>
                <a:gd name="connsiteY3" fmla="*/ 6901530 h 7362825"/>
                <a:gd name="connsiteX4" fmla="*/ 466439 w 3619500"/>
                <a:gd name="connsiteY4" fmla="*/ 7367969 h 7362825"/>
                <a:gd name="connsiteX5" fmla="*/ 3159347 w 3619500"/>
                <a:gd name="connsiteY5" fmla="*/ 7367969 h 7362825"/>
                <a:gd name="connsiteX6" fmla="*/ 3625691 w 3619500"/>
                <a:gd name="connsiteY6" fmla="*/ 6901530 h 7362825"/>
                <a:gd name="connsiteX7" fmla="*/ 3625691 w 3619500"/>
                <a:gd name="connsiteY7" fmla="*/ 466439 h 7362825"/>
                <a:gd name="connsiteX8" fmla="*/ 3159347 w 3619500"/>
                <a:gd name="connsiteY8" fmla="*/ 0 h 7362825"/>
                <a:gd name="connsiteX9" fmla="*/ 3418523 w 3619500"/>
                <a:gd name="connsiteY9" fmla="*/ 6808280 h 7362825"/>
                <a:gd name="connsiteX10" fmla="*/ 3261551 w 3619500"/>
                <a:gd name="connsiteY10" fmla="*/ 7100126 h 7362825"/>
                <a:gd name="connsiteX11" fmla="*/ 3068765 w 3619500"/>
                <a:gd name="connsiteY11" fmla="*/ 7158038 h 7362825"/>
                <a:gd name="connsiteX12" fmla="*/ 541687 w 3619500"/>
                <a:gd name="connsiteY12" fmla="*/ 7158038 h 7362825"/>
                <a:gd name="connsiteX13" fmla="*/ 358902 w 3619500"/>
                <a:gd name="connsiteY13" fmla="*/ 7106603 h 7362825"/>
                <a:gd name="connsiteX14" fmla="*/ 191929 w 3619500"/>
                <a:gd name="connsiteY14" fmla="*/ 6808280 h 7362825"/>
                <a:gd name="connsiteX15" fmla="*/ 191929 w 3619500"/>
                <a:gd name="connsiteY15" fmla="*/ 545592 h 7362825"/>
                <a:gd name="connsiteX16" fmla="*/ 541687 w 3619500"/>
                <a:gd name="connsiteY16" fmla="*/ 195834 h 7362825"/>
                <a:gd name="connsiteX17" fmla="*/ 848011 w 3619500"/>
                <a:gd name="connsiteY17" fmla="*/ 195834 h 7362825"/>
                <a:gd name="connsiteX18" fmla="*/ 927640 w 3619500"/>
                <a:gd name="connsiteY18" fmla="*/ 275463 h 7362825"/>
                <a:gd name="connsiteX19" fmla="*/ 927640 w 3619500"/>
                <a:gd name="connsiteY19" fmla="*/ 300419 h 7362825"/>
                <a:gd name="connsiteX20" fmla="*/ 1093565 w 3619500"/>
                <a:gd name="connsiteY20" fmla="*/ 466344 h 7362825"/>
                <a:gd name="connsiteX21" fmla="*/ 2516886 w 3619500"/>
                <a:gd name="connsiteY21" fmla="*/ 466344 h 7362825"/>
                <a:gd name="connsiteX22" fmla="*/ 2682716 w 3619500"/>
                <a:gd name="connsiteY22" fmla="*/ 300419 h 7362825"/>
                <a:gd name="connsiteX23" fmla="*/ 2682716 w 3619500"/>
                <a:gd name="connsiteY23" fmla="*/ 275463 h 7362825"/>
                <a:gd name="connsiteX24" fmla="*/ 2762441 w 3619500"/>
                <a:gd name="connsiteY24" fmla="*/ 195834 h 7362825"/>
                <a:gd name="connsiteX25" fmla="*/ 3068765 w 3619500"/>
                <a:gd name="connsiteY25" fmla="*/ 195834 h 7362825"/>
                <a:gd name="connsiteX26" fmla="*/ 3418523 w 3619500"/>
                <a:gd name="connsiteY26" fmla="*/ 545592 h 7362825"/>
                <a:gd name="connsiteX27" fmla="*/ 3418523 w 3619500"/>
                <a:gd name="connsiteY27" fmla="*/ 6808280 h 736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19500" h="7362825">
                  <a:moveTo>
                    <a:pt x="3159347" y="0"/>
                  </a:moveTo>
                  <a:lnTo>
                    <a:pt x="466439" y="0"/>
                  </a:lnTo>
                  <a:cubicBezTo>
                    <a:pt x="208883" y="0"/>
                    <a:pt x="0" y="208883"/>
                    <a:pt x="0" y="466439"/>
                  </a:cubicBezTo>
                  <a:lnTo>
                    <a:pt x="0" y="6901530"/>
                  </a:lnTo>
                  <a:cubicBezTo>
                    <a:pt x="0" y="7159085"/>
                    <a:pt x="208883" y="7367969"/>
                    <a:pt x="466439" y="7367969"/>
                  </a:cubicBezTo>
                  <a:lnTo>
                    <a:pt x="3159347" y="7367969"/>
                  </a:lnTo>
                  <a:cubicBezTo>
                    <a:pt x="3416903" y="7367969"/>
                    <a:pt x="3625691" y="7159085"/>
                    <a:pt x="3625691" y="6901530"/>
                  </a:cubicBezTo>
                  <a:lnTo>
                    <a:pt x="3625691" y="466439"/>
                  </a:lnTo>
                  <a:cubicBezTo>
                    <a:pt x="3625691" y="208883"/>
                    <a:pt x="3416903" y="0"/>
                    <a:pt x="3159347" y="0"/>
                  </a:cubicBezTo>
                  <a:close/>
                  <a:moveTo>
                    <a:pt x="3418523" y="6808280"/>
                  </a:moveTo>
                  <a:cubicBezTo>
                    <a:pt x="3418523" y="6930200"/>
                    <a:pt x="3356134" y="7037546"/>
                    <a:pt x="3261551" y="7100126"/>
                  </a:cubicBezTo>
                  <a:cubicBezTo>
                    <a:pt x="3206306" y="7136702"/>
                    <a:pt x="3140012" y="7158038"/>
                    <a:pt x="3068765" y="7158038"/>
                  </a:cubicBezTo>
                  <a:lnTo>
                    <a:pt x="541687" y="7158038"/>
                  </a:lnTo>
                  <a:cubicBezTo>
                    <a:pt x="474726" y="7158038"/>
                    <a:pt x="412051" y="7139178"/>
                    <a:pt x="358902" y="7106603"/>
                  </a:cubicBezTo>
                  <a:cubicBezTo>
                    <a:pt x="258794" y="7045071"/>
                    <a:pt x="191929" y="6934486"/>
                    <a:pt x="191929" y="6808280"/>
                  </a:cubicBezTo>
                  <a:lnTo>
                    <a:pt x="191929" y="545592"/>
                  </a:lnTo>
                  <a:cubicBezTo>
                    <a:pt x="191929" y="352425"/>
                    <a:pt x="348615" y="195834"/>
                    <a:pt x="541687" y="195834"/>
                  </a:cubicBezTo>
                  <a:lnTo>
                    <a:pt x="848011" y="195834"/>
                  </a:lnTo>
                  <a:cubicBezTo>
                    <a:pt x="892016" y="195834"/>
                    <a:pt x="927640" y="231458"/>
                    <a:pt x="927640" y="275463"/>
                  </a:cubicBezTo>
                  <a:lnTo>
                    <a:pt x="927640" y="300419"/>
                  </a:lnTo>
                  <a:cubicBezTo>
                    <a:pt x="927640" y="392049"/>
                    <a:pt x="1001935" y="466344"/>
                    <a:pt x="1093565" y="466344"/>
                  </a:cubicBezTo>
                  <a:lnTo>
                    <a:pt x="2516886" y="466344"/>
                  </a:lnTo>
                  <a:cubicBezTo>
                    <a:pt x="2608516" y="466344"/>
                    <a:pt x="2682716" y="392049"/>
                    <a:pt x="2682716" y="300419"/>
                  </a:cubicBezTo>
                  <a:lnTo>
                    <a:pt x="2682716" y="275463"/>
                  </a:lnTo>
                  <a:cubicBezTo>
                    <a:pt x="2682716" y="231458"/>
                    <a:pt x="2718435" y="195834"/>
                    <a:pt x="2762441" y="195834"/>
                  </a:cubicBezTo>
                  <a:lnTo>
                    <a:pt x="3068765" y="195834"/>
                  </a:lnTo>
                  <a:cubicBezTo>
                    <a:pt x="3261932" y="195834"/>
                    <a:pt x="3418523" y="352425"/>
                    <a:pt x="3418523" y="545592"/>
                  </a:cubicBezTo>
                  <a:lnTo>
                    <a:pt x="3418523" y="6808280"/>
                  </a:ln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 name="Freeform: Shape 4">
              <a:extLst>
                <a:ext uri="{FF2B5EF4-FFF2-40B4-BE49-F238E27FC236}">
                  <a16:creationId xmlns:a16="http://schemas.microsoft.com/office/drawing/2014/main" id="{2C5F58F1-0202-496D-BBC1-AC75832351AD}"/>
                </a:ext>
              </a:extLst>
            </p:cNvPr>
            <p:cNvSpPr/>
            <p:nvPr/>
          </p:nvSpPr>
          <p:spPr>
            <a:xfrm>
              <a:off x="10450797" y="3242120"/>
              <a:ext cx="3476625" cy="7219950"/>
            </a:xfrm>
            <a:custGeom>
              <a:avLst/>
              <a:gdLst>
                <a:gd name="connsiteX0" fmla="*/ 3025807 w 3476625"/>
                <a:gd name="connsiteY0" fmla="*/ 0 h 7219950"/>
                <a:gd name="connsiteX1" fmla="*/ 451199 w 3476625"/>
                <a:gd name="connsiteY1" fmla="*/ 0 h 7219950"/>
                <a:gd name="connsiteX2" fmla="*/ 0 w 3476625"/>
                <a:gd name="connsiteY2" fmla="*/ 451199 h 7219950"/>
                <a:gd name="connsiteX3" fmla="*/ 0 w 3476625"/>
                <a:gd name="connsiteY3" fmla="*/ 6760750 h 7219950"/>
                <a:gd name="connsiteX4" fmla="*/ 463487 w 3476625"/>
                <a:gd name="connsiteY4" fmla="*/ 7224237 h 7219950"/>
                <a:gd name="connsiteX5" fmla="*/ 3013520 w 3476625"/>
                <a:gd name="connsiteY5" fmla="*/ 7224237 h 7219950"/>
                <a:gd name="connsiteX6" fmla="*/ 3477006 w 3476625"/>
                <a:gd name="connsiteY6" fmla="*/ 6760750 h 7219950"/>
                <a:gd name="connsiteX7" fmla="*/ 3477006 w 3476625"/>
                <a:gd name="connsiteY7" fmla="*/ 451199 h 7219950"/>
                <a:gd name="connsiteX8" fmla="*/ 3025807 w 3476625"/>
                <a:gd name="connsiteY8" fmla="*/ 0 h 7219950"/>
                <a:gd name="connsiteX9" fmla="*/ 2062544 w 3476625"/>
                <a:gd name="connsiteY9" fmla="*/ 219170 h 7219950"/>
                <a:gd name="connsiteX10" fmla="*/ 2115217 w 3476625"/>
                <a:gd name="connsiteY10" fmla="*/ 166497 h 7219950"/>
                <a:gd name="connsiteX11" fmla="*/ 2193893 w 3476625"/>
                <a:gd name="connsiteY11" fmla="*/ 245269 h 7219950"/>
                <a:gd name="connsiteX12" fmla="*/ 2141411 w 3476625"/>
                <a:gd name="connsiteY12" fmla="*/ 297847 h 7219950"/>
                <a:gd name="connsiteX13" fmla="*/ 2062544 w 3476625"/>
                <a:gd name="connsiteY13" fmla="*/ 219170 h 7219950"/>
                <a:gd name="connsiteX14" fmla="*/ 1497330 w 3476625"/>
                <a:gd name="connsiteY14" fmla="*/ 218694 h 7219950"/>
                <a:gd name="connsiteX15" fmla="*/ 1521143 w 3476625"/>
                <a:gd name="connsiteY15" fmla="*/ 194882 h 7219950"/>
                <a:gd name="connsiteX16" fmla="*/ 1945862 w 3476625"/>
                <a:gd name="connsiteY16" fmla="*/ 194882 h 7219950"/>
                <a:gd name="connsiteX17" fmla="*/ 1969580 w 3476625"/>
                <a:gd name="connsiteY17" fmla="*/ 218599 h 7219950"/>
                <a:gd name="connsiteX18" fmla="*/ 1969580 w 3476625"/>
                <a:gd name="connsiteY18" fmla="*/ 245745 h 7219950"/>
                <a:gd name="connsiteX19" fmla="*/ 1945862 w 3476625"/>
                <a:gd name="connsiteY19" fmla="*/ 269462 h 7219950"/>
                <a:gd name="connsiteX20" fmla="*/ 1521143 w 3476625"/>
                <a:gd name="connsiteY20" fmla="*/ 269462 h 7219950"/>
                <a:gd name="connsiteX21" fmla="*/ 1497330 w 3476625"/>
                <a:gd name="connsiteY21" fmla="*/ 245745 h 7219950"/>
                <a:gd name="connsiteX22" fmla="*/ 1497330 w 3476625"/>
                <a:gd name="connsiteY22" fmla="*/ 218694 h 7219950"/>
                <a:gd name="connsiteX23" fmla="*/ 3346799 w 3476625"/>
                <a:gd name="connsiteY23" fmla="*/ 6737986 h 7219950"/>
                <a:gd name="connsiteX24" fmla="*/ 3189828 w 3476625"/>
                <a:gd name="connsiteY24" fmla="*/ 7029831 h 7219950"/>
                <a:gd name="connsiteX25" fmla="*/ 2997041 w 3476625"/>
                <a:gd name="connsiteY25" fmla="*/ 7087743 h 7219950"/>
                <a:gd name="connsiteX26" fmla="*/ 469964 w 3476625"/>
                <a:gd name="connsiteY26" fmla="*/ 7087743 h 7219950"/>
                <a:gd name="connsiteX27" fmla="*/ 287179 w 3476625"/>
                <a:gd name="connsiteY27" fmla="*/ 7036308 h 7219950"/>
                <a:gd name="connsiteX28" fmla="*/ 120205 w 3476625"/>
                <a:gd name="connsiteY28" fmla="*/ 6737986 h 7219950"/>
                <a:gd name="connsiteX29" fmla="*/ 120205 w 3476625"/>
                <a:gd name="connsiteY29" fmla="*/ 475298 h 7219950"/>
                <a:gd name="connsiteX30" fmla="*/ 469964 w 3476625"/>
                <a:gd name="connsiteY30" fmla="*/ 125539 h 7219950"/>
                <a:gd name="connsiteX31" fmla="*/ 776288 w 3476625"/>
                <a:gd name="connsiteY31" fmla="*/ 125539 h 7219950"/>
                <a:gd name="connsiteX32" fmla="*/ 855917 w 3476625"/>
                <a:gd name="connsiteY32" fmla="*/ 205169 h 7219950"/>
                <a:gd name="connsiteX33" fmla="*/ 855917 w 3476625"/>
                <a:gd name="connsiteY33" fmla="*/ 230124 h 7219950"/>
                <a:gd name="connsiteX34" fmla="*/ 1021842 w 3476625"/>
                <a:gd name="connsiteY34" fmla="*/ 396050 h 7219950"/>
                <a:gd name="connsiteX35" fmla="*/ 2445163 w 3476625"/>
                <a:gd name="connsiteY35" fmla="*/ 396050 h 7219950"/>
                <a:gd name="connsiteX36" fmla="*/ 2610993 w 3476625"/>
                <a:gd name="connsiteY36" fmla="*/ 230124 h 7219950"/>
                <a:gd name="connsiteX37" fmla="*/ 2610993 w 3476625"/>
                <a:gd name="connsiteY37" fmla="*/ 205169 h 7219950"/>
                <a:gd name="connsiteX38" fmla="*/ 2690717 w 3476625"/>
                <a:gd name="connsiteY38" fmla="*/ 125539 h 7219950"/>
                <a:gd name="connsiteX39" fmla="*/ 2997041 w 3476625"/>
                <a:gd name="connsiteY39" fmla="*/ 125539 h 7219950"/>
                <a:gd name="connsiteX40" fmla="*/ 3346799 w 3476625"/>
                <a:gd name="connsiteY40" fmla="*/ 475298 h 7219950"/>
                <a:gd name="connsiteX41" fmla="*/ 3346799 w 3476625"/>
                <a:gd name="connsiteY41" fmla="*/ 6737986 h 721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76625" h="7219950">
                  <a:moveTo>
                    <a:pt x="3025807" y="0"/>
                  </a:moveTo>
                  <a:lnTo>
                    <a:pt x="451199" y="0"/>
                  </a:lnTo>
                  <a:cubicBezTo>
                    <a:pt x="202025" y="0"/>
                    <a:pt x="0" y="202025"/>
                    <a:pt x="0" y="451199"/>
                  </a:cubicBezTo>
                  <a:lnTo>
                    <a:pt x="0" y="6760750"/>
                  </a:lnTo>
                  <a:cubicBezTo>
                    <a:pt x="0" y="7016782"/>
                    <a:pt x="207550" y="7224237"/>
                    <a:pt x="463487" y="7224237"/>
                  </a:cubicBezTo>
                  <a:lnTo>
                    <a:pt x="3013520" y="7224237"/>
                  </a:lnTo>
                  <a:cubicBezTo>
                    <a:pt x="3269552" y="7224237"/>
                    <a:pt x="3477006" y="7016782"/>
                    <a:pt x="3477006" y="6760750"/>
                  </a:cubicBezTo>
                  <a:lnTo>
                    <a:pt x="3477006" y="451199"/>
                  </a:lnTo>
                  <a:cubicBezTo>
                    <a:pt x="3477006" y="202025"/>
                    <a:pt x="3274981" y="0"/>
                    <a:pt x="3025807" y="0"/>
                  </a:cubicBezTo>
                  <a:close/>
                  <a:moveTo>
                    <a:pt x="2062544" y="219170"/>
                  </a:moveTo>
                  <a:cubicBezTo>
                    <a:pt x="2067592" y="192786"/>
                    <a:pt x="2088833" y="171545"/>
                    <a:pt x="2115217" y="166497"/>
                  </a:cubicBezTo>
                  <a:cubicBezTo>
                    <a:pt x="2162366" y="157544"/>
                    <a:pt x="2202847" y="198215"/>
                    <a:pt x="2193893" y="245269"/>
                  </a:cubicBezTo>
                  <a:cubicBezTo>
                    <a:pt x="2188940" y="271653"/>
                    <a:pt x="2167700" y="292799"/>
                    <a:pt x="2141411" y="297847"/>
                  </a:cubicBezTo>
                  <a:cubicBezTo>
                    <a:pt x="2094262" y="306800"/>
                    <a:pt x="2053590" y="266319"/>
                    <a:pt x="2062544" y="219170"/>
                  </a:cubicBezTo>
                  <a:close/>
                  <a:moveTo>
                    <a:pt x="1497330" y="218694"/>
                  </a:moveTo>
                  <a:cubicBezTo>
                    <a:pt x="1497330" y="205549"/>
                    <a:pt x="1507998" y="194882"/>
                    <a:pt x="1521143" y="194882"/>
                  </a:cubicBezTo>
                  <a:lnTo>
                    <a:pt x="1945862" y="194882"/>
                  </a:lnTo>
                  <a:cubicBezTo>
                    <a:pt x="1959007" y="194882"/>
                    <a:pt x="1969580" y="205454"/>
                    <a:pt x="1969580" y="218599"/>
                  </a:cubicBezTo>
                  <a:lnTo>
                    <a:pt x="1969580" y="245745"/>
                  </a:lnTo>
                  <a:cubicBezTo>
                    <a:pt x="1969580" y="258794"/>
                    <a:pt x="1959007" y="269462"/>
                    <a:pt x="1945862" y="269462"/>
                  </a:cubicBezTo>
                  <a:lnTo>
                    <a:pt x="1521143" y="269462"/>
                  </a:lnTo>
                  <a:cubicBezTo>
                    <a:pt x="1507998" y="269462"/>
                    <a:pt x="1497330" y="258794"/>
                    <a:pt x="1497330" y="245745"/>
                  </a:cubicBezTo>
                  <a:lnTo>
                    <a:pt x="1497330" y="218694"/>
                  </a:lnTo>
                  <a:close/>
                  <a:moveTo>
                    <a:pt x="3346799" y="6737986"/>
                  </a:moveTo>
                  <a:cubicBezTo>
                    <a:pt x="3346799" y="6859905"/>
                    <a:pt x="3284411" y="6967252"/>
                    <a:pt x="3189828" y="7029831"/>
                  </a:cubicBezTo>
                  <a:cubicBezTo>
                    <a:pt x="3134582" y="7066407"/>
                    <a:pt x="3068288" y="7087743"/>
                    <a:pt x="2997041" y="7087743"/>
                  </a:cubicBezTo>
                  <a:lnTo>
                    <a:pt x="469964" y="7087743"/>
                  </a:lnTo>
                  <a:cubicBezTo>
                    <a:pt x="403003" y="7087743"/>
                    <a:pt x="340328" y="7068884"/>
                    <a:pt x="287179" y="7036308"/>
                  </a:cubicBezTo>
                  <a:cubicBezTo>
                    <a:pt x="187071" y="6974777"/>
                    <a:pt x="120205" y="6864192"/>
                    <a:pt x="120205" y="6737986"/>
                  </a:cubicBezTo>
                  <a:lnTo>
                    <a:pt x="120205" y="475298"/>
                  </a:lnTo>
                  <a:cubicBezTo>
                    <a:pt x="120205" y="282131"/>
                    <a:pt x="276892" y="125539"/>
                    <a:pt x="469964" y="125539"/>
                  </a:cubicBezTo>
                  <a:lnTo>
                    <a:pt x="776288" y="125539"/>
                  </a:lnTo>
                  <a:cubicBezTo>
                    <a:pt x="820293" y="125539"/>
                    <a:pt x="855917" y="161163"/>
                    <a:pt x="855917" y="205169"/>
                  </a:cubicBezTo>
                  <a:lnTo>
                    <a:pt x="855917" y="230124"/>
                  </a:lnTo>
                  <a:cubicBezTo>
                    <a:pt x="855917" y="321755"/>
                    <a:pt x="930212" y="396050"/>
                    <a:pt x="1021842" y="396050"/>
                  </a:cubicBezTo>
                  <a:lnTo>
                    <a:pt x="2445163" y="396050"/>
                  </a:lnTo>
                  <a:cubicBezTo>
                    <a:pt x="2536793" y="396050"/>
                    <a:pt x="2610993" y="321755"/>
                    <a:pt x="2610993" y="230124"/>
                  </a:cubicBezTo>
                  <a:lnTo>
                    <a:pt x="2610993" y="205169"/>
                  </a:lnTo>
                  <a:cubicBezTo>
                    <a:pt x="2610993" y="161163"/>
                    <a:pt x="2646712" y="125539"/>
                    <a:pt x="2690717" y="125539"/>
                  </a:cubicBezTo>
                  <a:lnTo>
                    <a:pt x="2997041" y="125539"/>
                  </a:lnTo>
                  <a:cubicBezTo>
                    <a:pt x="3190208" y="125539"/>
                    <a:pt x="3346799" y="282131"/>
                    <a:pt x="3346799" y="475298"/>
                  </a:cubicBezTo>
                  <a:lnTo>
                    <a:pt x="3346799" y="6737986"/>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257" name="Rectangle 256">
            <a:extLst>
              <a:ext uri="{FF2B5EF4-FFF2-40B4-BE49-F238E27FC236}">
                <a16:creationId xmlns:a16="http://schemas.microsoft.com/office/drawing/2014/main" id="{89A9AB59-8DC0-41BA-A9A8-F2608FCA4DB6}"/>
              </a:ext>
            </a:extLst>
          </p:cNvPr>
          <p:cNvSpPr/>
          <p:nvPr/>
        </p:nvSpPr>
        <p:spPr>
          <a:xfrm>
            <a:off x="802341" y="5465406"/>
            <a:ext cx="5603670" cy="190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207" name="Group 206">
            <a:extLst>
              <a:ext uri="{FF2B5EF4-FFF2-40B4-BE49-F238E27FC236}">
                <a16:creationId xmlns:a16="http://schemas.microsoft.com/office/drawing/2014/main" id="{E85E5074-5B5A-43DE-ADB4-D79799118155}"/>
              </a:ext>
            </a:extLst>
          </p:cNvPr>
          <p:cNvGrpSpPr/>
          <p:nvPr/>
        </p:nvGrpSpPr>
        <p:grpSpPr>
          <a:xfrm>
            <a:off x="677348" y="3329330"/>
            <a:ext cx="1814921" cy="2533590"/>
            <a:chOff x="4043337" y="5095875"/>
            <a:chExt cx="2517664" cy="3514603"/>
          </a:xfrm>
        </p:grpSpPr>
        <p:sp>
          <p:nvSpPr>
            <p:cNvPr id="208" name="Freeform: Shape 207">
              <a:extLst>
                <a:ext uri="{FF2B5EF4-FFF2-40B4-BE49-F238E27FC236}">
                  <a16:creationId xmlns:a16="http://schemas.microsoft.com/office/drawing/2014/main" id="{FD4E6870-CF56-4B16-818A-91A66A8C3E45}"/>
                </a:ext>
              </a:extLst>
            </p:cNvPr>
            <p:cNvSpPr/>
            <p:nvPr/>
          </p:nvSpPr>
          <p:spPr>
            <a:xfrm>
              <a:off x="6307156" y="5297399"/>
              <a:ext cx="85725" cy="114300"/>
            </a:xfrm>
            <a:custGeom>
              <a:avLst/>
              <a:gdLst>
                <a:gd name="connsiteX0" fmla="*/ 45741 w 85725"/>
                <a:gd name="connsiteY0" fmla="*/ 0 h 114300"/>
                <a:gd name="connsiteX1" fmla="*/ 90773 w 85725"/>
                <a:gd name="connsiteY1" fmla="*/ 20165 h 114300"/>
                <a:gd name="connsiteX2" fmla="*/ 45032 w 85725"/>
                <a:gd name="connsiteY2" fmla="*/ 122313 h 114300"/>
                <a:gd name="connsiteX3" fmla="*/ 0 w 85725"/>
                <a:gd name="connsiteY3" fmla="*/ 102148 h 114300"/>
              </a:gdLst>
              <a:ahLst/>
              <a:cxnLst>
                <a:cxn ang="0">
                  <a:pos x="connsiteX0" y="connsiteY0"/>
                </a:cxn>
                <a:cxn ang="0">
                  <a:pos x="connsiteX1" y="connsiteY1"/>
                </a:cxn>
                <a:cxn ang="0">
                  <a:pos x="connsiteX2" y="connsiteY2"/>
                </a:cxn>
                <a:cxn ang="0">
                  <a:pos x="connsiteX3" y="connsiteY3"/>
                </a:cxn>
              </a:cxnLst>
              <a:rect l="l" t="t" r="r" b="b"/>
              <a:pathLst>
                <a:path w="85725" h="114300">
                  <a:moveTo>
                    <a:pt x="45741" y="0"/>
                  </a:moveTo>
                  <a:lnTo>
                    <a:pt x="90773" y="20165"/>
                  </a:lnTo>
                  <a:lnTo>
                    <a:pt x="45032" y="122313"/>
                  </a:lnTo>
                  <a:lnTo>
                    <a:pt x="0" y="102148"/>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09" name="Freeform: Shape 208">
              <a:extLst>
                <a:ext uri="{FF2B5EF4-FFF2-40B4-BE49-F238E27FC236}">
                  <a16:creationId xmlns:a16="http://schemas.microsoft.com/office/drawing/2014/main" id="{3B1E28E9-23A8-4122-BD00-58045BD3A63A}"/>
                </a:ext>
              </a:extLst>
            </p:cNvPr>
            <p:cNvSpPr/>
            <p:nvPr/>
          </p:nvSpPr>
          <p:spPr>
            <a:xfrm>
              <a:off x="6209226" y="7995044"/>
              <a:ext cx="66675" cy="152400"/>
            </a:xfrm>
            <a:custGeom>
              <a:avLst/>
              <a:gdLst>
                <a:gd name="connsiteX0" fmla="*/ 60434 w 66675"/>
                <a:gd name="connsiteY0" fmla="*/ 158074 h 152400"/>
                <a:gd name="connsiteX1" fmla="*/ 0 w 66675"/>
                <a:gd name="connsiteY1" fmla="*/ 153840 h 152400"/>
                <a:gd name="connsiteX2" fmla="*/ 10779 w 66675"/>
                <a:gd name="connsiteY2" fmla="*/ 0 h 152400"/>
                <a:gd name="connsiteX3" fmla="*/ 71213 w 66675"/>
                <a:gd name="connsiteY3" fmla="*/ 4234 h 152400"/>
              </a:gdLst>
              <a:ahLst/>
              <a:cxnLst>
                <a:cxn ang="0">
                  <a:pos x="connsiteX0" y="connsiteY0"/>
                </a:cxn>
                <a:cxn ang="0">
                  <a:pos x="connsiteX1" y="connsiteY1"/>
                </a:cxn>
                <a:cxn ang="0">
                  <a:pos x="connsiteX2" y="connsiteY2"/>
                </a:cxn>
                <a:cxn ang="0">
                  <a:pos x="connsiteX3" y="connsiteY3"/>
                </a:cxn>
              </a:cxnLst>
              <a:rect l="l" t="t" r="r" b="b"/>
              <a:pathLst>
                <a:path w="66675" h="152400">
                  <a:moveTo>
                    <a:pt x="60434" y="158074"/>
                  </a:moveTo>
                  <a:lnTo>
                    <a:pt x="0" y="153840"/>
                  </a:lnTo>
                  <a:lnTo>
                    <a:pt x="10779" y="0"/>
                  </a:lnTo>
                  <a:lnTo>
                    <a:pt x="71213" y="4234"/>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0" name="Freeform: Shape 209">
              <a:extLst>
                <a:ext uri="{FF2B5EF4-FFF2-40B4-BE49-F238E27FC236}">
                  <a16:creationId xmlns:a16="http://schemas.microsoft.com/office/drawing/2014/main" id="{8B3442DC-0287-4C83-867A-A1E726554FDC}"/>
                </a:ext>
              </a:extLst>
            </p:cNvPr>
            <p:cNvSpPr/>
            <p:nvPr/>
          </p:nvSpPr>
          <p:spPr>
            <a:xfrm>
              <a:off x="6142262" y="8120063"/>
              <a:ext cx="361950" cy="171450"/>
            </a:xfrm>
            <a:custGeom>
              <a:avLst/>
              <a:gdLst>
                <a:gd name="connsiteX0" fmla="*/ 151944 w 361950"/>
                <a:gd name="connsiteY0" fmla="*/ 35052 h 171450"/>
                <a:gd name="connsiteX1" fmla="*/ 228049 w 361950"/>
                <a:gd name="connsiteY1" fmla="*/ 76486 h 171450"/>
                <a:gd name="connsiteX2" fmla="*/ 336919 w 361950"/>
                <a:gd name="connsiteY2" fmla="*/ 95821 h 171450"/>
                <a:gd name="connsiteX3" fmla="*/ 335872 w 361950"/>
                <a:gd name="connsiteY3" fmla="*/ 165259 h 171450"/>
                <a:gd name="connsiteX4" fmla="*/ 3640 w 361950"/>
                <a:gd name="connsiteY4" fmla="*/ 152876 h 171450"/>
                <a:gd name="connsiteX5" fmla="*/ 41359 w 361950"/>
                <a:gd name="connsiteY5" fmla="*/ 41243 h 171450"/>
                <a:gd name="connsiteX6" fmla="*/ 53170 w 361950"/>
                <a:gd name="connsiteY6" fmla="*/ 0 h 171450"/>
                <a:gd name="connsiteX7" fmla="*/ 152896 w 361950"/>
                <a:gd name="connsiteY7" fmla="*/ 6953 h 171450"/>
                <a:gd name="connsiteX8" fmla="*/ 151944 w 361950"/>
                <a:gd name="connsiteY8" fmla="*/ 3505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171450">
                  <a:moveTo>
                    <a:pt x="151944" y="35052"/>
                  </a:moveTo>
                  <a:cubicBezTo>
                    <a:pt x="151944" y="35052"/>
                    <a:pt x="187758" y="63055"/>
                    <a:pt x="228049" y="76486"/>
                  </a:cubicBezTo>
                  <a:cubicBezTo>
                    <a:pt x="268339" y="89916"/>
                    <a:pt x="294533" y="80296"/>
                    <a:pt x="336919" y="95821"/>
                  </a:cubicBezTo>
                  <a:cubicBezTo>
                    <a:pt x="379306" y="111347"/>
                    <a:pt x="378163" y="165259"/>
                    <a:pt x="335872" y="165259"/>
                  </a:cubicBezTo>
                  <a:cubicBezTo>
                    <a:pt x="293485" y="165259"/>
                    <a:pt x="12974" y="191453"/>
                    <a:pt x="3640" y="152876"/>
                  </a:cubicBezTo>
                  <a:cubicBezTo>
                    <a:pt x="-12934" y="84201"/>
                    <a:pt x="31929" y="70390"/>
                    <a:pt x="41359" y="41243"/>
                  </a:cubicBezTo>
                  <a:cubicBezTo>
                    <a:pt x="50693" y="12002"/>
                    <a:pt x="53170" y="0"/>
                    <a:pt x="53170" y="0"/>
                  </a:cubicBezTo>
                  <a:lnTo>
                    <a:pt x="152896" y="6953"/>
                  </a:lnTo>
                  <a:lnTo>
                    <a:pt x="151944" y="35052"/>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1" name="Freeform: Shape 210">
              <a:extLst>
                <a:ext uri="{FF2B5EF4-FFF2-40B4-BE49-F238E27FC236}">
                  <a16:creationId xmlns:a16="http://schemas.microsoft.com/office/drawing/2014/main" id="{27D4C334-8090-4520-9B7E-020591CF88F9}"/>
                </a:ext>
              </a:extLst>
            </p:cNvPr>
            <p:cNvSpPr/>
            <p:nvPr/>
          </p:nvSpPr>
          <p:spPr>
            <a:xfrm>
              <a:off x="4351201" y="6572155"/>
              <a:ext cx="2209800" cy="1466850"/>
            </a:xfrm>
            <a:custGeom>
              <a:avLst/>
              <a:gdLst>
                <a:gd name="connsiteX0" fmla="*/ 2214943 w 2209800"/>
                <a:gd name="connsiteY0" fmla="*/ 296037 h 1466850"/>
                <a:gd name="connsiteX1" fmla="*/ 2210562 w 2209800"/>
                <a:gd name="connsiteY1" fmla="*/ 347091 h 1466850"/>
                <a:gd name="connsiteX2" fmla="*/ 2032159 w 2209800"/>
                <a:gd name="connsiteY2" fmla="*/ 1380553 h 1466850"/>
                <a:gd name="connsiteX3" fmla="*/ 1921764 w 2209800"/>
                <a:gd name="connsiteY3" fmla="*/ 1473518 h 1466850"/>
                <a:gd name="connsiteX4" fmla="*/ 1873663 w 2209800"/>
                <a:gd name="connsiteY4" fmla="*/ 1473518 h 1466850"/>
                <a:gd name="connsiteX5" fmla="*/ 1763268 w 2209800"/>
                <a:gd name="connsiteY5" fmla="*/ 1380553 h 1466850"/>
                <a:gd name="connsiteX6" fmla="*/ 1738217 w 2209800"/>
                <a:gd name="connsiteY6" fmla="*/ 1318260 h 1466850"/>
                <a:gd name="connsiteX7" fmla="*/ 1673162 w 2209800"/>
                <a:gd name="connsiteY7" fmla="*/ 858679 h 1466850"/>
                <a:gd name="connsiteX8" fmla="*/ 270415 w 2209800"/>
                <a:gd name="connsiteY8" fmla="*/ 1404747 h 1466850"/>
                <a:gd name="connsiteX9" fmla="*/ 0 w 2209800"/>
                <a:gd name="connsiteY9" fmla="*/ 710184 h 1466850"/>
                <a:gd name="connsiteX10" fmla="*/ 1543812 w 2209800"/>
                <a:gd name="connsiteY10" fmla="*/ 109252 h 1466850"/>
                <a:gd name="connsiteX11" fmla="*/ 1737836 w 2209800"/>
                <a:gd name="connsiteY11" fmla="*/ 33814 h 1466850"/>
                <a:gd name="connsiteX12" fmla="*/ 1918049 w 2209800"/>
                <a:gd name="connsiteY12" fmla="*/ 0 h 1466850"/>
                <a:gd name="connsiteX13" fmla="*/ 2214943 w 2209800"/>
                <a:gd name="connsiteY13" fmla="*/ 296037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800" h="1466850">
                  <a:moveTo>
                    <a:pt x="2214943" y="296037"/>
                  </a:moveTo>
                  <a:cubicBezTo>
                    <a:pt x="2214943" y="312801"/>
                    <a:pt x="2213515" y="329851"/>
                    <a:pt x="2210562" y="347091"/>
                  </a:cubicBezTo>
                  <a:lnTo>
                    <a:pt x="2032159" y="1380553"/>
                  </a:lnTo>
                  <a:cubicBezTo>
                    <a:pt x="2022920" y="1434275"/>
                    <a:pt x="1976247" y="1473518"/>
                    <a:pt x="1921764" y="1473518"/>
                  </a:cubicBezTo>
                  <a:lnTo>
                    <a:pt x="1873663" y="1473518"/>
                  </a:lnTo>
                  <a:cubicBezTo>
                    <a:pt x="1819180" y="1473518"/>
                    <a:pt x="1772507" y="1434275"/>
                    <a:pt x="1763268" y="1380553"/>
                  </a:cubicBezTo>
                  <a:cubicBezTo>
                    <a:pt x="1754600" y="1359599"/>
                    <a:pt x="1746218" y="1338739"/>
                    <a:pt x="1738217" y="1318260"/>
                  </a:cubicBezTo>
                  <a:cubicBezTo>
                    <a:pt x="1663065" y="1125474"/>
                    <a:pt x="1623536" y="959072"/>
                    <a:pt x="1673162" y="858679"/>
                  </a:cubicBezTo>
                  <a:lnTo>
                    <a:pt x="270415" y="1404747"/>
                  </a:lnTo>
                  <a:lnTo>
                    <a:pt x="0" y="710184"/>
                  </a:lnTo>
                  <a:lnTo>
                    <a:pt x="1543812" y="109252"/>
                  </a:lnTo>
                  <a:lnTo>
                    <a:pt x="1737836" y="33814"/>
                  </a:lnTo>
                  <a:cubicBezTo>
                    <a:pt x="1795272" y="11430"/>
                    <a:pt x="1856423" y="0"/>
                    <a:pt x="1918049" y="0"/>
                  </a:cubicBezTo>
                  <a:cubicBezTo>
                    <a:pt x="2084737" y="-95"/>
                    <a:pt x="2214943" y="135731"/>
                    <a:pt x="2214943" y="296037"/>
                  </a:cubicBezTo>
                  <a:close/>
                </a:path>
              </a:pathLst>
            </a:custGeom>
            <a:solidFill>
              <a:srgbClr val="100C8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2" name="Freeform: Shape 211">
              <a:extLst>
                <a:ext uri="{FF2B5EF4-FFF2-40B4-BE49-F238E27FC236}">
                  <a16:creationId xmlns:a16="http://schemas.microsoft.com/office/drawing/2014/main" id="{DE05EDE9-931C-4603-8A71-4A0702D2495D}"/>
                </a:ext>
              </a:extLst>
            </p:cNvPr>
            <p:cNvSpPr/>
            <p:nvPr/>
          </p:nvSpPr>
          <p:spPr>
            <a:xfrm>
              <a:off x="6176000" y="6571964"/>
              <a:ext cx="9525" cy="9525"/>
            </a:xfrm>
            <a:custGeom>
              <a:avLst/>
              <a:gdLst>
                <a:gd name="connsiteX0" fmla="*/ 191 w 0"/>
                <a:gd name="connsiteY0" fmla="*/ 0 h 0"/>
                <a:gd name="connsiteX1" fmla="*/ 191 w 0"/>
                <a:gd name="connsiteY1" fmla="*/ 95 h 0"/>
                <a:gd name="connsiteX2" fmla="*/ 0 w 0"/>
                <a:gd name="connsiteY2" fmla="*/ 95 h 0"/>
              </a:gdLst>
              <a:ahLst/>
              <a:cxnLst>
                <a:cxn ang="0">
                  <a:pos x="connsiteX0" y="connsiteY0"/>
                </a:cxn>
                <a:cxn ang="0">
                  <a:pos x="connsiteX1" y="connsiteY1"/>
                </a:cxn>
                <a:cxn ang="0">
                  <a:pos x="connsiteX2" y="connsiteY2"/>
                </a:cxn>
              </a:cxnLst>
              <a:rect l="l" t="t" r="r" b="b"/>
              <a:pathLst>
                <a:path>
                  <a:moveTo>
                    <a:pt x="191" y="0"/>
                  </a:moveTo>
                  <a:lnTo>
                    <a:pt x="191" y="95"/>
                  </a:lnTo>
                  <a:lnTo>
                    <a:pt x="0" y="95"/>
                  </a:ln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3" name="Freeform: Shape 212">
              <a:extLst>
                <a:ext uri="{FF2B5EF4-FFF2-40B4-BE49-F238E27FC236}">
                  <a16:creationId xmlns:a16="http://schemas.microsoft.com/office/drawing/2014/main" id="{3D039F11-842A-4C4B-BF43-17EA10B63971}"/>
                </a:ext>
              </a:extLst>
            </p:cNvPr>
            <p:cNvSpPr/>
            <p:nvPr/>
          </p:nvSpPr>
          <p:spPr>
            <a:xfrm>
              <a:off x="4185932" y="8298745"/>
              <a:ext cx="152400" cy="66675"/>
            </a:xfrm>
            <a:custGeom>
              <a:avLst/>
              <a:gdLst>
                <a:gd name="connsiteX0" fmla="*/ 2502 w 152400"/>
                <a:gd name="connsiteY0" fmla="*/ 66893 h 66675"/>
                <a:gd name="connsiteX1" fmla="*/ 0 w 152400"/>
                <a:gd name="connsiteY1" fmla="*/ 6369 h 66675"/>
                <a:gd name="connsiteX2" fmla="*/ 154071 w 152400"/>
                <a:gd name="connsiteY2" fmla="*/ 0 h 66675"/>
                <a:gd name="connsiteX3" fmla="*/ 156573 w 152400"/>
                <a:gd name="connsiteY3" fmla="*/ 60524 h 66675"/>
              </a:gdLst>
              <a:ahLst/>
              <a:cxnLst>
                <a:cxn ang="0">
                  <a:pos x="connsiteX0" y="connsiteY0"/>
                </a:cxn>
                <a:cxn ang="0">
                  <a:pos x="connsiteX1" y="connsiteY1"/>
                </a:cxn>
                <a:cxn ang="0">
                  <a:pos x="connsiteX2" y="connsiteY2"/>
                </a:cxn>
                <a:cxn ang="0">
                  <a:pos x="connsiteX3" y="connsiteY3"/>
                </a:cxn>
              </a:cxnLst>
              <a:rect l="l" t="t" r="r" b="b"/>
              <a:pathLst>
                <a:path w="152400" h="66675">
                  <a:moveTo>
                    <a:pt x="2502" y="66893"/>
                  </a:moveTo>
                  <a:lnTo>
                    <a:pt x="0" y="6369"/>
                  </a:lnTo>
                  <a:lnTo>
                    <a:pt x="154071" y="0"/>
                  </a:lnTo>
                  <a:lnTo>
                    <a:pt x="156573" y="60524"/>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4" name="Freeform: Shape 213">
              <a:extLst>
                <a:ext uri="{FF2B5EF4-FFF2-40B4-BE49-F238E27FC236}">
                  <a16:creationId xmlns:a16="http://schemas.microsoft.com/office/drawing/2014/main" id="{BF2D0375-256F-4711-A5AA-910C356998A5}"/>
                </a:ext>
              </a:extLst>
            </p:cNvPr>
            <p:cNvSpPr/>
            <p:nvPr/>
          </p:nvSpPr>
          <p:spPr>
            <a:xfrm>
              <a:off x="4043337" y="8248528"/>
              <a:ext cx="171450" cy="361950"/>
            </a:xfrm>
            <a:custGeom>
              <a:avLst/>
              <a:gdLst>
                <a:gd name="connsiteX0" fmla="*/ 146034 w 171450"/>
                <a:gd name="connsiteY0" fmla="*/ 141663 h 361950"/>
                <a:gd name="connsiteX1" fmla="*/ 113363 w 171450"/>
                <a:gd name="connsiteY1" fmla="*/ 221864 h 361950"/>
                <a:gd name="connsiteX2" fmla="*/ 106315 w 171450"/>
                <a:gd name="connsiteY2" fmla="*/ 332163 h 361950"/>
                <a:gd name="connsiteX3" fmla="*/ 37163 w 171450"/>
                <a:gd name="connsiteY3" fmla="*/ 338831 h 361950"/>
                <a:gd name="connsiteX4" fmla="*/ 12589 w 171450"/>
                <a:gd name="connsiteY4" fmla="*/ 7266 h 361950"/>
                <a:gd name="connsiteX5" fmla="*/ 127746 w 171450"/>
                <a:gd name="connsiteY5" fmla="*/ 32317 h 361950"/>
                <a:gd name="connsiteX6" fmla="*/ 170037 w 171450"/>
                <a:gd name="connsiteY6" fmla="*/ 39556 h 361950"/>
                <a:gd name="connsiteX7" fmla="*/ 174133 w 171450"/>
                <a:gd name="connsiteY7" fmla="*/ 139378 h 361950"/>
                <a:gd name="connsiteX8" fmla="*/ 146034 w 171450"/>
                <a:gd name="connsiteY8" fmla="*/ 14166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361950">
                  <a:moveTo>
                    <a:pt x="146034" y="141663"/>
                  </a:moveTo>
                  <a:cubicBezTo>
                    <a:pt x="146034" y="141663"/>
                    <a:pt x="122221" y="180335"/>
                    <a:pt x="113363" y="221864"/>
                  </a:cubicBezTo>
                  <a:cubicBezTo>
                    <a:pt x="104505" y="263393"/>
                    <a:pt x="116887" y="288349"/>
                    <a:pt x="106315" y="332163"/>
                  </a:cubicBezTo>
                  <a:cubicBezTo>
                    <a:pt x="95647" y="375979"/>
                    <a:pt x="41926" y="380932"/>
                    <a:pt x="37163" y="338831"/>
                  </a:cubicBezTo>
                  <a:cubicBezTo>
                    <a:pt x="32401" y="296731"/>
                    <a:pt x="-24749" y="20887"/>
                    <a:pt x="12589" y="7266"/>
                  </a:cubicBezTo>
                  <a:cubicBezTo>
                    <a:pt x="78978" y="-16832"/>
                    <a:pt x="97647" y="26221"/>
                    <a:pt x="127746" y="32317"/>
                  </a:cubicBezTo>
                  <a:cubicBezTo>
                    <a:pt x="157845" y="38413"/>
                    <a:pt x="170037" y="39556"/>
                    <a:pt x="170037" y="39556"/>
                  </a:cubicBezTo>
                  <a:lnTo>
                    <a:pt x="174133" y="139378"/>
                  </a:lnTo>
                  <a:lnTo>
                    <a:pt x="146034" y="141663"/>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5" name="Freeform: Shape 214">
              <a:extLst>
                <a:ext uri="{FF2B5EF4-FFF2-40B4-BE49-F238E27FC236}">
                  <a16:creationId xmlns:a16="http://schemas.microsoft.com/office/drawing/2014/main" id="{9340F347-685B-4095-A776-74F548C62176}"/>
                </a:ext>
              </a:extLst>
            </p:cNvPr>
            <p:cNvSpPr/>
            <p:nvPr/>
          </p:nvSpPr>
          <p:spPr>
            <a:xfrm>
              <a:off x="4180542" y="7074404"/>
              <a:ext cx="1876425" cy="1428750"/>
            </a:xfrm>
            <a:custGeom>
              <a:avLst/>
              <a:gdLst>
                <a:gd name="connsiteX0" fmla="*/ 1494824 w 1876425"/>
                <a:gd name="connsiteY0" fmla="*/ 1435327 h 1428750"/>
                <a:gd name="connsiteX1" fmla="*/ 196472 w 1876425"/>
                <a:gd name="connsiteY1" fmla="*/ 1360174 h 1428750"/>
                <a:gd name="connsiteX2" fmla="*/ 119700 w 1876425"/>
                <a:gd name="connsiteY2" fmla="*/ 1285213 h 1428750"/>
                <a:gd name="connsiteX3" fmla="*/ 115128 w 1876425"/>
                <a:gd name="connsiteY3" fmla="*/ 1229968 h 1428750"/>
                <a:gd name="connsiteX4" fmla="*/ 179803 w 1876425"/>
                <a:gd name="connsiteY4" fmla="*/ 1143386 h 1428750"/>
                <a:gd name="connsiteX5" fmla="*/ 724538 w 1876425"/>
                <a:gd name="connsiteY5" fmla="*/ 1028323 h 1428750"/>
                <a:gd name="connsiteX6" fmla="*/ 311057 w 1876425"/>
                <a:gd name="connsiteY6" fmla="*/ 847825 h 1428750"/>
                <a:gd name="connsiteX7" fmla="*/ 25688 w 1876425"/>
                <a:gd name="connsiteY7" fmla="*/ 211840 h 1428750"/>
                <a:gd name="connsiteX8" fmla="*/ 94840 w 1876425"/>
                <a:gd name="connsiteY8" fmla="*/ 100 h 1428750"/>
                <a:gd name="connsiteX9" fmla="*/ 94840 w 1876425"/>
                <a:gd name="connsiteY9" fmla="*/ 4 h 1428750"/>
                <a:gd name="connsiteX10" fmla="*/ 1254128 w 1876425"/>
                <a:gd name="connsiteY10" fmla="*/ 379766 h 1428750"/>
                <a:gd name="connsiteX11" fmla="*/ 1616364 w 1876425"/>
                <a:gd name="connsiteY11" fmla="*/ 594269 h 1428750"/>
                <a:gd name="connsiteX12" fmla="*/ 1878015 w 1876425"/>
                <a:gd name="connsiteY12" fmla="*/ 1037468 h 1428750"/>
                <a:gd name="connsiteX13" fmla="*/ 1878396 w 1876425"/>
                <a:gd name="connsiteY13" fmla="*/ 1042706 h 1428750"/>
                <a:gd name="connsiteX14" fmla="*/ 1494824 w 1876425"/>
                <a:gd name="connsiteY14" fmla="*/ 1435327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76425" h="1428750">
                  <a:moveTo>
                    <a:pt x="1494824" y="1435327"/>
                  </a:moveTo>
                  <a:lnTo>
                    <a:pt x="196472" y="1360174"/>
                  </a:lnTo>
                  <a:cubicBezTo>
                    <a:pt x="155800" y="1357888"/>
                    <a:pt x="123034" y="1325789"/>
                    <a:pt x="119700" y="1285213"/>
                  </a:cubicBezTo>
                  <a:lnTo>
                    <a:pt x="115128" y="1229968"/>
                  </a:lnTo>
                  <a:cubicBezTo>
                    <a:pt x="111794" y="1188915"/>
                    <a:pt x="139512" y="1151863"/>
                    <a:pt x="179803" y="1143386"/>
                  </a:cubicBezTo>
                  <a:cubicBezTo>
                    <a:pt x="375256" y="1051660"/>
                    <a:pt x="560327" y="999844"/>
                    <a:pt x="724538" y="1028323"/>
                  </a:cubicBezTo>
                  <a:lnTo>
                    <a:pt x="311057" y="847825"/>
                  </a:lnTo>
                  <a:cubicBezTo>
                    <a:pt x="66360" y="740954"/>
                    <a:pt x="-57179" y="465681"/>
                    <a:pt x="25688" y="211840"/>
                  </a:cubicBezTo>
                  <a:lnTo>
                    <a:pt x="94840" y="100"/>
                  </a:lnTo>
                  <a:lnTo>
                    <a:pt x="94840" y="4"/>
                  </a:lnTo>
                  <a:cubicBezTo>
                    <a:pt x="438788" y="-1043"/>
                    <a:pt x="892749" y="186123"/>
                    <a:pt x="1254128" y="379766"/>
                  </a:cubicBezTo>
                  <a:cubicBezTo>
                    <a:pt x="1392145" y="453680"/>
                    <a:pt x="1516637" y="528547"/>
                    <a:pt x="1616364" y="594269"/>
                  </a:cubicBezTo>
                  <a:cubicBezTo>
                    <a:pt x="1767144" y="693710"/>
                    <a:pt x="1863347" y="857445"/>
                    <a:pt x="1878015" y="1037468"/>
                  </a:cubicBezTo>
                  <a:lnTo>
                    <a:pt x="1878396" y="1042706"/>
                  </a:lnTo>
                  <a:cubicBezTo>
                    <a:pt x="1896208" y="1262829"/>
                    <a:pt x="1715328" y="1447995"/>
                    <a:pt x="1494824" y="1435327"/>
                  </a:cubicBez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6" name="Freeform: Shape 215">
              <a:extLst>
                <a:ext uri="{FF2B5EF4-FFF2-40B4-BE49-F238E27FC236}">
                  <a16:creationId xmlns:a16="http://schemas.microsoft.com/office/drawing/2014/main" id="{F6BD09CB-1A8E-4150-BEAB-52AECC45E778}"/>
                </a:ext>
              </a:extLst>
            </p:cNvPr>
            <p:cNvSpPr/>
            <p:nvPr/>
          </p:nvSpPr>
          <p:spPr>
            <a:xfrm>
              <a:off x="4275382" y="5834444"/>
              <a:ext cx="1209675" cy="1628775"/>
            </a:xfrm>
            <a:custGeom>
              <a:avLst/>
              <a:gdLst>
                <a:gd name="connsiteX0" fmla="*/ 1215771 w 1209675"/>
                <a:gd name="connsiteY0" fmla="*/ 1334453 h 1628775"/>
                <a:gd name="connsiteX1" fmla="*/ 1159288 w 1209675"/>
                <a:gd name="connsiteY1" fmla="*/ 1619631 h 1628775"/>
                <a:gd name="connsiteX2" fmla="*/ 1159193 w 1209675"/>
                <a:gd name="connsiteY2" fmla="*/ 1619631 h 1628775"/>
                <a:gd name="connsiteX3" fmla="*/ 1052417 w 1209675"/>
                <a:gd name="connsiteY3" fmla="*/ 1632014 h 1628775"/>
                <a:gd name="connsiteX4" fmla="*/ 645319 w 1209675"/>
                <a:gd name="connsiteY4" fmla="*/ 1602962 h 1628775"/>
                <a:gd name="connsiteX5" fmla="*/ 0 w 1209675"/>
                <a:gd name="connsiteY5" fmla="*/ 1239965 h 1628775"/>
                <a:gd name="connsiteX6" fmla="*/ 191643 w 1209675"/>
                <a:gd name="connsiteY6" fmla="*/ 329660 h 1628775"/>
                <a:gd name="connsiteX7" fmla="*/ 597980 w 1209675"/>
                <a:gd name="connsiteY7" fmla="*/ 0 h 1628775"/>
                <a:gd name="connsiteX8" fmla="*/ 859631 w 1209675"/>
                <a:gd name="connsiteY8" fmla="*/ 92773 h 1628775"/>
                <a:gd name="connsiteX9" fmla="*/ 1004316 w 1209675"/>
                <a:gd name="connsiteY9" fmla="*/ 329660 h 1628775"/>
                <a:gd name="connsiteX10" fmla="*/ 1042988 w 1209675"/>
                <a:gd name="connsiteY10" fmla="*/ 458248 h 1628775"/>
                <a:gd name="connsiteX11" fmla="*/ 1215771 w 1209675"/>
                <a:gd name="connsiteY11" fmla="*/ 1334453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9675" h="1628775">
                  <a:moveTo>
                    <a:pt x="1215771" y="1334453"/>
                  </a:moveTo>
                  <a:cubicBezTo>
                    <a:pt x="1211199" y="1450848"/>
                    <a:pt x="1193197" y="1545622"/>
                    <a:pt x="1159288" y="1619631"/>
                  </a:cubicBezTo>
                  <a:cubicBezTo>
                    <a:pt x="1159288" y="1619631"/>
                    <a:pt x="1159288" y="1619631"/>
                    <a:pt x="1159193" y="1619631"/>
                  </a:cubicBezTo>
                  <a:cubicBezTo>
                    <a:pt x="1157288" y="1620107"/>
                    <a:pt x="1119378" y="1627823"/>
                    <a:pt x="1052417" y="1632014"/>
                  </a:cubicBezTo>
                  <a:cubicBezTo>
                    <a:pt x="963073" y="1637538"/>
                    <a:pt x="822103" y="1636586"/>
                    <a:pt x="645319" y="1602962"/>
                  </a:cubicBezTo>
                  <a:cubicBezTo>
                    <a:pt x="332327" y="1543431"/>
                    <a:pt x="0" y="1239965"/>
                    <a:pt x="0" y="1239965"/>
                  </a:cubicBezTo>
                  <a:lnTo>
                    <a:pt x="191643" y="329660"/>
                  </a:lnTo>
                  <a:cubicBezTo>
                    <a:pt x="232029" y="137541"/>
                    <a:pt x="401574" y="0"/>
                    <a:pt x="597980" y="0"/>
                  </a:cubicBezTo>
                  <a:cubicBezTo>
                    <a:pt x="696182" y="0"/>
                    <a:pt x="787622" y="34385"/>
                    <a:pt x="859631" y="92773"/>
                  </a:cubicBezTo>
                  <a:cubicBezTo>
                    <a:pt x="931640" y="151162"/>
                    <a:pt x="984123" y="233553"/>
                    <a:pt x="1004316" y="329660"/>
                  </a:cubicBezTo>
                  <a:cubicBezTo>
                    <a:pt x="1004316" y="329660"/>
                    <a:pt x="1020128" y="379476"/>
                    <a:pt x="1042988" y="458248"/>
                  </a:cubicBezTo>
                  <a:cubicBezTo>
                    <a:pt x="1106234" y="675989"/>
                    <a:pt x="1224343" y="1114997"/>
                    <a:pt x="1215771" y="1334453"/>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7" name="Freeform: Shape 216">
              <a:extLst>
                <a:ext uri="{FF2B5EF4-FFF2-40B4-BE49-F238E27FC236}">
                  <a16:creationId xmlns:a16="http://schemas.microsoft.com/office/drawing/2014/main" id="{225931EB-4E67-4A4E-B7CE-AA41DE87D254}"/>
                </a:ext>
              </a:extLst>
            </p:cNvPr>
            <p:cNvSpPr/>
            <p:nvPr/>
          </p:nvSpPr>
          <p:spPr>
            <a:xfrm>
              <a:off x="5434574" y="7454075"/>
              <a:ext cx="9525" cy="9525"/>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cubicBezTo>
                    <a:pt x="0" y="95"/>
                    <a:pt x="0" y="95"/>
                    <a:pt x="0" y="0"/>
                  </a:cubicBezTo>
                  <a:cubicBezTo>
                    <a:pt x="0" y="0"/>
                    <a:pt x="0" y="0"/>
                    <a:pt x="0" y="0"/>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8" name="Freeform: Shape 217">
              <a:extLst>
                <a:ext uri="{FF2B5EF4-FFF2-40B4-BE49-F238E27FC236}">
                  <a16:creationId xmlns:a16="http://schemas.microsoft.com/office/drawing/2014/main" id="{E892761D-9B70-443C-AB06-0E06704975B4}"/>
                </a:ext>
              </a:extLst>
            </p:cNvPr>
            <p:cNvSpPr/>
            <p:nvPr/>
          </p:nvSpPr>
          <p:spPr>
            <a:xfrm>
              <a:off x="4751727" y="5682901"/>
              <a:ext cx="266700" cy="257175"/>
            </a:xfrm>
            <a:custGeom>
              <a:avLst/>
              <a:gdLst>
                <a:gd name="connsiteX0" fmla="*/ 265557 w 266700"/>
                <a:gd name="connsiteY0" fmla="*/ 186309 h 257175"/>
                <a:gd name="connsiteX1" fmla="*/ 228505 w 266700"/>
                <a:gd name="connsiteY1" fmla="*/ 113443 h 257175"/>
                <a:gd name="connsiteX2" fmla="*/ 226409 w 266700"/>
                <a:gd name="connsiteY2" fmla="*/ 84963 h 257175"/>
                <a:gd name="connsiteX3" fmla="*/ 106394 w 266700"/>
                <a:gd name="connsiteY3" fmla="*/ 16859 h 257175"/>
                <a:gd name="connsiteX4" fmla="*/ 85058 w 266700"/>
                <a:gd name="connsiteY4" fmla="*/ 10382 h 257175"/>
                <a:gd name="connsiteX5" fmla="*/ 78295 w 266700"/>
                <a:gd name="connsiteY5" fmla="*/ 6191 h 257175"/>
                <a:gd name="connsiteX6" fmla="*/ 78200 w 266700"/>
                <a:gd name="connsiteY6" fmla="*/ 6096 h 257175"/>
                <a:gd name="connsiteX7" fmla="*/ 69532 w 266700"/>
                <a:gd name="connsiteY7" fmla="*/ 0 h 257175"/>
                <a:gd name="connsiteX8" fmla="*/ 68675 w 266700"/>
                <a:gd name="connsiteY8" fmla="*/ 72295 h 257175"/>
                <a:gd name="connsiteX9" fmla="*/ 64675 w 266700"/>
                <a:gd name="connsiteY9" fmla="*/ 100774 h 257175"/>
                <a:gd name="connsiteX10" fmla="*/ 0 w 266700"/>
                <a:gd name="connsiteY10" fmla="*/ 263747 h 257175"/>
                <a:gd name="connsiteX11" fmla="*/ 241363 w 266700"/>
                <a:gd name="connsiteY11" fmla="*/ 232791 h 257175"/>
                <a:gd name="connsiteX12" fmla="*/ 265557 w 266700"/>
                <a:gd name="connsiteY12" fmla="*/ 18630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 h="257175">
                  <a:moveTo>
                    <a:pt x="265557" y="186309"/>
                  </a:moveTo>
                  <a:lnTo>
                    <a:pt x="228505" y="113443"/>
                  </a:lnTo>
                  <a:lnTo>
                    <a:pt x="226409" y="84963"/>
                  </a:lnTo>
                  <a:cubicBezTo>
                    <a:pt x="227552" y="84963"/>
                    <a:pt x="141351" y="32004"/>
                    <a:pt x="106394" y="16859"/>
                  </a:cubicBezTo>
                  <a:cubicBezTo>
                    <a:pt x="99346" y="16383"/>
                    <a:pt x="91916" y="14288"/>
                    <a:pt x="85058" y="10382"/>
                  </a:cubicBezTo>
                  <a:cubicBezTo>
                    <a:pt x="82772" y="9049"/>
                    <a:pt x="80486" y="7715"/>
                    <a:pt x="78295" y="6191"/>
                  </a:cubicBezTo>
                  <a:cubicBezTo>
                    <a:pt x="78200" y="6096"/>
                    <a:pt x="78200" y="6096"/>
                    <a:pt x="78200" y="6096"/>
                  </a:cubicBezTo>
                  <a:cubicBezTo>
                    <a:pt x="75247" y="4191"/>
                    <a:pt x="72295" y="2095"/>
                    <a:pt x="69532" y="0"/>
                  </a:cubicBezTo>
                  <a:lnTo>
                    <a:pt x="68675" y="72295"/>
                  </a:lnTo>
                  <a:cubicBezTo>
                    <a:pt x="68580" y="82010"/>
                    <a:pt x="67246" y="91440"/>
                    <a:pt x="64675" y="100774"/>
                  </a:cubicBezTo>
                  <a:cubicBezTo>
                    <a:pt x="57721" y="124968"/>
                    <a:pt x="6858" y="253174"/>
                    <a:pt x="0" y="263747"/>
                  </a:cubicBezTo>
                  <a:cubicBezTo>
                    <a:pt x="0" y="263747"/>
                    <a:pt x="156019" y="244412"/>
                    <a:pt x="241363" y="232791"/>
                  </a:cubicBezTo>
                  <a:cubicBezTo>
                    <a:pt x="263176" y="229743"/>
                    <a:pt x="275558" y="206026"/>
                    <a:pt x="265557" y="186309"/>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9" name="Freeform: Shape 218">
              <a:extLst>
                <a:ext uri="{FF2B5EF4-FFF2-40B4-BE49-F238E27FC236}">
                  <a16:creationId xmlns:a16="http://schemas.microsoft.com/office/drawing/2014/main" id="{0D868E0C-A4B8-424A-A7B7-AB93FC118609}"/>
                </a:ext>
              </a:extLst>
            </p:cNvPr>
            <p:cNvSpPr/>
            <p:nvPr/>
          </p:nvSpPr>
          <p:spPr>
            <a:xfrm>
              <a:off x="4707436" y="5452872"/>
              <a:ext cx="342900" cy="314325"/>
            </a:xfrm>
            <a:custGeom>
              <a:avLst/>
              <a:gdLst>
                <a:gd name="connsiteX0" fmla="*/ 81820 w 342900"/>
                <a:gd name="connsiteY0" fmla="*/ 287750 h 314325"/>
                <a:gd name="connsiteX1" fmla="*/ 92392 w 342900"/>
                <a:gd name="connsiteY1" fmla="*/ 289370 h 314325"/>
                <a:gd name="connsiteX2" fmla="*/ 92488 w 342900"/>
                <a:gd name="connsiteY2" fmla="*/ 289370 h 314325"/>
                <a:gd name="connsiteX3" fmla="*/ 100394 w 342900"/>
                <a:gd name="connsiteY3" fmla="*/ 290036 h 314325"/>
                <a:gd name="connsiteX4" fmla="*/ 122301 w 342900"/>
                <a:gd name="connsiteY4" fmla="*/ 286226 h 314325"/>
                <a:gd name="connsiteX5" fmla="*/ 270034 w 342900"/>
                <a:gd name="connsiteY5" fmla="*/ 321850 h 314325"/>
                <a:gd name="connsiteX6" fmla="*/ 271748 w 342900"/>
                <a:gd name="connsiteY6" fmla="*/ 321945 h 314325"/>
                <a:gd name="connsiteX7" fmla="*/ 334994 w 342900"/>
                <a:gd name="connsiteY7" fmla="*/ 235363 h 314325"/>
                <a:gd name="connsiteX8" fmla="*/ 324803 w 342900"/>
                <a:gd name="connsiteY8" fmla="*/ 162020 h 314325"/>
                <a:gd name="connsiteX9" fmla="*/ 324612 w 342900"/>
                <a:gd name="connsiteY9" fmla="*/ 161735 h 314325"/>
                <a:gd name="connsiteX10" fmla="*/ 321945 w 342900"/>
                <a:gd name="connsiteY10" fmla="*/ 156401 h 314325"/>
                <a:gd name="connsiteX11" fmla="*/ 321850 w 342900"/>
                <a:gd name="connsiteY11" fmla="*/ 156210 h 314325"/>
                <a:gd name="connsiteX12" fmla="*/ 324612 w 342900"/>
                <a:gd name="connsiteY12" fmla="*/ 148304 h 314325"/>
                <a:gd name="connsiteX13" fmla="*/ 349758 w 342900"/>
                <a:gd name="connsiteY13" fmla="*/ 136112 h 314325"/>
                <a:gd name="connsiteX14" fmla="*/ 350044 w 342900"/>
                <a:gd name="connsiteY14" fmla="*/ 132683 h 314325"/>
                <a:gd name="connsiteX15" fmla="*/ 291655 w 342900"/>
                <a:gd name="connsiteY15" fmla="*/ 94202 h 314325"/>
                <a:gd name="connsiteX16" fmla="*/ 283273 w 342900"/>
                <a:gd name="connsiteY16" fmla="*/ 88678 h 314325"/>
                <a:gd name="connsiteX17" fmla="*/ 255365 w 342900"/>
                <a:gd name="connsiteY17" fmla="*/ 22765 h 314325"/>
                <a:gd name="connsiteX18" fmla="*/ 245745 w 342900"/>
                <a:gd name="connsiteY18" fmla="*/ 0 h 314325"/>
                <a:gd name="connsiteX19" fmla="*/ 0 w 342900"/>
                <a:gd name="connsiteY19" fmla="*/ 119539 h 314325"/>
                <a:gd name="connsiteX20" fmla="*/ 81820 w 342900"/>
                <a:gd name="connsiteY20" fmla="*/ 28775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14325">
                  <a:moveTo>
                    <a:pt x="81820" y="287750"/>
                  </a:moveTo>
                  <a:cubicBezTo>
                    <a:pt x="85249" y="288417"/>
                    <a:pt x="88773" y="288989"/>
                    <a:pt x="92392" y="289370"/>
                  </a:cubicBezTo>
                  <a:cubicBezTo>
                    <a:pt x="92392" y="289370"/>
                    <a:pt x="92392" y="289370"/>
                    <a:pt x="92488" y="289370"/>
                  </a:cubicBezTo>
                  <a:cubicBezTo>
                    <a:pt x="95155" y="289655"/>
                    <a:pt x="97727" y="289846"/>
                    <a:pt x="100394" y="290036"/>
                  </a:cubicBezTo>
                  <a:cubicBezTo>
                    <a:pt x="108299" y="290513"/>
                    <a:pt x="115824" y="289084"/>
                    <a:pt x="122301" y="286226"/>
                  </a:cubicBezTo>
                  <a:cubicBezTo>
                    <a:pt x="160306" y="284036"/>
                    <a:pt x="226123" y="286512"/>
                    <a:pt x="270034" y="321850"/>
                  </a:cubicBezTo>
                  <a:cubicBezTo>
                    <a:pt x="270034" y="321850"/>
                    <a:pt x="270605" y="321850"/>
                    <a:pt x="271748" y="321945"/>
                  </a:cubicBezTo>
                  <a:cubicBezTo>
                    <a:pt x="306324" y="304038"/>
                    <a:pt x="328708" y="271367"/>
                    <a:pt x="334994" y="235363"/>
                  </a:cubicBezTo>
                  <a:cubicBezTo>
                    <a:pt x="339185" y="211360"/>
                    <a:pt x="336137" y="185642"/>
                    <a:pt x="324803" y="162020"/>
                  </a:cubicBezTo>
                  <a:cubicBezTo>
                    <a:pt x="324707" y="161925"/>
                    <a:pt x="324707" y="161735"/>
                    <a:pt x="324612" y="161735"/>
                  </a:cubicBezTo>
                  <a:lnTo>
                    <a:pt x="321945" y="156401"/>
                  </a:lnTo>
                  <a:lnTo>
                    <a:pt x="321850" y="156210"/>
                  </a:lnTo>
                  <a:cubicBezTo>
                    <a:pt x="320421" y="153257"/>
                    <a:pt x="321755" y="149828"/>
                    <a:pt x="324612" y="148304"/>
                  </a:cubicBezTo>
                  <a:lnTo>
                    <a:pt x="349758" y="136112"/>
                  </a:lnTo>
                  <a:cubicBezTo>
                    <a:pt x="351092" y="135446"/>
                    <a:pt x="351187" y="133541"/>
                    <a:pt x="350044" y="132683"/>
                  </a:cubicBezTo>
                  <a:lnTo>
                    <a:pt x="291655" y="94202"/>
                  </a:lnTo>
                  <a:lnTo>
                    <a:pt x="283273" y="88678"/>
                  </a:lnTo>
                  <a:lnTo>
                    <a:pt x="255365" y="22765"/>
                  </a:lnTo>
                  <a:lnTo>
                    <a:pt x="245745" y="0"/>
                  </a:lnTo>
                  <a:lnTo>
                    <a:pt x="0" y="119539"/>
                  </a:lnTo>
                  <a:lnTo>
                    <a:pt x="81820" y="28775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0" name="Freeform: Shape 219">
              <a:extLst>
                <a:ext uri="{FF2B5EF4-FFF2-40B4-BE49-F238E27FC236}">
                  <a16:creationId xmlns:a16="http://schemas.microsoft.com/office/drawing/2014/main" id="{2CC01422-ED6C-467E-B47E-619A9F2C7369}"/>
                </a:ext>
              </a:extLst>
            </p:cNvPr>
            <p:cNvSpPr/>
            <p:nvPr/>
          </p:nvSpPr>
          <p:spPr>
            <a:xfrm>
              <a:off x="4652744" y="5363623"/>
              <a:ext cx="419100" cy="409575"/>
            </a:xfrm>
            <a:custGeom>
              <a:avLst/>
              <a:gdLst>
                <a:gd name="connsiteX0" fmla="*/ 136511 w 419100"/>
                <a:gd name="connsiteY0" fmla="*/ 377000 h 409575"/>
                <a:gd name="connsiteX1" fmla="*/ 147084 w 419100"/>
                <a:gd name="connsiteY1" fmla="*/ 378619 h 409575"/>
                <a:gd name="connsiteX2" fmla="*/ 147179 w 419100"/>
                <a:gd name="connsiteY2" fmla="*/ 378619 h 409575"/>
                <a:gd name="connsiteX3" fmla="*/ 155085 w 419100"/>
                <a:gd name="connsiteY3" fmla="*/ 379286 h 409575"/>
                <a:gd name="connsiteX4" fmla="*/ 176993 w 419100"/>
                <a:gd name="connsiteY4" fmla="*/ 375475 h 409575"/>
                <a:gd name="connsiteX5" fmla="*/ 324725 w 419100"/>
                <a:gd name="connsiteY5" fmla="*/ 411099 h 409575"/>
                <a:gd name="connsiteX6" fmla="*/ 326440 w 419100"/>
                <a:gd name="connsiteY6" fmla="*/ 411194 h 409575"/>
                <a:gd name="connsiteX7" fmla="*/ 415594 w 419100"/>
                <a:gd name="connsiteY7" fmla="*/ 388525 h 409575"/>
                <a:gd name="connsiteX8" fmla="*/ 379494 w 419100"/>
                <a:gd name="connsiteY8" fmla="*/ 251365 h 409575"/>
                <a:gd name="connsiteX9" fmla="*/ 379304 w 419100"/>
                <a:gd name="connsiteY9" fmla="*/ 251079 h 409575"/>
                <a:gd name="connsiteX10" fmla="*/ 206520 w 419100"/>
                <a:gd name="connsiteY10" fmla="*/ 302609 h 409575"/>
                <a:gd name="connsiteX11" fmla="*/ 206425 w 419100"/>
                <a:gd name="connsiteY11" fmla="*/ 302705 h 409575"/>
                <a:gd name="connsiteX12" fmla="*/ 170135 w 419100"/>
                <a:gd name="connsiteY12" fmla="*/ 292513 h 409575"/>
                <a:gd name="connsiteX13" fmla="*/ 141845 w 419100"/>
                <a:gd name="connsiteY13" fmla="*/ 251365 h 409575"/>
                <a:gd name="connsiteX14" fmla="*/ 145465 w 419100"/>
                <a:gd name="connsiteY14" fmla="*/ 231743 h 409575"/>
                <a:gd name="connsiteX15" fmla="*/ 158895 w 419100"/>
                <a:gd name="connsiteY15" fmla="*/ 222409 h 409575"/>
                <a:gd name="connsiteX16" fmla="*/ 199853 w 419100"/>
                <a:gd name="connsiteY16" fmla="*/ 229934 h 409575"/>
                <a:gd name="connsiteX17" fmla="*/ 212426 w 419100"/>
                <a:gd name="connsiteY17" fmla="*/ 248031 h 409575"/>
                <a:gd name="connsiteX18" fmla="*/ 210235 w 419100"/>
                <a:gd name="connsiteY18" fmla="*/ 237458 h 409575"/>
                <a:gd name="connsiteX19" fmla="*/ 267766 w 419100"/>
                <a:gd name="connsiteY19" fmla="*/ 133255 h 409575"/>
                <a:gd name="connsiteX20" fmla="*/ 303485 w 419100"/>
                <a:gd name="connsiteY20" fmla="*/ 115824 h 409575"/>
                <a:gd name="connsiteX21" fmla="*/ 310343 w 419100"/>
                <a:gd name="connsiteY21" fmla="*/ 112014 h 409575"/>
                <a:gd name="connsiteX22" fmla="*/ 343585 w 419100"/>
                <a:gd name="connsiteY22" fmla="*/ 0 h 409575"/>
                <a:gd name="connsiteX23" fmla="*/ 49072 w 419100"/>
                <a:gd name="connsiteY23" fmla="*/ 143256 h 409575"/>
                <a:gd name="connsiteX24" fmla="*/ 8876 w 419100"/>
                <a:gd name="connsiteY24" fmla="*/ 259842 h 409575"/>
                <a:gd name="connsiteX25" fmla="*/ 24497 w 419100"/>
                <a:gd name="connsiteY25" fmla="*/ 292037 h 409575"/>
                <a:gd name="connsiteX26" fmla="*/ 136511 w 419100"/>
                <a:gd name="connsiteY26" fmla="*/ 377000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9100" h="409575">
                  <a:moveTo>
                    <a:pt x="136511" y="377000"/>
                  </a:moveTo>
                  <a:cubicBezTo>
                    <a:pt x="139940" y="377666"/>
                    <a:pt x="143465" y="378238"/>
                    <a:pt x="147084" y="378619"/>
                  </a:cubicBezTo>
                  <a:cubicBezTo>
                    <a:pt x="147084" y="378619"/>
                    <a:pt x="147084" y="378619"/>
                    <a:pt x="147179" y="378619"/>
                  </a:cubicBezTo>
                  <a:cubicBezTo>
                    <a:pt x="149846" y="378905"/>
                    <a:pt x="152418" y="379095"/>
                    <a:pt x="155085" y="379286"/>
                  </a:cubicBezTo>
                  <a:cubicBezTo>
                    <a:pt x="162991" y="379762"/>
                    <a:pt x="170516" y="378333"/>
                    <a:pt x="176993" y="375475"/>
                  </a:cubicBezTo>
                  <a:cubicBezTo>
                    <a:pt x="214997" y="373285"/>
                    <a:pt x="280815" y="375761"/>
                    <a:pt x="324725" y="411099"/>
                  </a:cubicBezTo>
                  <a:cubicBezTo>
                    <a:pt x="324725" y="411099"/>
                    <a:pt x="325297" y="411099"/>
                    <a:pt x="326440" y="411194"/>
                  </a:cubicBezTo>
                  <a:cubicBezTo>
                    <a:pt x="335393" y="411575"/>
                    <a:pt x="378732" y="411861"/>
                    <a:pt x="415594" y="388525"/>
                  </a:cubicBezTo>
                  <a:cubicBezTo>
                    <a:pt x="455599" y="363093"/>
                    <a:pt x="383780" y="257461"/>
                    <a:pt x="379494" y="251365"/>
                  </a:cubicBezTo>
                  <a:cubicBezTo>
                    <a:pt x="379304" y="251174"/>
                    <a:pt x="379304" y="251079"/>
                    <a:pt x="379304" y="251079"/>
                  </a:cubicBezTo>
                  <a:cubicBezTo>
                    <a:pt x="379304" y="251079"/>
                    <a:pt x="277005" y="297656"/>
                    <a:pt x="206520" y="302609"/>
                  </a:cubicBezTo>
                  <a:cubicBezTo>
                    <a:pt x="206425" y="302705"/>
                    <a:pt x="206425" y="302705"/>
                    <a:pt x="206425" y="302705"/>
                  </a:cubicBezTo>
                  <a:cubicBezTo>
                    <a:pt x="193757" y="308324"/>
                    <a:pt x="178326" y="304324"/>
                    <a:pt x="170135" y="292513"/>
                  </a:cubicBezTo>
                  <a:lnTo>
                    <a:pt x="141845" y="251365"/>
                  </a:lnTo>
                  <a:cubicBezTo>
                    <a:pt x="137369" y="244983"/>
                    <a:pt x="138988" y="236125"/>
                    <a:pt x="145465" y="231743"/>
                  </a:cubicBezTo>
                  <a:lnTo>
                    <a:pt x="158895" y="222409"/>
                  </a:lnTo>
                  <a:cubicBezTo>
                    <a:pt x="172230" y="213170"/>
                    <a:pt x="190613" y="216598"/>
                    <a:pt x="199853" y="229934"/>
                  </a:cubicBezTo>
                  <a:lnTo>
                    <a:pt x="212426" y="248031"/>
                  </a:lnTo>
                  <a:cubicBezTo>
                    <a:pt x="211473" y="244793"/>
                    <a:pt x="210711" y="241268"/>
                    <a:pt x="210235" y="237458"/>
                  </a:cubicBezTo>
                  <a:cubicBezTo>
                    <a:pt x="204615" y="194120"/>
                    <a:pt x="228428" y="152305"/>
                    <a:pt x="267766" y="133255"/>
                  </a:cubicBezTo>
                  <a:lnTo>
                    <a:pt x="303485" y="115824"/>
                  </a:lnTo>
                  <a:cubicBezTo>
                    <a:pt x="305866" y="114586"/>
                    <a:pt x="308152" y="113347"/>
                    <a:pt x="310343" y="112014"/>
                  </a:cubicBezTo>
                  <a:cubicBezTo>
                    <a:pt x="348443" y="89154"/>
                    <a:pt x="363206" y="40672"/>
                    <a:pt x="343585" y="0"/>
                  </a:cubicBezTo>
                  <a:cubicBezTo>
                    <a:pt x="208425" y="20860"/>
                    <a:pt x="94887" y="59150"/>
                    <a:pt x="49072" y="143256"/>
                  </a:cubicBezTo>
                  <a:cubicBezTo>
                    <a:pt x="5638" y="164401"/>
                    <a:pt x="-12269" y="216598"/>
                    <a:pt x="8876" y="259842"/>
                  </a:cubicBezTo>
                  <a:lnTo>
                    <a:pt x="24497" y="292037"/>
                  </a:lnTo>
                  <a:cubicBezTo>
                    <a:pt x="46976" y="338423"/>
                    <a:pt x="89553" y="368522"/>
                    <a:pt x="136511" y="377000"/>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1" name="Freeform: Shape 220">
              <a:extLst>
                <a:ext uri="{FF2B5EF4-FFF2-40B4-BE49-F238E27FC236}">
                  <a16:creationId xmlns:a16="http://schemas.microsoft.com/office/drawing/2014/main" id="{E477C1D1-81A9-4303-9EDA-15C871FE50C9}"/>
                </a:ext>
              </a:extLst>
            </p:cNvPr>
            <p:cNvSpPr/>
            <p:nvPr/>
          </p:nvSpPr>
          <p:spPr>
            <a:xfrm>
              <a:off x="4792250" y="5580787"/>
              <a:ext cx="85725" cy="85725"/>
            </a:xfrm>
            <a:custGeom>
              <a:avLst/>
              <a:gdLst>
                <a:gd name="connsiteX0" fmla="*/ 67015 w 85725"/>
                <a:gd name="connsiteY0" fmla="*/ 85540 h 85725"/>
                <a:gd name="connsiteX1" fmla="*/ 67015 w 85725"/>
                <a:gd name="connsiteY1" fmla="*/ 85540 h 85725"/>
                <a:gd name="connsiteX2" fmla="*/ 71587 w 85725"/>
                <a:gd name="connsiteY2" fmla="*/ 82873 h 85725"/>
                <a:gd name="connsiteX3" fmla="*/ 85112 w 85725"/>
                <a:gd name="connsiteY3" fmla="*/ 73539 h 85725"/>
                <a:gd name="connsiteX4" fmla="*/ 88732 w 85725"/>
                <a:gd name="connsiteY4" fmla="*/ 53822 h 85725"/>
                <a:gd name="connsiteX5" fmla="*/ 73016 w 85725"/>
                <a:gd name="connsiteY5" fmla="*/ 30962 h 85725"/>
                <a:gd name="connsiteX6" fmla="*/ 60443 w 85725"/>
                <a:gd name="connsiteY6" fmla="*/ 12769 h 85725"/>
                <a:gd name="connsiteX7" fmla="*/ 19485 w 85725"/>
                <a:gd name="connsiteY7" fmla="*/ 5149 h 85725"/>
                <a:gd name="connsiteX8" fmla="*/ 6150 w 85725"/>
                <a:gd name="connsiteY8" fmla="*/ 14484 h 85725"/>
                <a:gd name="connsiteX9" fmla="*/ 2531 w 85725"/>
                <a:gd name="connsiteY9" fmla="*/ 34105 h 85725"/>
                <a:gd name="connsiteX10" fmla="*/ 30820 w 85725"/>
                <a:gd name="connsiteY10" fmla="*/ 75253 h 85725"/>
                <a:gd name="connsiteX11" fmla="*/ 67015 w 85725"/>
                <a:gd name="connsiteY11" fmla="*/ 855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85725">
                  <a:moveTo>
                    <a:pt x="67015" y="85540"/>
                  </a:moveTo>
                  <a:cubicBezTo>
                    <a:pt x="67015" y="85540"/>
                    <a:pt x="67015" y="85350"/>
                    <a:pt x="67015" y="85540"/>
                  </a:cubicBezTo>
                  <a:cubicBezTo>
                    <a:pt x="68634" y="84683"/>
                    <a:pt x="70158" y="83826"/>
                    <a:pt x="71587" y="82873"/>
                  </a:cubicBezTo>
                  <a:lnTo>
                    <a:pt x="85112" y="73539"/>
                  </a:lnTo>
                  <a:cubicBezTo>
                    <a:pt x="91494" y="69062"/>
                    <a:pt x="93114" y="60299"/>
                    <a:pt x="88732" y="53822"/>
                  </a:cubicBezTo>
                  <a:lnTo>
                    <a:pt x="73016" y="30962"/>
                  </a:lnTo>
                  <a:lnTo>
                    <a:pt x="60443" y="12769"/>
                  </a:lnTo>
                  <a:cubicBezTo>
                    <a:pt x="51203" y="-661"/>
                    <a:pt x="32916" y="-3995"/>
                    <a:pt x="19485" y="5149"/>
                  </a:cubicBezTo>
                  <a:lnTo>
                    <a:pt x="6150" y="14484"/>
                  </a:lnTo>
                  <a:cubicBezTo>
                    <a:pt x="-327" y="18961"/>
                    <a:pt x="-1946" y="27724"/>
                    <a:pt x="2531" y="34105"/>
                  </a:cubicBezTo>
                  <a:lnTo>
                    <a:pt x="30820" y="75253"/>
                  </a:lnTo>
                  <a:cubicBezTo>
                    <a:pt x="38916" y="87160"/>
                    <a:pt x="54251" y="91160"/>
                    <a:pt x="67015" y="85540"/>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2" name="Freeform: Shape 221">
              <a:extLst>
                <a:ext uri="{FF2B5EF4-FFF2-40B4-BE49-F238E27FC236}">
                  <a16:creationId xmlns:a16="http://schemas.microsoft.com/office/drawing/2014/main" id="{B8A91BE4-3809-475F-8461-35E2E35A6289}"/>
                </a:ext>
              </a:extLst>
            </p:cNvPr>
            <p:cNvSpPr/>
            <p:nvPr/>
          </p:nvSpPr>
          <p:spPr>
            <a:xfrm>
              <a:off x="4043353" y="5095875"/>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3" name="Freeform: Shape 222">
              <a:extLst>
                <a:ext uri="{FF2B5EF4-FFF2-40B4-BE49-F238E27FC236}">
                  <a16:creationId xmlns:a16="http://schemas.microsoft.com/office/drawing/2014/main" id="{C51BD8BF-402F-4892-846C-146DBCE6466A}"/>
                </a:ext>
              </a:extLst>
            </p:cNvPr>
            <p:cNvSpPr/>
            <p:nvPr/>
          </p:nvSpPr>
          <p:spPr>
            <a:xfrm>
              <a:off x="4043353" y="5095875"/>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4" name="Freeform: Shape 223">
              <a:extLst>
                <a:ext uri="{FF2B5EF4-FFF2-40B4-BE49-F238E27FC236}">
                  <a16:creationId xmlns:a16="http://schemas.microsoft.com/office/drawing/2014/main" id="{01908445-A6FC-4674-9303-8DF408FC68D0}"/>
                </a:ext>
              </a:extLst>
            </p:cNvPr>
            <p:cNvSpPr/>
            <p:nvPr/>
          </p:nvSpPr>
          <p:spPr>
            <a:xfrm>
              <a:off x="4043353" y="5095875"/>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5" name="Freeform: Shape 224">
              <a:extLst>
                <a:ext uri="{FF2B5EF4-FFF2-40B4-BE49-F238E27FC236}">
                  <a16:creationId xmlns:a16="http://schemas.microsoft.com/office/drawing/2014/main" id="{DAFB3F30-0EE0-43E5-9367-CE616C16AB6A}"/>
                </a:ext>
              </a:extLst>
            </p:cNvPr>
            <p:cNvSpPr/>
            <p:nvPr/>
          </p:nvSpPr>
          <p:spPr>
            <a:xfrm>
              <a:off x="4696006" y="5870067"/>
              <a:ext cx="361950" cy="133350"/>
            </a:xfrm>
            <a:custGeom>
              <a:avLst/>
              <a:gdLst>
                <a:gd name="connsiteX0" fmla="*/ 74676 w 361950"/>
                <a:gd name="connsiteY0" fmla="*/ 0 h 133350"/>
                <a:gd name="connsiteX1" fmla="*/ 366808 w 361950"/>
                <a:gd name="connsiteY1" fmla="*/ 11811 h 133350"/>
                <a:gd name="connsiteX2" fmla="*/ 356330 w 361950"/>
                <a:gd name="connsiteY2" fmla="*/ 74009 h 133350"/>
                <a:gd name="connsiteX3" fmla="*/ 98965 w 361950"/>
                <a:gd name="connsiteY3" fmla="*/ 133541 h 133350"/>
                <a:gd name="connsiteX4" fmla="*/ 0 w 361950"/>
                <a:gd name="connsiteY4" fmla="*/ 12153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33350">
                  <a:moveTo>
                    <a:pt x="74676" y="0"/>
                  </a:moveTo>
                  <a:cubicBezTo>
                    <a:pt x="74676" y="0"/>
                    <a:pt x="314992" y="27337"/>
                    <a:pt x="366808" y="11811"/>
                  </a:cubicBezTo>
                  <a:lnTo>
                    <a:pt x="356330" y="74009"/>
                  </a:lnTo>
                  <a:cubicBezTo>
                    <a:pt x="356330" y="74009"/>
                    <a:pt x="107728" y="133350"/>
                    <a:pt x="98965" y="133541"/>
                  </a:cubicBezTo>
                  <a:cubicBezTo>
                    <a:pt x="90202" y="133731"/>
                    <a:pt x="572" y="122873"/>
                    <a:pt x="0" y="121539"/>
                  </a:cubicBezTo>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6" name="Freeform: Shape 225">
              <a:extLst>
                <a:ext uri="{FF2B5EF4-FFF2-40B4-BE49-F238E27FC236}">
                  <a16:creationId xmlns:a16="http://schemas.microsoft.com/office/drawing/2014/main" id="{6BCF1DB2-122B-4D55-8343-AD4F38068CFD}"/>
                </a:ext>
              </a:extLst>
            </p:cNvPr>
            <p:cNvSpPr/>
            <p:nvPr/>
          </p:nvSpPr>
          <p:spPr>
            <a:xfrm>
              <a:off x="4906223" y="5369858"/>
              <a:ext cx="1485900" cy="1047750"/>
            </a:xfrm>
            <a:custGeom>
              <a:avLst/>
              <a:gdLst>
                <a:gd name="connsiteX0" fmla="*/ 1488662 w 1485900"/>
                <a:gd name="connsiteY0" fmla="*/ 70727 h 1047750"/>
                <a:gd name="connsiteX1" fmla="*/ 1327690 w 1485900"/>
                <a:gd name="connsiteY1" fmla="*/ 737572 h 1047750"/>
                <a:gd name="connsiteX2" fmla="*/ 718757 w 1485900"/>
                <a:gd name="connsiteY2" fmla="*/ 1054469 h 1047750"/>
                <a:gd name="connsiteX3" fmla="*/ 442532 w 1485900"/>
                <a:gd name="connsiteY3" fmla="*/ 1029894 h 1047750"/>
                <a:gd name="connsiteX4" fmla="*/ 232505 w 1485900"/>
                <a:gd name="connsiteY4" fmla="*/ 1011130 h 1047750"/>
                <a:gd name="connsiteX5" fmla="*/ 209074 w 1485900"/>
                <a:gd name="connsiteY5" fmla="*/ 1009034 h 1047750"/>
                <a:gd name="connsiteX6" fmla="*/ 0 w 1485900"/>
                <a:gd name="connsiteY6" fmla="*/ 750050 h 1047750"/>
                <a:gd name="connsiteX7" fmla="*/ 3905 w 1485900"/>
                <a:gd name="connsiteY7" fmla="*/ 704520 h 1047750"/>
                <a:gd name="connsiteX8" fmla="*/ 174879 w 1485900"/>
                <a:gd name="connsiteY8" fmla="*/ 566408 h 1047750"/>
                <a:gd name="connsiteX9" fmla="*/ 670370 w 1485900"/>
                <a:gd name="connsiteY9" fmla="*/ 586505 h 1047750"/>
                <a:gd name="connsiteX10" fmla="*/ 1023271 w 1485900"/>
                <a:gd name="connsiteY10" fmla="*/ 427914 h 1047750"/>
                <a:gd name="connsiteX11" fmla="*/ 1353598 w 1485900"/>
                <a:gd name="connsiteY11" fmla="*/ 23959 h 1047750"/>
                <a:gd name="connsiteX12" fmla="*/ 1416368 w 1485900"/>
                <a:gd name="connsiteY12" fmla="*/ 1194 h 1047750"/>
                <a:gd name="connsiteX13" fmla="*/ 1445228 w 1485900"/>
                <a:gd name="connsiteY13" fmla="*/ 6719 h 1047750"/>
                <a:gd name="connsiteX14" fmla="*/ 1488662 w 1485900"/>
                <a:gd name="connsiteY14" fmla="*/ 70727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5900" h="1047750">
                  <a:moveTo>
                    <a:pt x="1488662" y="70727"/>
                  </a:moveTo>
                  <a:cubicBezTo>
                    <a:pt x="1461326" y="217316"/>
                    <a:pt x="1382840" y="621653"/>
                    <a:pt x="1327690" y="737572"/>
                  </a:cubicBezTo>
                  <a:cubicBezTo>
                    <a:pt x="1259777" y="880066"/>
                    <a:pt x="1043845" y="1048087"/>
                    <a:pt x="718757" y="1054469"/>
                  </a:cubicBezTo>
                  <a:lnTo>
                    <a:pt x="442532" y="1029894"/>
                  </a:lnTo>
                  <a:lnTo>
                    <a:pt x="232505" y="1011130"/>
                  </a:lnTo>
                  <a:lnTo>
                    <a:pt x="209074" y="1009034"/>
                  </a:lnTo>
                  <a:cubicBezTo>
                    <a:pt x="85249" y="982174"/>
                    <a:pt x="0" y="872636"/>
                    <a:pt x="0" y="750050"/>
                  </a:cubicBezTo>
                  <a:cubicBezTo>
                    <a:pt x="0" y="735095"/>
                    <a:pt x="1238" y="719855"/>
                    <a:pt x="3905" y="704520"/>
                  </a:cubicBezTo>
                  <a:cubicBezTo>
                    <a:pt x="18193" y="622034"/>
                    <a:pt x="91345" y="562979"/>
                    <a:pt x="174879" y="566408"/>
                  </a:cubicBezTo>
                  <a:lnTo>
                    <a:pt x="670370" y="586505"/>
                  </a:lnTo>
                  <a:cubicBezTo>
                    <a:pt x="806387" y="592030"/>
                    <a:pt x="937165" y="533261"/>
                    <a:pt x="1023271" y="427914"/>
                  </a:cubicBezTo>
                  <a:lnTo>
                    <a:pt x="1353598" y="23959"/>
                  </a:lnTo>
                  <a:cubicBezTo>
                    <a:pt x="1368743" y="5385"/>
                    <a:pt x="1392936" y="-3378"/>
                    <a:pt x="1416368" y="1194"/>
                  </a:cubicBezTo>
                  <a:lnTo>
                    <a:pt x="1445228" y="6719"/>
                  </a:lnTo>
                  <a:cubicBezTo>
                    <a:pt x="1474756" y="12529"/>
                    <a:pt x="1494282" y="41104"/>
                    <a:pt x="1488662" y="70727"/>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7" name="Freeform: Shape 226">
              <a:extLst>
                <a:ext uri="{FF2B5EF4-FFF2-40B4-BE49-F238E27FC236}">
                  <a16:creationId xmlns:a16="http://schemas.microsoft.com/office/drawing/2014/main" id="{E110C420-BBCD-4FC1-812C-B1D2437939E2}"/>
                </a:ext>
              </a:extLst>
            </p:cNvPr>
            <p:cNvSpPr/>
            <p:nvPr/>
          </p:nvSpPr>
          <p:spPr>
            <a:xfrm>
              <a:off x="5150920" y="6399752"/>
              <a:ext cx="333375" cy="1057275"/>
            </a:xfrm>
            <a:custGeom>
              <a:avLst/>
              <a:gdLst>
                <a:gd name="connsiteX0" fmla="*/ 340233 w 333375"/>
                <a:gd name="connsiteY0" fmla="*/ 769144 h 1057275"/>
                <a:gd name="connsiteX1" fmla="*/ 283750 w 333375"/>
                <a:gd name="connsiteY1" fmla="*/ 1054322 h 1057275"/>
                <a:gd name="connsiteX2" fmla="*/ 283655 w 333375"/>
                <a:gd name="connsiteY2" fmla="*/ 1054322 h 1057275"/>
                <a:gd name="connsiteX3" fmla="*/ 176879 w 333375"/>
                <a:gd name="connsiteY3" fmla="*/ 1066705 h 1057275"/>
                <a:gd name="connsiteX4" fmla="*/ 153067 w 333375"/>
                <a:gd name="connsiteY4" fmla="*/ 638842 h 1057275"/>
                <a:gd name="connsiteX5" fmla="*/ 0 w 333375"/>
                <a:gd name="connsiteY5" fmla="*/ 48673 h 1057275"/>
                <a:gd name="connsiteX6" fmla="*/ 197739 w 333375"/>
                <a:gd name="connsiteY6" fmla="*/ 0 h 1057275"/>
                <a:gd name="connsiteX7" fmla="*/ 340233 w 333375"/>
                <a:gd name="connsiteY7" fmla="*/ 769144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1057275">
                  <a:moveTo>
                    <a:pt x="340233" y="769144"/>
                  </a:moveTo>
                  <a:cubicBezTo>
                    <a:pt x="335661" y="885539"/>
                    <a:pt x="317659" y="980313"/>
                    <a:pt x="283750" y="1054322"/>
                  </a:cubicBezTo>
                  <a:cubicBezTo>
                    <a:pt x="283750" y="1054322"/>
                    <a:pt x="283750" y="1054322"/>
                    <a:pt x="283655" y="1054322"/>
                  </a:cubicBezTo>
                  <a:cubicBezTo>
                    <a:pt x="281750" y="1054799"/>
                    <a:pt x="243840" y="1062514"/>
                    <a:pt x="176879" y="1066705"/>
                  </a:cubicBezTo>
                  <a:cubicBezTo>
                    <a:pt x="178499" y="1040606"/>
                    <a:pt x="190595" y="821436"/>
                    <a:pt x="153067" y="638842"/>
                  </a:cubicBezTo>
                  <a:cubicBezTo>
                    <a:pt x="113062" y="444341"/>
                    <a:pt x="0" y="48673"/>
                    <a:pt x="0" y="48673"/>
                  </a:cubicBezTo>
                  <a:lnTo>
                    <a:pt x="197739" y="0"/>
                  </a:lnTo>
                  <a:cubicBezTo>
                    <a:pt x="262223" y="233077"/>
                    <a:pt x="347567" y="581406"/>
                    <a:pt x="340233" y="769144"/>
                  </a:cubicBez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8" name="Freeform: Shape 227">
              <a:extLst>
                <a:ext uri="{FF2B5EF4-FFF2-40B4-BE49-F238E27FC236}">
                  <a16:creationId xmlns:a16="http://schemas.microsoft.com/office/drawing/2014/main" id="{51AE8E77-F8C5-4B1F-842D-0F2E83492DF1}"/>
                </a:ext>
              </a:extLst>
            </p:cNvPr>
            <p:cNvSpPr/>
            <p:nvPr/>
          </p:nvSpPr>
          <p:spPr>
            <a:xfrm>
              <a:off x="6271685" y="5095928"/>
              <a:ext cx="219075" cy="180975"/>
            </a:xfrm>
            <a:custGeom>
              <a:avLst/>
              <a:gdLst>
                <a:gd name="connsiteX0" fmla="*/ 209688 w 219075"/>
                <a:gd name="connsiteY0" fmla="*/ 59002 h 180975"/>
                <a:gd name="connsiteX1" fmla="*/ 52049 w 219075"/>
                <a:gd name="connsiteY1" fmla="*/ 179207 h 180975"/>
                <a:gd name="connsiteX2" fmla="*/ 10806 w 219075"/>
                <a:gd name="connsiteY2" fmla="*/ 173683 h 180975"/>
                <a:gd name="connsiteX3" fmla="*/ 6043 w 219075"/>
                <a:gd name="connsiteY3" fmla="*/ 167492 h 180975"/>
                <a:gd name="connsiteX4" fmla="*/ 11568 w 219075"/>
                <a:gd name="connsiteY4" fmla="*/ 126248 h 180975"/>
                <a:gd name="connsiteX5" fmla="*/ 169206 w 219075"/>
                <a:gd name="connsiteY5" fmla="*/ 6043 h 180975"/>
                <a:gd name="connsiteX6" fmla="*/ 210450 w 219075"/>
                <a:gd name="connsiteY6" fmla="*/ 11567 h 180975"/>
                <a:gd name="connsiteX7" fmla="*/ 215212 w 219075"/>
                <a:gd name="connsiteY7" fmla="*/ 17759 h 180975"/>
                <a:gd name="connsiteX8" fmla="*/ 209688 w 219075"/>
                <a:gd name="connsiteY8" fmla="*/ 5900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80975">
                  <a:moveTo>
                    <a:pt x="209688" y="59002"/>
                  </a:moveTo>
                  <a:lnTo>
                    <a:pt x="52049" y="179207"/>
                  </a:lnTo>
                  <a:cubicBezTo>
                    <a:pt x="39095" y="189113"/>
                    <a:pt x="20616" y="186542"/>
                    <a:pt x="10806" y="173683"/>
                  </a:cubicBezTo>
                  <a:lnTo>
                    <a:pt x="6043" y="167492"/>
                  </a:lnTo>
                  <a:cubicBezTo>
                    <a:pt x="-3863" y="154538"/>
                    <a:pt x="-1291" y="136059"/>
                    <a:pt x="11568" y="126248"/>
                  </a:cubicBezTo>
                  <a:lnTo>
                    <a:pt x="169206" y="6043"/>
                  </a:lnTo>
                  <a:cubicBezTo>
                    <a:pt x="182160" y="-3863"/>
                    <a:pt x="200639" y="-1291"/>
                    <a:pt x="210450" y="11567"/>
                  </a:cubicBezTo>
                  <a:lnTo>
                    <a:pt x="215212" y="17759"/>
                  </a:lnTo>
                  <a:cubicBezTo>
                    <a:pt x="225118" y="30713"/>
                    <a:pt x="222642" y="49191"/>
                    <a:pt x="209688" y="59002"/>
                  </a:cubicBezTo>
                  <a:close/>
                </a:path>
              </a:pathLst>
            </a:custGeom>
            <a:solidFill>
              <a:srgbClr val="FCB7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9" name="Freeform: Shape 228">
              <a:extLst>
                <a:ext uri="{FF2B5EF4-FFF2-40B4-BE49-F238E27FC236}">
                  <a16:creationId xmlns:a16="http://schemas.microsoft.com/office/drawing/2014/main" id="{AB2062B9-2E79-4D07-8511-4A391B33EB24}"/>
                </a:ext>
              </a:extLst>
            </p:cNvPr>
            <p:cNvSpPr/>
            <p:nvPr/>
          </p:nvSpPr>
          <p:spPr>
            <a:xfrm>
              <a:off x="6419936" y="5097526"/>
              <a:ext cx="66675" cy="66675"/>
            </a:xfrm>
            <a:custGeom>
              <a:avLst/>
              <a:gdLst>
                <a:gd name="connsiteX0" fmla="*/ 0 w 66675"/>
                <a:gd name="connsiteY0" fmla="*/ 20447 h 66675"/>
                <a:gd name="connsiteX1" fmla="*/ 17907 w 66675"/>
                <a:gd name="connsiteY1" fmla="*/ 6826 h 66675"/>
                <a:gd name="connsiteX2" fmla="*/ 64675 w 66675"/>
                <a:gd name="connsiteY2" fmla="*/ 13208 h 66675"/>
                <a:gd name="connsiteX3" fmla="*/ 71247 w 66675"/>
                <a:gd name="connsiteY3" fmla="*/ 37877 h 66675"/>
                <a:gd name="connsiteX4" fmla="*/ 58388 w 66675"/>
                <a:gd name="connsiteY4" fmla="*/ 59975 h 66675"/>
                <a:gd name="connsiteX5" fmla="*/ 40481 w 66675"/>
                <a:gd name="connsiteY5" fmla="*/ 73596 h 66675"/>
                <a:gd name="connsiteX6" fmla="*/ 0 w 66675"/>
                <a:gd name="connsiteY6" fmla="*/ 2044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66675">
                  <a:moveTo>
                    <a:pt x="0" y="20447"/>
                  </a:moveTo>
                  <a:lnTo>
                    <a:pt x="17907" y="6826"/>
                  </a:lnTo>
                  <a:cubicBezTo>
                    <a:pt x="32575" y="-4318"/>
                    <a:pt x="53435" y="-1556"/>
                    <a:pt x="64675" y="13208"/>
                  </a:cubicBezTo>
                  <a:cubicBezTo>
                    <a:pt x="70295" y="20542"/>
                    <a:pt x="72390" y="29400"/>
                    <a:pt x="71247" y="37877"/>
                  </a:cubicBezTo>
                  <a:cubicBezTo>
                    <a:pt x="70104" y="46355"/>
                    <a:pt x="65723" y="54356"/>
                    <a:pt x="58388" y="59975"/>
                  </a:cubicBezTo>
                  <a:lnTo>
                    <a:pt x="40481" y="73596"/>
                  </a:lnTo>
                  <a:lnTo>
                    <a:pt x="0" y="20447"/>
                  </a:lnTo>
                  <a:close/>
                </a:path>
              </a:pathLst>
            </a:custGeom>
            <a:solidFill>
              <a:srgbClr val="FFD38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0" name="Freeform: Shape 229">
              <a:extLst>
                <a:ext uri="{FF2B5EF4-FFF2-40B4-BE49-F238E27FC236}">
                  <a16:creationId xmlns:a16="http://schemas.microsoft.com/office/drawing/2014/main" id="{AB49324C-2A1B-4B1B-81B3-353211B74DB0}"/>
                </a:ext>
              </a:extLst>
            </p:cNvPr>
            <p:cNvSpPr/>
            <p:nvPr/>
          </p:nvSpPr>
          <p:spPr>
            <a:xfrm>
              <a:off x="6459465" y="5097494"/>
              <a:ext cx="28575" cy="38100"/>
            </a:xfrm>
            <a:custGeom>
              <a:avLst/>
              <a:gdLst>
                <a:gd name="connsiteX0" fmla="*/ 0 w 28575"/>
                <a:gd name="connsiteY0" fmla="*/ 0 h 38100"/>
                <a:gd name="connsiteX1" fmla="*/ 25146 w 28575"/>
                <a:gd name="connsiteY1" fmla="*/ 13145 h 38100"/>
                <a:gd name="connsiteX2" fmla="*/ 31718 w 28575"/>
                <a:gd name="connsiteY2" fmla="*/ 37814 h 38100"/>
                <a:gd name="connsiteX3" fmla="*/ 31147 w 28575"/>
                <a:gd name="connsiteY3" fmla="*/ 40862 h 38100"/>
                <a:gd name="connsiteX4" fmla="*/ 0 w 28575"/>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0" y="0"/>
                  </a:moveTo>
                  <a:cubicBezTo>
                    <a:pt x="9620" y="381"/>
                    <a:pt x="18859" y="4858"/>
                    <a:pt x="25146" y="13145"/>
                  </a:cubicBezTo>
                  <a:cubicBezTo>
                    <a:pt x="30766" y="20479"/>
                    <a:pt x="32861" y="29337"/>
                    <a:pt x="31718" y="37814"/>
                  </a:cubicBezTo>
                  <a:cubicBezTo>
                    <a:pt x="31623" y="38862"/>
                    <a:pt x="31432" y="39815"/>
                    <a:pt x="31147" y="40862"/>
                  </a:cubicBezTo>
                  <a:lnTo>
                    <a:pt x="0" y="0"/>
                  </a:lnTo>
                  <a:close/>
                </a:path>
              </a:pathLst>
            </a:custGeom>
            <a:solidFill>
              <a:srgbClr val="010D30"/>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1" name="Freeform: Shape 230">
              <a:extLst>
                <a:ext uri="{FF2B5EF4-FFF2-40B4-BE49-F238E27FC236}">
                  <a16:creationId xmlns:a16="http://schemas.microsoft.com/office/drawing/2014/main" id="{C3813199-1275-4727-90FC-2F2BD881F178}"/>
                </a:ext>
              </a:extLst>
            </p:cNvPr>
            <p:cNvSpPr/>
            <p:nvPr/>
          </p:nvSpPr>
          <p:spPr>
            <a:xfrm>
              <a:off x="6320847" y="5138904"/>
              <a:ext cx="142875" cy="209550"/>
            </a:xfrm>
            <a:custGeom>
              <a:avLst/>
              <a:gdLst>
                <a:gd name="connsiteX0" fmla="*/ 32318 w 142875"/>
                <a:gd name="connsiteY0" fmla="*/ 17740 h 209550"/>
                <a:gd name="connsiteX1" fmla="*/ 105280 w 142875"/>
                <a:gd name="connsiteY1" fmla="*/ 14692 h 209550"/>
                <a:gd name="connsiteX2" fmla="*/ 147952 w 142875"/>
                <a:gd name="connsiteY2" fmla="*/ 82034 h 209550"/>
                <a:gd name="connsiteX3" fmla="*/ 84325 w 142875"/>
                <a:gd name="connsiteY3" fmla="*/ 208336 h 209550"/>
                <a:gd name="connsiteX4" fmla="*/ 4886 w 142875"/>
                <a:gd name="connsiteY4" fmla="*/ 165949 h 209550"/>
                <a:gd name="connsiteX5" fmla="*/ 32318 w 142875"/>
                <a:gd name="connsiteY5" fmla="*/ 1774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75" h="209550">
                  <a:moveTo>
                    <a:pt x="32318" y="17740"/>
                  </a:moveTo>
                  <a:cubicBezTo>
                    <a:pt x="45939" y="-7025"/>
                    <a:pt x="83944" y="-3786"/>
                    <a:pt x="105280" y="14692"/>
                  </a:cubicBezTo>
                  <a:cubicBezTo>
                    <a:pt x="127092" y="33647"/>
                    <a:pt x="149571" y="59079"/>
                    <a:pt x="147952" y="82034"/>
                  </a:cubicBezTo>
                  <a:cubicBezTo>
                    <a:pt x="144808" y="125659"/>
                    <a:pt x="114709" y="192048"/>
                    <a:pt x="84325" y="208336"/>
                  </a:cubicBezTo>
                  <a:cubicBezTo>
                    <a:pt x="64513" y="218908"/>
                    <a:pt x="13363" y="204430"/>
                    <a:pt x="4886" y="165949"/>
                  </a:cubicBezTo>
                  <a:cubicBezTo>
                    <a:pt x="-2829" y="131469"/>
                    <a:pt x="-6163" y="87463"/>
                    <a:pt x="32318" y="17740"/>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2" name="Freeform: Shape 231">
              <a:extLst>
                <a:ext uri="{FF2B5EF4-FFF2-40B4-BE49-F238E27FC236}">
                  <a16:creationId xmlns:a16="http://schemas.microsoft.com/office/drawing/2014/main" id="{EDFF8CCD-435B-452D-B89B-4E4BF649A97C}"/>
                </a:ext>
              </a:extLst>
            </p:cNvPr>
            <p:cNvSpPr/>
            <p:nvPr/>
          </p:nvSpPr>
          <p:spPr>
            <a:xfrm>
              <a:off x="6002412" y="7350347"/>
              <a:ext cx="133350" cy="533400"/>
            </a:xfrm>
            <a:custGeom>
              <a:avLst/>
              <a:gdLst>
                <a:gd name="connsiteX0" fmla="*/ 87102 w 133350"/>
                <a:gd name="connsiteY0" fmla="*/ 540068 h 533400"/>
                <a:gd name="connsiteX1" fmla="*/ 22046 w 133350"/>
                <a:gd name="connsiteY1" fmla="*/ 80486 h 533400"/>
                <a:gd name="connsiteX2" fmla="*/ 139870 w 133350"/>
                <a:gd name="connsiteY2" fmla="*/ 0 h 533400"/>
                <a:gd name="connsiteX3" fmla="*/ 87102 w 133350"/>
                <a:gd name="connsiteY3" fmla="*/ 540068 h 533400"/>
              </a:gdLst>
              <a:ahLst/>
              <a:cxnLst>
                <a:cxn ang="0">
                  <a:pos x="connsiteX0" y="connsiteY0"/>
                </a:cxn>
                <a:cxn ang="0">
                  <a:pos x="connsiteX1" y="connsiteY1"/>
                </a:cxn>
                <a:cxn ang="0">
                  <a:pos x="connsiteX2" y="connsiteY2"/>
                </a:cxn>
                <a:cxn ang="0">
                  <a:pos x="connsiteX3" y="connsiteY3"/>
                </a:cxn>
              </a:cxnLst>
              <a:rect l="l" t="t" r="r" b="b"/>
              <a:pathLst>
                <a:path w="133350" h="533400">
                  <a:moveTo>
                    <a:pt x="87102" y="540068"/>
                  </a:moveTo>
                  <a:cubicBezTo>
                    <a:pt x="11949" y="347281"/>
                    <a:pt x="-27580" y="180880"/>
                    <a:pt x="22046" y="80486"/>
                  </a:cubicBezTo>
                  <a:lnTo>
                    <a:pt x="139870" y="0"/>
                  </a:lnTo>
                  <a:cubicBezTo>
                    <a:pt x="139870" y="0"/>
                    <a:pt x="63479" y="182689"/>
                    <a:pt x="87102" y="540068"/>
                  </a:cubicBezTo>
                  <a:close/>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252" name="TextBox 251">
            <a:extLst>
              <a:ext uri="{FF2B5EF4-FFF2-40B4-BE49-F238E27FC236}">
                <a16:creationId xmlns:a16="http://schemas.microsoft.com/office/drawing/2014/main" id="{0A60ADED-6FF8-4FFB-B1B9-07B51858C238}"/>
              </a:ext>
            </a:extLst>
          </p:cNvPr>
          <p:cNvSpPr txBox="1"/>
          <p:nvPr/>
        </p:nvSpPr>
        <p:spPr>
          <a:xfrm>
            <a:off x="6304643" y="2010869"/>
            <a:ext cx="4029871" cy="830868"/>
          </a:xfrm>
          <a:prstGeom prst="rect">
            <a:avLst/>
          </a:prstGeom>
          <a:noFill/>
        </p:spPr>
        <p:txBody>
          <a:bodyPr wrap="square" rtlCol="0">
            <a:spAutoFit/>
          </a:bodyPr>
          <a:lstStyle/>
          <a:p>
            <a:pPr defTabSz="228554">
              <a:defRPr/>
            </a:pPr>
            <a:r>
              <a:rPr lang="en-US" sz="4799"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ABSTRACT</a:t>
            </a:r>
            <a:endParaRPr lang="en-US" sz="4799"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53" name="TextBox 252">
            <a:extLst>
              <a:ext uri="{FF2B5EF4-FFF2-40B4-BE49-F238E27FC236}">
                <a16:creationId xmlns:a16="http://schemas.microsoft.com/office/drawing/2014/main" id="{1AAB2DBE-E061-42BC-8FCF-BD009C0AF36A}"/>
              </a:ext>
            </a:extLst>
          </p:cNvPr>
          <p:cNvSpPr txBox="1"/>
          <p:nvPr/>
        </p:nvSpPr>
        <p:spPr>
          <a:xfrm>
            <a:off x="6330728" y="2957903"/>
            <a:ext cx="4961993" cy="3007683"/>
          </a:xfrm>
          <a:prstGeom prst="rect">
            <a:avLst/>
          </a:prstGeom>
          <a:noFill/>
        </p:spPr>
        <p:txBody>
          <a:bodyPr wrap="square" rtlCol="0">
            <a:spAutoFit/>
          </a:bodyPr>
          <a:lstStyle/>
          <a:p>
            <a:pPr algn="just" defTabSz="228554">
              <a:lnSpc>
                <a:spcPct val="150000"/>
              </a:lnSpc>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		A system that enables students to receive online instruction is comprehensive and fully functional. These include registration, selecting a subject to enroll in, payment, obtaining a link for online classes, viewing class information, including the day, and providing feedback. Every user has their own unique functions for obtaining the information they require.</a:t>
            </a:r>
          </a:p>
        </p:txBody>
      </p:sp>
      <p:pic>
        <p:nvPicPr>
          <p:cNvPr id="14" name="Picture 13" descr="Logo&#10;&#10;Description automatically generated">
            <a:extLst>
              <a:ext uri="{FF2B5EF4-FFF2-40B4-BE49-F238E27FC236}">
                <a16:creationId xmlns:a16="http://schemas.microsoft.com/office/drawing/2014/main" id="{78D58F29-A06D-9781-62A0-2AF601CEE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452" y="1220995"/>
            <a:ext cx="357306" cy="357306"/>
          </a:xfrm>
          <a:prstGeom prst="rect">
            <a:avLst/>
          </a:prstGeom>
        </p:spPr>
      </p:pic>
      <p:sp>
        <p:nvSpPr>
          <p:cNvPr id="89" name="Slide Number Placeholder 5">
            <a:extLst>
              <a:ext uri="{FF2B5EF4-FFF2-40B4-BE49-F238E27FC236}">
                <a16:creationId xmlns:a16="http://schemas.microsoft.com/office/drawing/2014/main" id="{348553CD-BEC2-ED20-9AC9-320C1970028F}"/>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5</a:t>
            </a:fld>
            <a:endParaRPr lang="en-US" sz="600">
              <a:solidFill>
                <a:schemeClr val="tx1"/>
              </a:solidFill>
            </a:endParaRPr>
          </a:p>
        </p:txBody>
      </p:sp>
      <p:sp>
        <p:nvSpPr>
          <p:cNvPr id="90" name="Oval 89">
            <a:extLst>
              <a:ext uri="{FF2B5EF4-FFF2-40B4-BE49-F238E27FC236}">
                <a16:creationId xmlns:a16="http://schemas.microsoft.com/office/drawing/2014/main" id="{44B29EDC-A8C0-D846-5069-4AD9A75FEA47}"/>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1" name="Oval 90">
            <a:extLst>
              <a:ext uri="{FF2B5EF4-FFF2-40B4-BE49-F238E27FC236}">
                <a16:creationId xmlns:a16="http://schemas.microsoft.com/office/drawing/2014/main" id="{BDE717F3-514F-97DF-5899-F0A06ED56E8A}"/>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2" name="Rectangle 9">
            <a:hlinkClick r:id="" action="ppaction://hlinkshowjump?jump=previousslide"/>
            <a:extLst>
              <a:ext uri="{FF2B5EF4-FFF2-40B4-BE49-F238E27FC236}">
                <a16:creationId xmlns:a16="http://schemas.microsoft.com/office/drawing/2014/main" id="{461F5014-DB67-B60F-A08D-CA448FB793A1}"/>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3" name="Oval 92">
            <a:hlinkClick r:id="" action="ppaction://hlinkshowjump?jump=nextslide"/>
            <a:extLst>
              <a:ext uri="{FF2B5EF4-FFF2-40B4-BE49-F238E27FC236}">
                <a16:creationId xmlns:a16="http://schemas.microsoft.com/office/drawing/2014/main" id="{ACB38ED2-337D-98F0-7031-F4A5769B7FFB}"/>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94" name="Rectangle 9">
            <a:extLst>
              <a:ext uri="{FF2B5EF4-FFF2-40B4-BE49-F238E27FC236}">
                <a16:creationId xmlns:a16="http://schemas.microsoft.com/office/drawing/2014/main" id="{95C87994-AEBE-E4F3-9055-9BF8A3DC9E08}"/>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95" name="Picture 94" descr="Logo&#10;&#10;Description automatically generated">
            <a:extLst>
              <a:ext uri="{FF2B5EF4-FFF2-40B4-BE49-F238E27FC236}">
                <a16:creationId xmlns:a16="http://schemas.microsoft.com/office/drawing/2014/main" id="{A4FB0820-7586-90F8-47C6-2DCE471FB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3264052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51"/>
                                            </p:tgtEl>
                                            <p:attrNameLst>
                                              <p:attrName>style.visibility</p:attrName>
                                            </p:attrNameLst>
                                          </p:cBhvr>
                                          <p:to>
                                            <p:strVal val="visible"/>
                                          </p:to>
                                        </p:set>
                                        <p:anim calcmode="lin" valueType="num">
                                          <p:cBhvr>
                                            <p:cTn id="7" dur="700" fill="hold"/>
                                            <p:tgtEl>
                                              <p:spTgt spid="251"/>
                                            </p:tgtEl>
                                            <p:attrNameLst>
                                              <p:attrName>ppt_w</p:attrName>
                                            </p:attrNameLst>
                                          </p:cBhvr>
                                          <p:tavLst>
                                            <p:tav tm="0">
                                              <p:val>
                                                <p:fltVal val="0"/>
                                              </p:val>
                                            </p:tav>
                                            <p:tav tm="100000">
                                              <p:val>
                                                <p:strVal val="#ppt_w"/>
                                              </p:val>
                                            </p:tav>
                                          </p:tavLst>
                                        </p:anim>
                                        <p:anim calcmode="lin" valueType="num">
                                          <p:cBhvr>
                                            <p:cTn id="8" dur="700" fill="hold"/>
                                            <p:tgtEl>
                                              <p:spTgt spid="251"/>
                                            </p:tgtEl>
                                            <p:attrNameLst>
                                              <p:attrName>ppt_h</p:attrName>
                                            </p:attrNameLst>
                                          </p:cBhvr>
                                          <p:tavLst>
                                            <p:tav tm="0">
                                              <p:val>
                                                <p:fltVal val="0"/>
                                              </p:val>
                                            </p:tav>
                                            <p:tav tm="100000">
                                              <p:val>
                                                <p:strVal val="#ppt_h"/>
                                              </p:val>
                                            </p:tav>
                                          </p:tavLst>
                                        </p:anim>
                                        <p:anim calcmode="lin" valueType="num">
                                          <p:cBhvr>
                                            <p:cTn id="9" dur="700" fill="hold"/>
                                            <p:tgtEl>
                                              <p:spTgt spid="251"/>
                                            </p:tgtEl>
                                            <p:attrNameLst>
                                              <p:attrName>style.rotation</p:attrName>
                                            </p:attrNameLst>
                                          </p:cBhvr>
                                          <p:tavLst>
                                            <p:tav tm="0">
                                              <p:val>
                                                <p:fltVal val="360"/>
                                              </p:val>
                                            </p:tav>
                                            <p:tav tm="100000">
                                              <p:val>
                                                <p:fltVal val="0"/>
                                              </p:val>
                                            </p:tav>
                                          </p:tavLst>
                                        </p:anim>
                                        <p:animEffect transition="in" filter="fade">
                                          <p:cBhvr>
                                            <p:cTn id="10" dur="700"/>
                                            <p:tgtEl>
                                              <p:spTgt spid="251"/>
                                            </p:tgtEl>
                                          </p:cBhvr>
                                        </p:animEffect>
                                      </p:childTnLst>
                                    </p:cTn>
                                  </p:par>
                                  <p:par>
                                    <p:cTn id="11" presetID="2" presetClass="entr" presetSubtype="4" fill="hold" nodeType="withEffect" p14:presetBounceEnd="76000">
                                      <p:stCondLst>
                                        <p:cond delay="100"/>
                                      </p:stCondLst>
                                      <p:childTnLst>
                                        <p:set>
                                          <p:cBhvr>
                                            <p:cTn id="12" dur="1" fill="hold">
                                              <p:stCondLst>
                                                <p:cond delay="0"/>
                                              </p:stCondLst>
                                            </p:cTn>
                                            <p:tgtEl>
                                              <p:spTgt spid="6"/>
                                            </p:tgtEl>
                                            <p:attrNameLst>
                                              <p:attrName>style.visibility</p:attrName>
                                            </p:attrNameLst>
                                          </p:cBhvr>
                                          <p:to>
                                            <p:strVal val="visible"/>
                                          </p:to>
                                        </p:set>
                                        <p:anim calcmode="lin" valueType="num" p14:bounceEnd="76000">
                                          <p:cBhvr additive="base">
                                            <p:cTn id="13" dur="2500" fill="hold"/>
                                            <p:tgtEl>
                                              <p:spTgt spid="6"/>
                                            </p:tgtEl>
                                            <p:attrNameLst>
                                              <p:attrName>ppt_x</p:attrName>
                                            </p:attrNameLst>
                                          </p:cBhvr>
                                          <p:tavLst>
                                            <p:tav tm="0">
                                              <p:val>
                                                <p:strVal val="#ppt_x"/>
                                              </p:val>
                                            </p:tav>
                                            <p:tav tm="100000">
                                              <p:val>
                                                <p:strVal val="#ppt_x"/>
                                              </p:val>
                                            </p:tav>
                                          </p:tavLst>
                                        </p:anim>
                                        <p:anim calcmode="lin" valueType="num" p14:bounceEnd="76000">
                                          <p:cBhvr additive="base">
                                            <p:cTn id="14" dur="2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76000">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14:bounceEnd="76000">
                                          <p:cBhvr additive="base">
                                            <p:cTn id="17" dur="2500" fill="hold"/>
                                            <p:tgtEl>
                                              <p:spTgt spid="46"/>
                                            </p:tgtEl>
                                            <p:attrNameLst>
                                              <p:attrName>ppt_x</p:attrName>
                                            </p:attrNameLst>
                                          </p:cBhvr>
                                          <p:tavLst>
                                            <p:tav tm="0">
                                              <p:val>
                                                <p:strVal val="#ppt_x"/>
                                              </p:val>
                                            </p:tav>
                                            <p:tav tm="100000">
                                              <p:val>
                                                <p:strVal val="#ppt_x"/>
                                              </p:val>
                                            </p:tav>
                                          </p:tavLst>
                                        </p:anim>
                                        <p:anim calcmode="lin" valueType="num" p14:bounceEnd="76000">
                                          <p:cBhvr additive="base">
                                            <p:cTn id="18" dur="25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76000">
                                      <p:stCondLst>
                                        <p:cond delay="300"/>
                                      </p:stCondLst>
                                      <p:childTnLst>
                                        <p:set>
                                          <p:cBhvr>
                                            <p:cTn id="20" dur="1" fill="hold">
                                              <p:stCondLst>
                                                <p:cond delay="0"/>
                                              </p:stCondLst>
                                            </p:cTn>
                                            <p:tgtEl>
                                              <p:spTgt spid="168"/>
                                            </p:tgtEl>
                                            <p:attrNameLst>
                                              <p:attrName>style.visibility</p:attrName>
                                            </p:attrNameLst>
                                          </p:cBhvr>
                                          <p:to>
                                            <p:strVal val="visible"/>
                                          </p:to>
                                        </p:set>
                                        <p:anim calcmode="lin" valueType="num" p14:bounceEnd="76000">
                                          <p:cBhvr additive="base">
                                            <p:cTn id="21" dur="2500" fill="hold"/>
                                            <p:tgtEl>
                                              <p:spTgt spid="168"/>
                                            </p:tgtEl>
                                            <p:attrNameLst>
                                              <p:attrName>ppt_x</p:attrName>
                                            </p:attrNameLst>
                                          </p:cBhvr>
                                          <p:tavLst>
                                            <p:tav tm="0">
                                              <p:val>
                                                <p:strVal val="#ppt_x"/>
                                              </p:val>
                                            </p:tav>
                                            <p:tav tm="100000">
                                              <p:val>
                                                <p:strVal val="#ppt_x"/>
                                              </p:val>
                                            </p:tav>
                                          </p:tavLst>
                                        </p:anim>
                                        <p:anim calcmode="lin" valueType="num" p14:bounceEnd="76000">
                                          <p:cBhvr additive="base">
                                            <p:cTn id="22" dur="2500" fill="hold"/>
                                            <p:tgtEl>
                                              <p:spTgt spid="16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76000">
                                      <p:stCondLst>
                                        <p:cond delay="400"/>
                                      </p:stCondLst>
                                      <p:childTnLst>
                                        <p:set>
                                          <p:cBhvr>
                                            <p:cTn id="24" dur="1" fill="hold">
                                              <p:stCondLst>
                                                <p:cond delay="0"/>
                                              </p:stCondLst>
                                            </p:cTn>
                                            <p:tgtEl>
                                              <p:spTgt spid="43"/>
                                            </p:tgtEl>
                                            <p:attrNameLst>
                                              <p:attrName>style.visibility</p:attrName>
                                            </p:attrNameLst>
                                          </p:cBhvr>
                                          <p:to>
                                            <p:strVal val="visible"/>
                                          </p:to>
                                        </p:set>
                                        <p:anim calcmode="lin" valueType="num" p14:bounceEnd="76000">
                                          <p:cBhvr additive="base">
                                            <p:cTn id="25" dur="2500" fill="hold"/>
                                            <p:tgtEl>
                                              <p:spTgt spid="43"/>
                                            </p:tgtEl>
                                            <p:attrNameLst>
                                              <p:attrName>ppt_x</p:attrName>
                                            </p:attrNameLst>
                                          </p:cBhvr>
                                          <p:tavLst>
                                            <p:tav tm="0">
                                              <p:val>
                                                <p:strVal val="#ppt_x"/>
                                              </p:val>
                                            </p:tav>
                                            <p:tav tm="100000">
                                              <p:val>
                                                <p:strVal val="#ppt_x"/>
                                              </p:val>
                                            </p:tav>
                                          </p:tavLst>
                                        </p:anim>
                                        <p:anim calcmode="lin" valueType="num" p14:bounceEnd="76000">
                                          <p:cBhvr additive="base">
                                            <p:cTn id="26" dur="2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76000">
                                      <p:stCondLst>
                                        <p:cond delay="500"/>
                                      </p:stCondLst>
                                      <p:childTnLst>
                                        <p:set>
                                          <p:cBhvr>
                                            <p:cTn id="28" dur="1" fill="hold">
                                              <p:stCondLst>
                                                <p:cond delay="0"/>
                                              </p:stCondLst>
                                            </p:cTn>
                                            <p:tgtEl>
                                              <p:spTgt spid="41"/>
                                            </p:tgtEl>
                                            <p:attrNameLst>
                                              <p:attrName>style.visibility</p:attrName>
                                            </p:attrNameLst>
                                          </p:cBhvr>
                                          <p:to>
                                            <p:strVal val="visible"/>
                                          </p:to>
                                        </p:set>
                                        <p:anim calcmode="lin" valueType="num" p14:bounceEnd="76000">
                                          <p:cBhvr additive="base">
                                            <p:cTn id="29" dur="2500" fill="hold"/>
                                            <p:tgtEl>
                                              <p:spTgt spid="41"/>
                                            </p:tgtEl>
                                            <p:attrNameLst>
                                              <p:attrName>ppt_x</p:attrName>
                                            </p:attrNameLst>
                                          </p:cBhvr>
                                          <p:tavLst>
                                            <p:tav tm="0">
                                              <p:val>
                                                <p:strVal val="#ppt_x"/>
                                              </p:val>
                                            </p:tav>
                                            <p:tav tm="100000">
                                              <p:val>
                                                <p:strVal val="#ppt_x"/>
                                              </p:val>
                                            </p:tav>
                                          </p:tavLst>
                                        </p:anim>
                                        <p:anim calcmode="lin" valueType="num" p14:bounceEnd="76000">
                                          <p:cBhvr additive="base">
                                            <p:cTn id="30" dur="2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14:presetBounceEnd="76000">
                                      <p:stCondLst>
                                        <p:cond delay="600"/>
                                      </p:stCondLst>
                                      <p:childTnLst>
                                        <p:set>
                                          <p:cBhvr>
                                            <p:cTn id="32" dur="1" fill="hold">
                                              <p:stCondLst>
                                                <p:cond delay="0"/>
                                              </p:stCondLst>
                                            </p:cTn>
                                            <p:tgtEl>
                                              <p:spTgt spid="195"/>
                                            </p:tgtEl>
                                            <p:attrNameLst>
                                              <p:attrName>style.visibility</p:attrName>
                                            </p:attrNameLst>
                                          </p:cBhvr>
                                          <p:to>
                                            <p:strVal val="visible"/>
                                          </p:to>
                                        </p:set>
                                        <p:anim calcmode="lin" valueType="num" p14:bounceEnd="76000">
                                          <p:cBhvr additive="base">
                                            <p:cTn id="33" dur="2500" fill="hold"/>
                                            <p:tgtEl>
                                              <p:spTgt spid="195"/>
                                            </p:tgtEl>
                                            <p:attrNameLst>
                                              <p:attrName>ppt_x</p:attrName>
                                            </p:attrNameLst>
                                          </p:cBhvr>
                                          <p:tavLst>
                                            <p:tav tm="0">
                                              <p:val>
                                                <p:strVal val="#ppt_x"/>
                                              </p:val>
                                            </p:tav>
                                            <p:tav tm="100000">
                                              <p:val>
                                                <p:strVal val="#ppt_x"/>
                                              </p:val>
                                            </p:tav>
                                          </p:tavLst>
                                        </p:anim>
                                        <p:anim calcmode="lin" valueType="num" p14:bounceEnd="76000">
                                          <p:cBhvr additive="base">
                                            <p:cTn id="34" dur="2500" fill="hold"/>
                                            <p:tgtEl>
                                              <p:spTgt spid="19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76000">
                                      <p:stCondLst>
                                        <p:cond delay="700"/>
                                      </p:stCondLst>
                                      <p:childTnLst>
                                        <p:set>
                                          <p:cBhvr>
                                            <p:cTn id="36" dur="1" fill="hold">
                                              <p:stCondLst>
                                                <p:cond delay="0"/>
                                              </p:stCondLst>
                                            </p:cTn>
                                            <p:tgtEl>
                                              <p:spTgt spid="201"/>
                                            </p:tgtEl>
                                            <p:attrNameLst>
                                              <p:attrName>style.visibility</p:attrName>
                                            </p:attrNameLst>
                                          </p:cBhvr>
                                          <p:to>
                                            <p:strVal val="visible"/>
                                          </p:to>
                                        </p:set>
                                        <p:anim calcmode="lin" valueType="num" p14:bounceEnd="76000">
                                          <p:cBhvr additive="base">
                                            <p:cTn id="37" dur="2500" fill="hold"/>
                                            <p:tgtEl>
                                              <p:spTgt spid="201"/>
                                            </p:tgtEl>
                                            <p:attrNameLst>
                                              <p:attrName>ppt_x</p:attrName>
                                            </p:attrNameLst>
                                          </p:cBhvr>
                                          <p:tavLst>
                                            <p:tav tm="0">
                                              <p:val>
                                                <p:strVal val="#ppt_x"/>
                                              </p:val>
                                            </p:tav>
                                            <p:tav tm="100000">
                                              <p:val>
                                                <p:strVal val="#ppt_x"/>
                                              </p:val>
                                            </p:tav>
                                          </p:tavLst>
                                        </p:anim>
                                        <p:anim calcmode="lin" valueType="num" p14:bounceEnd="76000">
                                          <p:cBhvr additive="base">
                                            <p:cTn id="38" dur="2500" fill="hold"/>
                                            <p:tgtEl>
                                              <p:spTgt spid="20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14:presetBounceEnd="76000">
                                      <p:stCondLst>
                                        <p:cond delay="800"/>
                                      </p:stCondLst>
                                      <p:childTnLst>
                                        <p:set>
                                          <p:cBhvr>
                                            <p:cTn id="40" dur="1" fill="hold">
                                              <p:stCondLst>
                                                <p:cond delay="0"/>
                                              </p:stCondLst>
                                            </p:cTn>
                                            <p:tgtEl>
                                              <p:spTgt spid="233"/>
                                            </p:tgtEl>
                                            <p:attrNameLst>
                                              <p:attrName>style.visibility</p:attrName>
                                            </p:attrNameLst>
                                          </p:cBhvr>
                                          <p:to>
                                            <p:strVal val="visible"/>
                                          </p:to>
                                        </p:set>
                                        <p:anim calcmode="lin" valueType="num" p14:bounceEnd="76000">
                                          <p:cBhvr additive="base">
                                            <p:cTn id="41" dur="2500" fill="hold"/>
                                            <p:tgtEl>
                                              <p:spTgt spid="233"/>
                                            </p:tgtEl>
                                            <p:attrNameLst>
                                              <p:attrName>ppt_x</p:attrName>
                                            </p:attrNameLst>
                                          </p:cBhvr>
                                          <p:tavLst>
                                            <p:tav tm="0">
                                              <p:val>
                                                <p:strVal val="#ppt_x"/>
                                              </p:val>
                                            </p:tav>
                                            <p:tav tm="100000">
                                              <p:val>
                                                <p:strVal val="#ppt_x"/>
                                              </p:val>
                                            </p:tav>
                                          </p:tavLst>
                                        </p:anim>
                                        <p:anim calcmode="lin" valueType="num" p14:bounceEnd="76000">
                                          <p:cBhvr additive="base">
                                            <p:cTn id="42" dur="2500" fill="hold"/>
                                            <p:tgtEl>
                                              <p:spTgt spid="233"/>
                                            </p:tgtEl>
                                            <p:attrNameLst>
                                              <p:attrName>ppt_y</p:attrName>
                                            </p:attrNameLst>
                                          </p:cBhvr>
                                          <p:tavLst>
                                            <p:tav tm="0">
                                              <p:val>
                                                <p:strVal val="1+#ppt_h/2"/>
                                              </p:val>
                                            </p:tav>
                                            <p:tav tm="100000">
                                              <p:val>
                                                <p:strVal val="#ppt_y"/>
                                              </p:val>
                                            </p:tav>
                                          </p:tavLst>
                                        </p:anim>
                                      </p:childTnLst>
                                    </p:cTn>
                                  </p:par>
                                  <p:par>
                                    <p:cTn id="43" presetID="2" presetClass="entr" presetSubtype="8" fill="hold" nodeType="withEffect" p14:presetBounceEnd="76000">
                                      <p:stCondLst>
                                        <p:cond delay="900"/>
                                      </p:stCondLst>
                                      <p:childTnLst>
                                        <p:set>
                                          <p:cBhvr>
                                            <p:cTn id="44" dur="1" fill="hold">
                                              <p:stCondLst>
                                                <p:cond delay="0"/>
                                              </p:stCondLst>
                                            </p:cTn>
                                            <p:tgtEl>
                                              <p:spTgt spid="207"/>
                                            </p:tgtEl>
                                            <p:attrNameLst>
                                              <p:attrName>style.visibility</p:attrName>
                                            </p:attrNameLst>
                                          </p:cBhvr>
                                          <p:to>
                                            <p:strVal val="visible"/>
                                          </p:to>
                                        </p:set>
                                        <p:anim calcmode="lin" valueType="num" p14:bounceEnd="76000">
                                          <p:cBhvr additive="base">
                                            <p:cTn id="45" dur="2500" fill="hold"/>
                                            <p:tgtEl>
                                              <p:spTgt spid="207"/>
                                            </p:tgtEl>
                                            <p:attrNameLst>
                                              <p:attrName>ppt_x</p:attrName>
                                            </p:attrNameLst>
                                          </p:cBhvr>
                                          <p:tavLst>
                                            <p:tav tm="0">
                                              <p:val>
                                                <p:strVal val="0-#ppt_w/2"/>
                                              </p:val>
                                            </p:tav>
                                            <p:tav tm="100000">
                                              <p:val>
                                                <p:strVal val="#ppt_x"/>
                                              </p:val>
                                            </p:tav>
                                          </p:tavLst>
                                        </p:anim>
                                        <p:anim calcmode="lin" valueType="num" p14:bounceEnd="76000">
                                          <p:cBhvr additive="base">
                                            <p:cTn id="46" dur="2500" fill="hold"/>
                                            <p:tgtEl>
                                              <p:spTgt spid="207"/>
                                            </p:tgtEl>
                                            <p:attrNameLst>
                                              <p:attrName>ppt_y</p:attrName>
                                            </p:attrNameLst>
                                          </p:cBhvr>
                                          <p:tavLst>
                                            <p:tav tm="0">
                                              <p:val>
                                                <p:strVal val="#ppt_y"/>
                                              </p:val>
                                            </p:tav>
                                            <p:tav tm="100000">
                                              <p:val>
                                                <p:strVal val="#ppt_y"/>
                                              </p:val>
                                            </p:tav>
                                          </p:tavLst>
                                        </p:anim>
                                      </p:childTnLst>
                                    </p:cTn>
                                  </p:par>
                                  <p:par>
                                    <p:cTn id="47" presetID="2" presetClass="entr" presetSubtype="1" fill="hold" grpId="0" nodeType="withEffect" p14:presetBounceEnd="76000">
                                      <p:stCondLst>
                                        <p:cond delay="700"/>
                                      </p:stCondLst>
                                      <p:childTnLst>
                                        <p:set>
                                          <p:cBhvr>
                                            <p:cTn id="48" dur="1" fill="hold">
                                              <p:stCondLst>
                                                <p:cond delay="0"/>
                                              </p:stCondLst>
                                            </p:cTn>
                                            <p:tgtEl>
                                              <p:spTgt spid="253"/>
                                            </p:tgtEl>
                                            <p:attrNameLst>
                                              <p:attrName>style.visibility</p:attrName>
                                            </p:attrNameLst>
                                          </p:cBhvr>
                                          <p:to>
                                            <p:strVal val="visible"/>
                                          </p:to>
                                        </p:set>
                                        <p:anim calcmode="lin" valueType="num" p14:bounceEnd="76000">
                                          <p:cBhvr additive="base">
                                            <p:cTn id="49" dur="2500" fill="hold"/>
                                            <p:tgtEl>
                                              <p:spTgt spid="253"/>
                                            </p:tgtEl>
                                            <p:attrNameLst>
                                              <p:attrName>ppt_x</p:attrName>
                                            </p:attrNameLst>
                                          </p:cBhvr>
                                          <p:tavLst>
                                            <p:tav tm="0">
                                              <p:val>
                                                <p:strVal val="#ppt_x"/>
                                              </p:val>
                                            </p:tav>
                                            <p:tav tm="100000">
                                              <p:val>
                                                <p:strVal val="#ppt_x"/>
                                              </p:val>
                                            </p:tav>
                                          </p:tavLst>
                                        </p:anim>
                                        <p:anim calcmode="lin" valueType="num" p14:bounceEnd="76000">
                                          <p:cBhvr additive="base">
                                            <p:cTn id="50" dur="2500" fill="hold"/>
                                            <p:tgtEl>
                                              <p:spTgt spid="253"/>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70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14:presetBounceEnd="76000">
                                      <p:stCondLst>
                                        <p:cond delay="800"/>
                                      </p:stCondLst>
                                      <p:childTnLst>
                                        <p:set>
                                          <p:cBhvr>
                                            <p:cTn id="56" dur="1" fill="hold">
                                              <p:stCondLst>
                                                <p:cond delay="0"/>
                                              </p:stCondLst>
                                            </p:cTn>
                                            <p:tgtEl>
                                              <p:spTgt spid="252"/>
                                            </p:tgtEl>
                                            <p:attrNameLst>
                                              <p:attrName>style.visibility</p:attrName>
                                            </p:attrNameLst>
                                          </p:cBhvr>
                                          <p:to>
                                            <p:strVal val="visible"/>
                                          </p:to>
                                        </p:set>
                                        <p:anim calcmode="lin" valueType="num" p14:bounceEnd="76000">
                                          <p:cBhvr additive="base">
                                            <p:cTn id="57" dur="2500" fill="hold"/>
                                            <p:tgtEl>
                                              <p:spTgt spid="252"/>
                                            </p:tgtEl>
                                            <p:attrNameLst>
                                              <p:attrName>ppt_x</p:attrName>
                                            </p:attrNameLst>
                                          </p:cBhvr>
                                          <p:tavLst>
                                            <p:tav tm="0">
                                              <p:val>
                                                <p:strVal val="#ppt_x"/>
                                              </p:val>
                                            </p:tav>
                                            <p:tav tm="100000">
                                              <p:val>
                                                <p:strVal val="#ppt_x"/>
                                              </p:val>
                                            </p:tav>
                                          </p:tavLst>
                                        </p:anim>
                                        <p:anim calcmode="lin" valueType="num" p14:bounceEnd="76000">
                                          <p:cBhvr additive="base">
                                            <p:cTn id="58" dur="2500" fill="hold"/>
                                            <p:tgtEl>
                                              <p:spTgt spid="2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168" grpId="0" animBg="1"/>
          <p:bldP spid="252" grpId="0"/>
          <p:bldP spid="2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51"/>
                                            </p:tgtEl>
                                            <p:attrNameLst>
                                              <p:attrName>style.visibility</p:attrName>
                                            </p:attrNameLst>
                                          </p:cBhvr>
                                          <p:to>
                                            <p:strVal val="visible"/>
                                          </p:to>
                                        </p:set>
                                        <p:anim calcmode="lin" valueType="num">
                                          <p:cBhvr>
                                            <p:cTn id="7" dur="700" fill="hold"/>
                                            <p:tgtEl>
                                              <p:spTgt spid="251"/>
                                            </p:tgtEl>
                                            <p:attrNameLst>
                                              <p:attrName>ppt_w</p:attrName>
                                            </p:attrNameLst>
                                          </p:cBhvr>
                                          <p:tavLst>
                                            <p:tav tm="0">
                                              <p:val>
                                                <p:fltVal val="0"/>
                                              </p:val>
                                            </p:tav>
                                            <p:tav tm="100000">
                                              <p:val>
                                                <p:strVal val="#ppt_w"/>
                                              </p:val>
                                            </p:tav>
                                          </p:tavLst>
                                        </p:anim>
                                        <p:anim calcmode="lin" valueType="num">
                                          <p:cBhvr>
                                            <p:cTn id="8" dur="700" fill="hold"/>
                                            <p:tgtEl>
                                              <p:spTgt spid="251"/>
                                            </p:tgtEl>
                                            <p:attrNameLst>
                                              <p:attrName>ppt_h</p:attrName>
                                            </p:attrNameLst>
                                          </p:cBhvr>
                                          <p:tavLst>
                                            <p:tav tm="0">
                                              <p:val>
                                                <p:fltVal val="0"/>
                                              </p:val>
                                            </p:tav>
                                            <p:tav tm="100000">
                                              <p:val>
                                                <p:strVal val="#ppt_h"/>
                                              </p:val>
                                            </p:tav>
                                          </p:tavLst>
                                        </p:anim>
                                        <p:anim calcmode="lin" valueType="num">
                                          <p:cBhvr>
                                            <p:cTn id="9" dur="700" fill="hold"/>
                                            <p:tgtEl>
                                              <p:spTgt spid="251"/>
                                            </p:tgtEl>
                                            <p:attrNameLst>
                                              <p:attrName>style.rotation</p:attrName>
                                            </p:attrNameLst>
                                          </p:cBhvr>
                                          <p:tavLst>
                                            <p:tav tm="0">
                                              <p:val>
                                                <p:fltVal val="360"/>
                                              </p:val>
                                            </p:tav>
                                            <p:tav tm="100000">
                                              <p:val>
                                                <p:fltVal val="0"/>
                                              </p:val>
                                            </p:tav>
                                          </p:tavLst>
                                        </p:anim>
                                        <p:animEffect transition="in" filter="fade">
                                          <p:cBhvr>
                                            <p:cTn id="10" dur="700"/>
                                            <p:tgtEl>
                                              <p:spTgt spid="251"/>
                                            </p:tgtEl>
                                          </p:cBhvr>
                                        </p:animEffect>
                                      </p:childTnLst>
                                    </p:cTn>
                                  </p:par>
                                  <p:par>
                                    <p:cTn id="11" presetID="2" presetClass="entr" presetSubtype="4" fill="hold" nodeType="withEffect">
                                      <p:stCondLst>
                                        <p:cond delay="10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0" fill="hold"/>
                                            <p:tgtEl>
                                              <p:spTgt spid="6"/>
                                            </p:tgtEl>
                                            <p:attrNameLst>
                                              <p:attrName>ppt_x</p:attrName>
                                            </p:attrNameLst>
                                          </p:cBhvr>
                                          <p:tavLst>
                                            <p:tav tm="0">
                                              <p:val>
                                                <p:strVal val="#ppt_x"/>
                                              </p:val>
                                            </p:tav>
                                            <p:tav tm="100000">
                                              <p:val>
                                                <p:strVal val="#ppt_x"/>
                                              </p:val>
                                            </p:tav>
                                          </p:tavLst>
                                        </p:anim>
                                        <p:anim calcmode="lin" valueType="num">
                                          <p:cBhvr additive="base">
                                            <p:cTn id="14" dur="2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500" fill="hold"/>
                                            <p:tgtEl>
                                              <p:spTgt spid="46"/>
                                            </p:tgtEl>
                                            <p:attrNameLst>
                                              <p:attrName>ppt_x</p:attrName>
                                            </p:attrNameLst>
                                          </p:cBhvr>
                                          <p:tavLst>
                                            <p:tav tm="0">
                                              <p:val>
                                                <p:strVal val="#ppt_x"/>
                                              </p:val>
                                            </p:tav>
                                            <p:tav tm="100000">
                                              <p:val>
                                                <p:strVal val="#ppt_x"/>
                                              </p:val>
                                            </p:tav>
                                          </p:tavLst>
                                        </p:anim>
                                        <p:anim calcmode="lin" valueType="num">
                                          <p:cBhvr additive="base">
                                            <p:cTn id="18" dur="25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300"/>
                                      </p:stCondLst>
                                      <p:childTnLst>
                                        <p:set>
                                          <p:cBhvr>
                                            <p:cTn id="20" dur="1" fill="hold">
                                              <p:stCondLst>
                                                <p:cond delay="0"/>
                                              </p:stCondLst>
                                            </p:cTn>
                                            <p:tgtEl>
                                              <p:spTgt spid="168"/>
                                            </p:tgtEl>
                                            <p:attrNameLst>
                                              <p:attrName>style.visibility</p:attrName>
                                            </p:attrNameLst>
                                          </p:cBhvr>
                                          <p:to>
                                            <p:strVal val="visible"/>
                                          </p:to>
                                        </p:set>
                                        <p:anim calcmode="lin" valueType="num">
                                          <p:cBhvr additive="base">
                                            <p:cTn id="21" dur="2500" fill="hold"/>
                                            <p:tgtEl>
                                              <p:spTgt spid="168"/>
                                            </p:tgtEl>
                                            <p:attrNameLst>
                                              <p:attrName>ppt_x</p:attrName>
                                            </p:attrNameLst>
                                          </p:cBhvr>
                                          <p:tavLst>
                                            <p:tav tm="0">
                                              <p:val>
                                                <p:strVal val="#ppt_x"/>
                                              </p:val>
                                            </p:tav>
                                            <p:tav tm="100000">
                                              <p:val>
                                                <p:strVal val="#ppt_x"/>
                                              </p:val>
                                            </p:tav>
                                          </p:tavLst>
                                        </p:anim>
                                        <p:anim calcmode="lin" valueType="num">
                                          <p:cBhvr additive="base">
                                            <p:cTn id="22" dur="2500" fill="hold"/>
                                            <p:tgtEl>
                                              <p:spTgt spid="16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40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2500" fill="hold"/>
                                            <p:tgtEl>
                                              <p:spTgt spid="43"/>
                                            </p:tgtEl>
                                            <p:attrNameLst>
                                              <p:attrName>ppt_x</p:attrName>
                                            </p:attrNameLst>
                                          </p:cBhvr>
                                          <p:tavLst>
                                            <p:tav tm="0">
                                              <p:val>
                                                <p:strVal val="#ppt_x"/>
                                              </p:val>
                                            </p:tav>
                                            <p:tav tm="100000">
                                              <p:val>
                                                <p:strVal val="#ppt_x"/>
                                              </p:val>
                                            </p:tav>
                                          </p:tavLst>
                                        </p:anim>
                                        <p:anim calcmode="lin" valueType="num">
                                          <p:cBhvr additive="base">
                                            <p:cTn id="26" dur="2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5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2500" fill="hold"/>
                                            <p:tgtEl>
                                              <p:spTgt spid="41"/>
                                            </p:tgtEl>
                                            <p:attrNameLst>
                                              <p:attrName>ppt_x</p:attrName>
                                            </p:attrNameLst>
                                          </p:cBhvr>
                                          <p:tavLst>
                                            <p:tav tm="0">
                                              <p:val>
                                                <p:strVal val="#ppt_x"/>
                                              </p:val>
                                            </p:tav>
                                            <p:tav tm="100000">
                                              <p:val>
                                                <p:strVal val="#ppt_x"/>
                                              </p:val>
                                            </p:tav>
                                          </p:tavLst>
                                        </p:anim>
                                        <p:anim calcmode="lin" valueType="num">
                                          <p:cBhvr additive="base">
                                            <p:cTn id="30" dur="2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600"/>
                                      </p:stCondLst>
                                      <p:childTnLst>
                                        <p:set>
                                          <p:cBhvr>
                                            <p:cTn id="32" dur="1" fill="hold">
                                              <p:stCondLst>
                                                <p:cond delay="0"/>
                                              </p:stCondLst>
                                            </p:cTn>
                                            <p:tgtEl>
                                              <p:spTgt spid="195"/>
                                            </p:tgtEl>
                                            <p:attrNameLst>
                                              <p:attrName>style.visibility</p:attrName>
                                            </p:attrNameLst>
                                          </p:cBhvr>
                                          <p:to>
                                            <p:strVal val="visible"/>
                                          </p:to>
                                        </p:set>
                                        <p:anim calcmode="lin" valueType="num">
                                          <p:cBhvr additive="base">
                                            <p:cTn id="33" dur="2500" fill="hold"/>
                                            <p:tgtEl>
                                              <p:spTgt spid="195"/>
                                            </p:tgtEl>
                                            <p:attrNameLst>
                                              <p:attrName>ppt_x</p:attrName>
                                            </p:attrNameLst>
                                          </p:cBhvr>
                                          <p:tavLst>
                                            <p:tav tm="0">
                                              <p:val>
                                                <p:strVal val="#ppt_x"/>
                                              </p:val>
                                            </p:tav>
                                            <p:tav tm="100000">
                                              <p:val>
                                                <p:strVal val="#ppt_x"/>
                                              </p:val>
                                            </p:tav>
                                          </p:tavLst>
                                        </p:anim>
                                        <p:anim calcmode="lin" valueType="num">
                                          <p:cBhvr additive="base">
                                            <p:cTn id="34" dur="2500" fill="hold"/>
                                            <p:tgtEl>
                                              <p:spTgt spid="19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700"/>
                                      </p:stCondLst>
                                      <p:childTnLst>
                                        <p:set>
                                          <p:cBhvr>
                                            <p:cTn id="36" dur="1" fill="hold">
                                              <p:stCondLst>
                                                <p:cond delay="0"/>
                                              </p:stCondLst>
                                            </p:cTn>
                                            <p:tgtEl>
                                              <p:spTgt spid="201"/>
                                            </p:tgtEl>
                                            <p:attrNameLst>
                                              <p:attrName>style.visibility</p:attrName>
                                            </p:attrNameLst>
                                          </p:cBhvr>
                                          <p:to>
                                            <p:strVal val="visible"/>
                                          </p:to>
                                        </p:set>
                                        <p:anim calcmode="lin" valueType="num">
                                          <p:cBhvr additive="base">
                                            <p:cTn id="37" dur="2500" fill="hold"/>
                                            <p:tgtEl>
                                              <p:spTgt spid="201"/>
                                            </p:tgtEl>
                                            <p:attrNameLst>
                                              <p:attrName>ppt_x</p:attrName>
                                            </p:attrNameLst>
                                          </p:cBhvr>
                                          <p:tavLst>
                                            <p:tav tm="0">
                                              <p:val>
                                                <p:strVal val="#ppt_x"/>
                                              </p:val>
                                            </p:tav>
                                            <p:tav tm="100000">
                                              <p:val>
                                                <p:strVal val="#ppt_x"/>
                                              </p:val>
                                            </p:tav>
                                          </p:tavLst>
                                        </p:anim>
                                        <p:anim calcmode="lin" valueType="num">
                                          <p:cBhvr additive="base">
                                            <p:cTn id="38" dur="2500" fill="hold"/>
                                            <p:tgtEl>
                                              <p:spTgt spid="20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800"/>
                                      </p:stCondLst>
                                      <p:childTnLst>
                                        <p:set>
                                          <p:cBhvr>
                                            <p:cTn id="40" dur="1" fill="hold">
                                              <p:stCondLst>
                                                <p:cond delay="0"/>
                                              </p:stCondLst>
                                            </p:cTn>
                                            <p:tgtEl>
                                              <p:spTgt spid="233"/>
                                            </p:tgtEl>
                                            <p:attrNameLst>
                                              <p:attrName>style.visibility</p:attrName>
                                            </p:attrNameLst>
                                          </p:cBhvr>
                                          <p:to>
                                            <p:strVal val="visible"/>
                                          </p:to>
                                        </p:set>
                                        <p:anim calcmode="lin" valueType="num">
                                          <p:cBhvr additive="base">
                                            <p:cTn id="41" dur="2500" fill="hold"/>
                                            <p:tgtEl>
                                              <p:spTgt spid="233"/>
                                            </p:tgtEl>
                                            <p:attrNameLst>
                                              <p:attrName>ppt_x</p:attrName>
                                            </p:attrNameLst>
                                          </p:cBhvr>
                                          <p:tavLst>
                                            <p:tav tm="0">
                                              <p:val>
                                                <p:strVal val="#ppt_x"/>
                                              </p:val>
                                            </p:tav>
                                            <p:tav tm="100000">
                                              <p:val>
                                                <p:strVal val="#ppt_x"/>
                                              </p:val>
                                            </p:tav>
                                          </p:tavLst>
                                        </p:anim>
                                        <p:anim calcmode="lin" valueType="num">
                                          <p:cBhvr additive="base">
                                            <p:cTn id="42" dur="2500" fill="hold"/>
                                            <p:tgtEl>
                                              <p:spTgt spid="233"/>
                                            </p:tgtEl>
                                            <p:attrNameLst>
                                              <p:attrName>ppt_y</p:attrName>
                                            </p:attrNameLst>
                                          </p:cBhvr>
                                          <p:tavLst>
                                            <p:tav tm="0">
                                              <p:val>
                                                <p:strVal val="1+#ppt_h/2"/>
                                              </p:val>
                                            </p:tav>
                                            <p:tav tm="100000">
                                              <p:val>
                                                <p:strVal val="#ppt_y"/>
                                              </p:val>
                                            </p:tav>
                                          </p:tavLst>
                                        </p:anim>
                                      </p:childTnLst>
                                    </p:cTn>
                                  </p:par>
                                  <p:par>
                                    <p:cTn id="43" presetID="2" presetClass="entr" presetSubtype="8" fill="hold" nodeType="withEffect">
                                      <p:stCondLst>
                                        <p:cond delay="900"/>
                                      </p:stCondLst>
                                      <p:childTnLst>
                                        <p:set>
                                          <p:cBhvr>
                                            <p:cTn id="44" dur="1" fill="hold">
                                              <p:stCondLst>
                                                <p:cond delay="0"/>
                                              </p:stCondLst>
                                            </p:cTn>
                                            <p:tgtEl>
                                              <p:spTgt spid="207"/>
                                            </p:tgtEl>
                                            <p:attrNameLst>
                                              <p:attrName>style.visibility</p:attrName>
                                            </p:attrNameLst>
                                          </p:cBhvr>
                                          <p:to>
                                            <p:strVal val="visible"/>
                                          </p:to>
                                        </p:set>
                                        <p:anim calcmode="lin" valueType="num">
                                          <p:cBhvr additive="base">
                                            <p:cTn id="45" dur="2500" fill="hold"/>
                                            <p:tgtEl>
                                              <p:spTgt spid="207"/>
                                            </p:tgtEl>
                                            <p:attrNameLst>
                                              <p:attrName>ppt_x</p:attrName>
                                            </p:attrNameLst>
                                          </p:cBhvr>
                                          <p:tavLst>
                                            <p:tav tm="0">
                                              <p:val>
                                                <p:strVal val="0-#ppt_w/2"/>
                                              </p:val>
                                            </p:tav>
                                            <p:tav tm="100000">
                                              <p:val>
                                                <p:strVal val="#ppt_x"/>
                                              </p:val>
                                            </p:tav>
                                          </p:tavLst>
                                        </p:anim>
                                        <p:anim calcmode="lin" valueType="num">
                                          <p:cBhvr additive="base">
                                            <p:cTn id="46" dur="2500" fill="hold"/>
                                            <p:tgtEl>
                                              <p:spTgt spid="207"/>
                                            </p:tgtEl>
                                            <p:attrNameLst>
                                              <p:attrName>ppt_y</p:attrName>
                                            </p:attrNameLst>
                                          </p:cBhvr>
                                          <p:tavLst>
                                            <p:tav tm="0">
                                              <p:val>
                                                <p:strVal val="#ppt_y"/>
                                              </p:val>
                                            </p:tav>
                                            <p:tav tm="100000">
                                              <p:val>
                                                <p:strVal val="#ppt_y"/>
                                              </p:val>
                                            </p:tav>
                                          </p:tavLst>
                                        </p:anim>
                                      </p:childTnLst>
                                    </p:cTn>
                                  </p:par>
                                  <p:par>
                                    <p:cTn id="47" presetID="2" presetClass="entr" presetSubtype="1" fill="hold" grpId="0" nodeType="withEffect">
                                      <p:stCondLst>
                                        <p:cond delay="700"/>
                                      </p:stCondLst>
                                      <p:childTnLst>
                                        <p:set>
                                          <p:cBhvr>
                                            <p:cTn id="48" dur="1" fill="hold">
                                              <p:stCondLst>
                                                <p:cond delay="0"/>
                                              </p:stCondLst>
                                            </p:cTn>
                                            <p:tgtEl>
                                              <p:spTgt spid="253"/>
                                            </p:tgtEl>
                                            <p:attrNameLst>
                                              <p:attrName>style.visibility</p:attrName>
                                            </p:attrNameLst>
                                          </p:cBhvr>
                                          <p:to>
                                            <p:strVal val="visible"/>
                                          </p:to>
                                        </p:set>
                                        <p:anim calcmode="lin" valueType="num">
                                          <p:cBhvr additive="base">
                                            <p:cTn id="49" dur="2500" fill="hold"/>
                                            <p:tgtEl>
                                              <p:spTgt spid="253"/>
                                            </p:tgtEl>
                                            <p:attrNameLst>
                                              <p:attrName>ppt_x</p:attrName>
                                            </p:attrNameLst>
                                          </p:cBhvr>
                                          <p:tavLst>
                                            <p:tav tm="0">
                                              <p:val>
                                                <p:strVal val="#ppt_x"/>
                                              </p:val>
                                            </p:tav>
                                            <p:tav tm="100000">
                                              <p:val>
                                                <p:strVal val="#ppt_x"/>
                                              </p:val>
                                            </p:tav>
                                          </p:tavLst>
                                        </p:anim>
                                        <p:anim calcmode="lin" valueType="num">
                                          <p:cBhvr additive="base">
                                            <p:cTn id="50" dur="2500" fill="hold"/>
                                            <p:tgtEl>
                                              <p:spTgt spid="253"/>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70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800"/>
                                      </p:stCondLst>
                                      <p:childTnLst>
                                        <p:set>
                                          <p:cBhvr>
                                            <p:cTn id="56" dur="1" fill="hold">
                                              <p:stCondLst>
                                                <p:cond delay="0"/>
                                              </p:stCondLst>
                                            </p:cTn>
                                            <p:tgtEl>
                                              <p:spTgt spid="252"/>
                                            </p:tgtEl>
                                            <p:attrNameLst>
                                              <p:attrName>style.visibility</p:attrName>
                                            </p:attrNameLst>
                                          </p:cBhvr>
                                          <p:to>
                                            <p:strVal val="visible"/>
                                          </p:to>
                                        </p:set>
                                        <p:anim calcmode="lin" valueType="num">
                                          <p:cBhvr additive="base">
                                            <p:cTn id="57" dur="2500" fill="hold"/>
                                            <p:tgtEl>
                                              <p:spTgt spid="252"/>
                                            </p:tgtEl>
                                            <p:attrNameLst>
                                              <p:attrName>ppt_x</p:attrName>
                                            </p:attrNameLst>
                                          </p:cBhvr>
                                          <p:tavLst>
                                            <p:tav tm="0">
                                              <p:val>
                                                <p:strVal val="#ppt_x"/>
                                              </p:val>
                                            </p:tav>
                                            <p:tav tm="100000">
                                              <p:val>
                                                <p:strVal val="#ppt_x"/>
                                              </p:val>
                                            </p:tav>
                                          </p:tavLst>
                                        </p:anim>
                                        <p:anim calcmode="lin" valueType="num">
                                          <p:cBhvr additive="base">
                                            <p:cTn id="58" dur="2500" fill="hold"/>
                                            <p:tgtEl>
                                              <p:spTgt spid="2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168" grpId="0" animBg="1"/>
          <p:bldP spid="252" grpId="0"/>
          <p:bldP spid="25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Freeform: Shape 119">
            <a:extLst>
              <a:ext uri="{FF2B5EF4-FFF2-40B4-BE49-F238E27FC236}">
                <a16:creationId xmlns:a16="http://schemas.microsoft.com/office/drawing/2014/main" id="{018ADDE9-9CA7-4513-BFBF-3AF592941B8E}"/>
              </a:ext>
            </a:extLst>
          </p:cNvPr>
          <p:cNvSpPr/>
          <p:nvPr/>
        </p:nvSpPr>
        <p:spPr>
          <a:xfrm>
            <a:off x="3616297" y="1751520"/>
            <a:ext cx="1057137" cy="604759"/>
          </a:xfrm>
          <a:custGeom>
            <a:avLst/>
            <a:gdLst>
              <a:gd name="connsiteX0" fmla="*/ 58100 w 2114550"/>
              <a:gd name="connsiteY0" fmla="*/ 274173 h 1209675"/>
              <a:gd name="connsiteX1" fmla="*/ 231836 w 2114550"/>
              <a:gd name="connsiteY1" fmla="*/ 901 h 1209675"/>
              <a:gd name="connsiteX2" fmla="*/ 1793270 w 2114550"/>
              <a:gd name="connsiteY2" fmla="*/ 178828 h 1209675"/>
              <a:gd name="connsiteX3" fmla="*/ 1570766 w 2114550"/>
              <a:gd name="connsiteY3" fmla="*/ 1214862 h 1209675"/>
              <a:gd name="connsiteX4" fmla="*/ 58100 w 2114550"/>
              <a:gd name="connsiteY4" fmla="*/ 274173 h 120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1209675">
                <a:moveTo>
                  <a:pt x="58100" y="274173"/>
                </a:moveTo>
                <a:cubicBezTo>
                  <a:pt x="58100" y="274173"/>
                  <a:pt x="-153831" y="-18245"/>
                  <a:pt x="231836" y="901"/>
                </a:cubicBezTo>
                <a:cubicBezTo>
                  <a:pt x="617504" y="20046"/>
                  <a:pt x="1253012" y="223309"/>
                  <a:pt x="1793270" y="178828"/>
                </a:cubicBezTo>
                <a:cubicBezTo>
                  <a:pt x="2333528" y="134346"/>
                  <a:pt x="2161887" y="1291157"/>
                  <a:pt x="1570766" y="1214862"/>
                </a:cubicBezTo>
                <a:cubicBezTo>
                  <a:pt x="979644" y="1138567"/>
                  <a:pt x="318704" y="534777"/>
                  <a:pt x="58100" y="274173"/>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2" name="Group 1">
            <a:extLst>
              <a:ext uri="{FF2B5EF4-FFF2-40B4-BE49-F238E27FC236}">
                <a16:creationId xmlns:a16="http://schemas.microsoft.com/office/drawing/2014/main" id="{97829F30-CF83-46C6-8836-E14B88375849}"/>
              </a:ext>
            </a:extLst>
          </p:cNvPr>
          <p:cNvGrpSpPr/>
          <p:nvPr/>
        </p:nvGrpSpPr>
        <p:grpSpPr>
          <a:xfrm>
            <a:off x="1441684" y="1609527"/>
            <a:ext cx="3609505" cy="3399982"/>
            <a:chOff x="3782159" y="3158317"/>
            <a:chExt cx="7219951" cy="6800850"/>
          </a:xfrm>
        </p:grpSpPr>
        <p:sp>
          <p:nvSpPr>
            <p:cNvPr id="119" name="Freeform: Shape 118">
              <a:extLst>
                <a:ext uri="{FF2B5EF4-FFF2-40B4-BE49-F238E27FC236}">
                  <a16:creationId xmlns:a16="http://schemas.microsoft.com/office/drawing/2014/main" id="{49B67EBB-CAB0-45E7-B906-B57B632313C2}"/>
                </a:ext>
              </a:extLst>
            </p:cNvPr>
            <p:cNvSpPr/>
            <p:nvPr/>
          </p:nvSpPr>
          <p:spPr>
            <a:xfrm>
              <a:off x="3782159" y="3158317"/>
              <a:ext cx="7219951" cy="6800850"/>
            </a:xfrm>
            <a:custGeom>
              <a:avLst/>
              <a:gdLst>
                <a:gd name="connsiteX0" fmla="*/ 6739880 w 7219950"/>
                <a:gd name="connsiteY0" fmla="*/ 5611655 h 6800850"/>
                <a:gd name="connsiteX1" fmla="*/ 5878344 w 7219950"/>
                <a:gd name="connsiteY1" fmla="*/ 6244972 h 6800850"/>
                <a:gd name="connsiteX2" fmla="*/ 2026624 w 7219950"/>
                <a:gd name="connsiteY2" fmla="*/ 6333935 h 6800850"/>
                <a:gd name="connsiteX3" fmla="*/ 1044406 w 7219950"/>
                <a:gd name="connsiteY3" fmla="*/ 5213891 h 6800850"/>
                <a:gd name="connsiteX4" fmla="*/ 994019 w 7219950"/>
                <a:gd name="connsiteY4" fmla="*/ 5109592 h 6800850"/>
                <a:gd name="connsiteX5" fmla="*/ 100764 w 7219950"/>
                <a:gd name="connsiteY5" fmla="*/ 1280922 h 6800850"/>
                <a:gd name="connsiteX6" fmla="*/ 530437 w 7219950"/>
                <a:gd name="connsiteY6" fmla="*/ 507588 h 6800850"/>
                <a:gd name="connsiteX7" fmla="*/ 3227155 w 7219950"/>
                <a:gd name="connsiteY7" fmla="*/ 829628 h 6800850"/>
                <a:gd name="connsiteX8" fmla="*/ 6170761 w 7219950"/>
                <a:gd name="connsiteY8" fmla="*/ 1719453 h 6800850"/>
                <a:gd name="connsiteX9" fmla="*/ 7206795 w 7219950"/>
                <a:gd name="connsiteY9" fmla="*/ 3403854 h 6800850"/>
                <a:gd name="connsiteX10" fmla="*/ 6739880 w 7219950"/>
                <a:gd name="connsiteY10" fmla="*/ 5611655 h 68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19950" h="6800850">
                  <a:moveTo>
                    <a:pt x="6739880" y="5611655"/>
                  </a:moveTo>
                  <a:cubicBezTo>
                    <a:pt x="6540807" y="5856923"/>
                    <a:pt x="6263439" y="6076760"/>
                    <a:pt x="5878344" y="6244972"/>
                  </a:cubicBezTo>
                  <a:cubicBezTo>
                    <a:pt x="4321197" y="6925056"/>
                    <a:pt x="2852918" y="7014116"/>
                    <a:pt x="2026624" y="6333935"/>
                  </a:cubicBezTo>
                  <a:cubicBezTo>
                    <a:pt x="1334823" y="5764531"/>
                    <a:pt x="1101937" y="5337716"/>
                    <a:pt x="1044406" y="5213891"/>
                  </a:cubicBezTo>
                  <a:cubicBezTo>
                    <a:pt x="1028118" y="5178839"/>
                    <a:pt x="1011449" y="5144072"/>
                    <a:pt x="994019" y="5109592"/>
                  </a:cubicBezTo>
                  <a:cubicBezTo>
                    <a:pt x="779992" y="4686586"/>
                    <a:pt x="-336910" y="2386489"/>
                    <a:pt x="100764" y="1280922"/>
                  </a:cubicBezTo>
                  <a:cubicBezTo>
                    <a:pt x="217922" y="984885"/>
                    <a:pt x="358892" y="719233"/>
                    <a:pt x="530437" y="507588"/>
                  </a:cubicBezTo>
                  <a:cubicBezTo>
                    <a:pt x="1065647" y="-153447"/>
                    <a:pt x="1897751" y="-287274"/>
                    <a:pt x="3227155" y="829628"/>
                  </a:cubicBezTo>
                  <a:cubicBezTo>
                    <a:pt x="4982136" y="2304193"/>
                    <a:pt x="5643171" y="1522476"/>
                    <a:pt x="6170761" y="1719453"/>
                  </a:cubicBezTo>
                  <a:cubicBezTo>
                    <a:pt x="6698351" y="1916526"/>
                    <a:pt x="7181364" y="2768251"/>
                    <a:pt x="7206795" y="3403854"/>
                  </a:cubicBezTo>
                  <a:cubicBezTo>
                    <a:pt x="7225941" y="3882295"/>
                    <a:pt x="7345860" y="4864990"/>
                    <a:pt x="6739880" y="5611655"/>
                  </a:cubicBezTo>
                  <a:close/>
                </a:path>
              </a:pathLst>
            </a:custGeom>
            <a:solidFill>
              <a:schemeClr val="bg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21" name="Freeform: Shape 120">
              <a:extLst>
                <a:ext uri="{FF2B5EF4-FFF2-40B4-BE49-F238E27FC236}">
                  <a16:creationId xmlns:a16="http://schemas.microsoft.com/office/drawing/2014/main" id="{AF7C9527-DF32-4185-BB96-B875CC09C872}"/>
                </a:ext>
              </a:extLst>
            </p:cNvPr>
            <p:cNvSpPr/>
            <p:nvPr/>
          </p:nvSpPr>
          <p:spPr>
            <a:xfrm>
              <a:off x="3782159" y="3665903"/>
              <a:ext cx="6734175" cy="6286501"/>
            </a:xfrm>
            <a:custGeom>
              <a:avLst/>
              <a:gdLst>
                <a:gd name="connsiteX0" fmla="*/ 6739880 w 6734175"/>
                <a:gd name="connsiteY0" fmla="*/ 5104067 h 6286500"/>
                <a:gd name="connsiteX1" fmla="*/ 5878344 w 6734175"/>
                <a:gd name="connsiteY1" fmla="*/ 5737384 h 6286500"/>
                <a:gd name="connsiteX2" fmla="*/ 2026624 w 6734175"/>
                <a:gd name="connsiteY2" fmla="*/ 5826347 h 6286500"/>
                <a:gd name="connsiteX3" fmla="*/ 1044406 w 6734175"/>
                <a:gd name="connsiteY3" fmla="*/ 4706303 h 6286500"/>
                <a:gd name="connsiteX4" fmla="*/ 994019 w 6734175"/>
                <a:gd name="connsiteY4" fmla="*/ 4602004 h 6286500"/>
                <a:gd name="connsiteX5" fmla="*/ 100764 w 6734175"/>
                <a:gd name="connsiteY5" fmla="*/ 773335 h 6286500"/>
                <a:gd name="connsiteX6" fmla="*/ 530437 w 6734175"/>
                <a:gd name="connsiteY6" fmla="*/ 0 h 6286500"/>
                <a:gd name="connsiteX7" fmla="*/ 2717377 w 6734175"/>
                <a:gd name="connsiteY7" fmla="*/ 2070354 h 6286500"/>
                <a:gd name="connsiteX8" fmla="*/ 6736451 w 6734175"/>
                <a:gd name="connsiteY8" fmla="*/ 5081207 h 6286500"/>
                <a:gd name="connsiteX9" fmla="*/ 6739880 w 6734175"/>
                <a:gd name="connsiteY9" fmla="*/ 5104067 h 62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4175" h="6286500">
                  <a:moveTo>
                    <a:pt x="6739880" y="5104067"/>
                  </a:moveTo>
                  <a:cubicBezTo>
                    <a:pt x="6540807" y="5349336"/>
                    <a:pt x="6263439" y="5569172"/>
                    <a:pt x="5878344" y="5737384"/>
                  </a:cubicBezTo>
                  <a:cubicBezTo>
                    <a:pt x="4321197" y="6417469"/>
                    <a:pt x="2852918" y="6506528"/>
                    <a:pt x="2026624" y="5826347"/>
                  </a:cubicBezTo>
                  <a:cubicBezTo>
                    <a:pt x="1334823" y="5256943"/>
                    <a:pt x="1101937" y="4830128"/>
                    <a:pt x="1044406" y="4706303"/>
                  </a:cubicBezTo>
                  <a:cubicBezTo>
                    <a:pt x="1028118" y="4671251"/>
                    <a:pt x="1011449" y="4636484"/>
                    <a:pt x="994019" y="4602004"/>
                  </a:cubicBezTo>
                  <a:cubicBezTo>
                    <a:pt x="779992" y="4178999"/>
                    <a:pt x="-336910" y="1878902"/>
                    <a:pt x="100764" y="773335"/>
                  </a:cubicBezTo>
                  <a:cubicBezTo>
                    <a:pt x="217922" y="477298"/>
                    <a:pt x="358892" y="211646"/>
                    <a:pt x="530437" y="0"/>
                  </a:cubicBezTo>
                  <a:cubicBezTo>
                    <a:pt x="531580" y="23431"/>
                    <a:pt x="628544" y="1886522"/>
                    <a:pt x="2717377" y="2070354"/>
                  </a:cubicBezTo>
                  <a:cubicBezTo>
                    <a:pt x="4819354" y="2255330"/>
                    <a:pt x="6635581" y="4417790"/>
                    <a:pt x="6736451" y="5081207"/>
                  </a:cubicBezTo>
                  <a:cubicBezTo>
                    <a:pt x="6737594" y="5088731"/>
                    <a:pt x="6738737" y="5096352"/>
                    <a:pt x="6739880" y="5104067"/>
                  </a:cubicBezTo>
                  <a:close/>
                </a:path>
              </a:pathLst>
            </a:custGeom>
            <a:solidFill>
              <a:schemeClr val="bg2">
                <a:lumMod val="90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62" name="Freeform: Shape 61">
            <a:extLst>
              <a:ext uri="{FF2B5EF4-FFF2-40B4-BE49-F238E27FC236}">
                <a16:creationId xmlns:a16="http://schemas.microsoft.com/office/drawing/2014/main" id="{B5353231-A534-482E-AB93-DBE3230E74CF}"/>
              </a:ext>
            </a:extLst>
          </p:cNvPr>
          <p:cNvSpPr/>
          <p:nvPr/>
        </p:nvSpPr>
        <p:spPr>
          <a:xfrm>
            <a:off x="944884" y="4914896"/>
            <a:ext cx="5151116" cy="455188"/>
          </a:xfrm>
          <a:custGeom>
            <a:avLst/>
            <a:gdLst>
              <a:gd name="connsiteX0" fmla="*/ 10305879 w 10303574"/>
              <a:gd name="connsiteY0" fmla="*/ 459742 h 910494"/>
              <a:gd name="connsiteX1" fmla="*/ 5152940 w 10303574"/>
              <a:gd name="connsiteY1" fmla="*/ 919485 h 910494"/>
              <a:gd name="connsiteX2" fmla="*/ 0 w 10303574"/>
              <a:gd name="connsiteY2" fmla="*/ 459742 h 910494"/>
              <a:gd name="connsiteX3" fmla="*/ 5152940 w 10303574"/>
              <a:gd name="connsiteY3" fmla="*/ 0 h 910494"/>
              <a:gd name="connsiteX4" fmla="*/ 10305879 w 10303574"/>
              <a:gd name="connsiteY4" fmla="*/ 459742 h 91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574" h="910494">
                <a:moveTo>
                  <a:pt x="10305879" y="459742"/>
                </a:moveTo>
                <a:cubicBezTo>
                  <a:pt x="10305879" y="713651"/>
                  <a:pt x="7998830" y="919485"/>
                  <a:pt x="5152940" y="919485"/>
                </a:cubicBezTo>
                <a:cubicBezTo>
                  <a:pt x="2307050" y="919485"/>
                  <a:pt x="0" y="713651"/>
                  <a:pt x="0" y="459742"/>
                </a:cubicBezTo>
                <a:cubicBezTo>
                  <a:pt x="0" y="205834"/>
                  <a:pt x="2307050" y="0"/>
                  <a:pt x="5152940" y="0"/>
                </a:cubicBezTo>
                <a:cubicBezTo>
                  <a:pt x="7998829" y="0"/>
                  <a:pt x="10305879" y="205834"/>
                  <a:pt x="10305879" y="459742"/>
                </a:cubicBezTo>
                <a:close/>
              </a:path>
            </a:pathLst>
          </a:custGeom>
          <a:solidFill>
            <a:schemeClr val="bg2"/>
          </a:solidFill>
          <a:ln w="11517" cap="flat">
            <a:noFill/>
            <a:prstDash val="solid"/>
            <a:miter/>
          </a:ln>
        </p:spPr>
        <p:txBody>
          <a:bodyPr rtlCol="0" anchor="ctr"/>
          <a:lstStyle/>
          <a:p>
            <a:pPr defTabSz="228554"/>
            <a:endParaRPr lang="en-US" sz="900">
              <a:solidFill>
                <a:srgbClr val="172144"/>
              </a:solidFill>
              <a:latin typeface="Calibri"/>
            </a:endParaRPr>
          </a:p>
        </p:txBody>
      </p:sp>
      <p:grpSp>
        <p:nvGrpSpPr>
          <p:cNvPr id="116" name="Group 115">
            <a:extLst>
              <a:ext uri="{FF2B5EF4-FFF2-40B4-BE49-F238E27FC236}">
                <a16:creationId xmlns:a16="http://schemas.microsoft.com/office/drawing/2014/main" id="{EB3458B0-752F-4F7A-835C-D5617382FE6B}"/>
              </a:ext>
            </a:extLst>
          </p:cNvPr>
          <p:cNvGrpSpPr/>
          <p:nvPr/>
        </p:nvGrpSpPr>
        <p:grpSpPr>
          <a:xfrm>
            <a:off x="1326849" y="1712640"/>
            <a:ext cx="4131097" cy="3528142"/>
            <a:chOff x="2977606" y="3281761"/>
            <a:chExt cx="8263270" cy="7057203"/>
          </a:xfrm>
        </p:grpSpPr>
        <p:sp>
          <p:nvSpPr>
            <p:cNvPr id="63" name="Freeform: Shape 62">
              <a:extLst>
                <a:ext uri="{FF2B5EF4-FFF2-40B4-BE49-F238E27FC236}">
                  <a16:creationId xmlns:a16="http://schemas.microsoft.com/office/drawing/2014/main" id="{AEE18CC9-1B0D-49CD-B1DB-2B27BB2F661C}"/>
                </a:ext>
              </a:extLst>
            </p:cNvPr>
            <p:cNvSpPr/>
            <p:nvPr/>
          </p:nvSpPr>
          <p:spPr>
            <a:xfrm>
              <a:off x="4487811" y="4699261"/>
              <a:ext cx="5232464" cy="5082635"/>
            </a:xfrm>
            <a:custGeom>
              <a:avLst/>
              <a:gdLst>
                <a:gd name="connsiteX0" fmla="*/ 2634436 w 5232463"/>
                <a:gd name="connsiteY0" fmla="*/ 452 h 5082635"/>
                <a:gd name="connsiteX1" fmla="*/ 466998 w 5232463"/>
                <a:gd name="connsiteY1" fmla="*/ 1144794 h 5082635"/>
                <a:gd name="connsiteX2" fmla="*/ 265882 w 5232463"/>
                <a:gd name="connsiteY2" fmla="*/ 4061259 h 5082635"/>
                <a:gd name="connsiteX3" fmla="*/ 4406328 w 5232463"/>
                <a:gd name="connsiteY3" fmla="*/ 4624498 h 5082635"/>
                <a:gd name="connsiteX4" fmla="*/ 4690772 w 5232463"/>
                <a:gd name="connsiteY4" fmla="*/ 951516 h 5082635"/>
                <a:gd name="connsiteX5" fmla="*/ 2634436 w 5232463"/>
                <a:gd name="connsiteY5" fmla="*/ 452 h 508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2463" h="5082635">
                  <a:moveTo>
                    <a:pt x="2634436" y="452"/>
                  </a:moveTo>
                  <a:cubicBezTo>
                    <a:pt x="1928399" y="18201"/>
                    <a:pt x="943797" y="442215"/>
                    <a:pt x="466998" y="1144794"/>
                  </a:cubicBezTo>
                  <a:cubicBezTo>
                    <a:pt x="-9802" y="1847373"/>
                    <a:pt x="-195589" y="3177964"/>
                    <a:pt x="265882" y="4061259"/>
                  </a:cubicBezTo>
                  <a:cubicBezTo>
                    <a:pt x="796504" y="5076979"/>
                    <a:pt x="3193641" y="5477597"/>
                    <a:pt x="4406328" y="4624498"/>
                  </a:cubicBezTo>
                  <a:cubicBezTo>
                    <a:pt x="5619015" y="3771399"/>
                    <a:pt x="5332382" y="1799889"/>
                    <a:pt x="4690772" y="951516"/>
                  </a:cubicBezTo>
                  <a:cubicBezTo>
                    <a:pt x="4342478" y="490967"/>
                    <a:pt x="3340473" y="-17297"/>
                    <a:pt x="2634436" y="452"/>
                  </a:cubicBezTo>
                  <a:close/>
                </a:path>
              </a:pathLst>
            </a:custGeom>
            <a:gradFill>
              <a:gsLst>
                <a:gs pos="0">
                  <a:schemeClr val="accent1"/>
                </a:gs>
                <a:gs pos="99000">
                  <a:schemeClr val="accent4"/>
                </a:gs>
              </a:gsLst>
              <a:path path="circle">
                <a:fillToRect l="100000" t="100000"/>
              </a:path>
            </a:gradFill>
            <a:ln w="11517" cap="flat">
              <a:noFill/>
              <a:prstDash val="solid"/>
              <a:miter/>
            </a:ln>
            <a:effectLst>
              <a:outerShdw blurRad="1092200" sx="126000" sy="126000" algn="ctr" rotWithShape="0">
                <a:schemeClr val="accent1">
                  <a:alpha val="43000"/>
                </a:schemeClr>
              </a:outerShdw>
            </a:effectLst>
          </p:spPr>
          <p:txBody>
            <a:bodyPr rtlCol="0" anchor="ctr"/>
            <a:lstStyle/>
            <a:p>
              <a:pPr defTabSz="228554"/>
              <a:endParaRPr lang="en-US" sz="900">
                <a:solidFill>
                  <a:srgbClr val="172144"/>
                </a:solidFill>
                <a:latin typeface="Calibri"/>
              </a:endParaRPr>
            </a:p>
          </p:txBody>
        </p:sp>
        <p:sp>
          <p:nvSpPr>
            <p:cNvPr id="64" name="Freeform: Shape 63">
              <a:extLst>
                <a:ext uri="{FF2B5EF4-FFF2-40B4-BE49-F238E27FC236}">
                  <a16:creationId xmlns:a16="http://schemas.microsoft.com/office/drawing/2014/main" id="{B80FA1BB-A301-441D-A069-D84A94860696}"/>
                </a:ext>
              </a:extLst>
            </p:cNvPr>
            <p:cNvSpPr/>
            <p:nvPr/>
          </p:nvSpPr>
          <p:spPr>
            <a:xfrm>
              <a:off x="2977606" y="8241368"/>
              <a:ext cx="5958555" cy="2097596"/>
            </a:xfrm>
            <a:custGeom>
              <a:avLst/>
              <a:gdLst>
                <a:gd name="connsiteX0" fmla="*/ 3158 w 5958554"/>
                <a:gd name="connsiteY0" fmla="*/ 975090 h 2097595"/>
                <a:gd name="connsiteX1" fmla="*/ 742042 w 5958554"/>
                <a:gd name="connsiteY1" fmla="*/ 6854 h 2097595"/>
                <a:gd name="connsiteX2" fmla="*/ 5965516 w 5958554"/>
                <a:gd name="connsiteY2" fmla="*/ 1408324 h 2097595"/>
                <a:gd name="connsiteX3" fmla="*/ 5914574 w 5958554"/>
                <a:gd name="connsiteY3" fmla="*/ 1843632 h 2097595"/>
                <a:gd name="connsiteX4" fmla="*/ 716571 w 5958554"/>
                <a:gd name="connsiteY4" fmla="*/ 1943441 h 2097595"/>
                <a:gd name="connsiteX5" fmla="*/ 3158 w 5958554"/>
                <a:gd name="connsiteY5" fmla="*/ 975090 h 20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8554" h="2097595">
                  <a:moveTo>
                    <a:pt x="3158" y="975090"/>
                  </a:moveTo>
                  <a:cubicBezTo>
                    <a:pt x="3158" y="975090"/>
                    <a:pt x="3158" y="-95145"/>
                    <a:pt x="742042" y="6854"/>
                  </a:cubicBezTo>
                  <a:cubicBezTo>
                    <a:pt x="1480926" y="108737"/>
                    <a:pt x="5421985" y="1068559"/>
                    <a:pt x="5965516" y="1408324"/>
                  </a:cubicBezTo>
                  <a:lnTo>
                    <a:pt x="5914574" y="1843632"/>
                  </a:lnTo>
                  <a:cubicBezTo>
                    <a:pt x="5914574" y="1843632"/>
                    <a:pt x="1582924" y="2342561"/>
                    <a:pt x="716571" y="1943441"/>
                  </a:cubicBezTo>
                  <a:cubicBezTo>
                    <a:pt x="716571" y="1943326"/>
                    <a:pt x="-55275" y="1660381"/>
                    <a:pt x="3158" y="975090"/>
                  </a:cubicBez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65" name="Freeform: Shape 64">
              <a:extLst>
                <a:ext uri="{FF2B5EF4-FFF2-40B4-BE49-F238E27FC236}">
                  <a16:creationId xmlns:a16="http://schemas.microsoft.com/office/drawing/2014/main" id="{50248A28-A2E2-4C33-BF5A-42E79BC3329F}"/>
                </a:ext>
              </a:extLst>
            </p:cNvPr>
            <p:cNvSpPr/>
            <p:nvPr/>
          </p:nvSpPr>
          <p:spPr>
            <a:xfrm>
              <a:off x="3955778" y="5052638"/>
              <a:ext cx="3077242" cy="4068413"/>
            </a:xfrm>
            <a:custGeom>
              <a:avLst/>
              <a:gdLst>
                <a:gd name="connsiteX0" fmla="*/ 1923701 w 3077241"/>
                <a:gd name="connsiteY0" fmla="*/ 93 h 4068413"/>
                <a:gd name="connsiteX1" fmla="*/ 318349 w 3077241"/>
                <a:gd name="connsiteY1" fmla="*/ 1633221 h 4068413"/>
                <a:gd name="connsiteX2" fmla="*/ 532258 w 3077241"/>
                <a:gd name="connsiteY2" fmla="*/ 3714912 h 4068413"/>
                <a:gd name="connsiteX3" fmla="*/ 3087176 w 3077241"/>
                <a:gd name="connsiteY3" fmla="*/ 4078649 h 4068413"/>
                <a:gd name="connsiteX4" fmla="*/ 3087176 w 3077241"/>
                <a:gd name="connsiteY4" fmla="*/ 3748566 h 4068413"/>
                <a:gd name="connsiteX5" fmla="*/ 1921397 w 3077241"/>
                <a:gd name="connsiteY5" fmla="*/ 3136575 h 4068413"/>
                <a:gd name="connsiteX6" fmla="*/ 1608832 w 3077241"/>
                <a:gd name="connsiteY6" fmla="*/ 2054239 h 4068413"/>
                <a:gd name="connsiteX7" fmla="*/ 1766843 w 3077241"/>
                <a:gd name="connsiteY7" fmla="*/ 1781551 h 4068413"/>
                <a:gd name="connsiteX8" fmla="*/ 1923701 w 3077241"/>
                <a:gd name="connsiteY8" fmla="*/ 93 h 406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7241" h="4068413">
                  <a:moveTo>
                    <a:pt x="1923701" y="93"/>
                  </a:moveTo>
                  <a:cubicBezTo>
                    <a:pt x="1923701" y="93"/>
                    <a:pt x="850470" y="447619"/>
                    <a:pt x="318349" y="1633221"/>
                  </a:cubicBezTo>
                  <a:cubicBezTo>
                    <a:pt x="-213771" y="2818824"/>
                    <a:pt x="-35361" y="3431967"/>
                    <a:pt x="532258" y="3714912"/>
                  </a:cubicBezTo>
                  <a:cubicBezTo>
                    <a:pt x="1099877" y="3997857"/>
                    <a:pt x="3087176" y="4078649"/>
                    <a:pt x="3087176" y="4078649"/>
                  </a:cubicBezTo>
                  <a:lnTo>
                    <a:pt x="3087176" y="3748566"/>
                  </a:lnTo>
                  <a:lnTo>
                    <a:pt x="1921397" y="3136575"/>
                  </a:lnTo>
                  <a:cubicBezTo>
                    <a:pt x="1528386" y="2930273"/>
                    <a:pt x="1386279" y="2438260"/>
                    <a:pt x="1608832" y="2054239"/>
                  </a:cubicBezTo>
                  <a:lnTo>
                    <a:pt x="1766843" y="1781551"/>
                  </a:lnTo>
                  <a:cubicBezTo>
                    <a:pt x="1766728" y="1781436"/>
                    <a:pt x="2930086" y="-14890"/>
                    <a:pt x="1923701" y="93"/>
                  </a:cubicBezTo>
                  <a:close/>
                </a:path>
              </a:pathLst>
            </a:custGeom>
            <a:gradFill flip="none" rotWithShape="1">
              <a:gsLst>
                <a:gs pos="0">
                  <a:schemeClr val="accent1"/>
                </a:gs>
                <a:gs pos="100000">
                  <a:schemeClr val="accent4"/>
                </a:gs>
              </a:gsLst>
              <a:lin ang="0" scaled="0"/>
              <a:tileRect/>
            </a:gradFill>
            <a:ln w="11517"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66" name="Freeform: Shape 65">
              <a:extLst>
                <a:ext uri="{FF2B5EF4-FFF2-40B4-BE49-F238E27FC236}">
                  <a16:creationId xmlns:a16="http://schemas.microsoft.com/office/drawing/2014/main" id="{F36C6904-1773-48D4-8216-CD9897C1F0E8}"/>
                </a:ext>
              </a:extLst>
            </p:cNvPr>
            <p:cNvSpPr/>
            <p:nvPr/>
          </p:nvSpPr>
          <p:spPr>
            <a:xfrm>
              <a:off x="7213412" y="5052638"/>
              <a:ext cx="3077242" cy="4068413"/>
            </a:xfrm>
            <a:custGeom>
              <a:avLst/>
              <a:gdLst>
                <a:gd name="connsiteX0" fmla="*/ 1163474 w 3077241"/>
                <a:gd name="connsiteY0" fmla="*/ 93 h 4068413"/>
                <a:gd name="connsiteX1" fmla="*/ 2768826 w 3077241"/>
                <a:gd name="connsiteY1" fmla="*/ 1633221 h 4068413"/>
                <a:gd name="connsiteX2" fmla="*/ 2554918 w 3077241"/>
                <a:gd name="connsiteY2" fmla="*/ 3714912 h 4068413"/>
                <a:gd name="connsiteX3" fmla="*/ 0 w 3077241"/>
                <a:gd name="connsiteY3" fmla="*/ 4078649 h 4068413"/>
                <a:gd name="connsiteX4" fmla="*/ 0 w 3077241"/>
                <a:gd name="connsiteY4" fmla="*/ 3748566 h 4068413"/>
                <a:gd name="connsiteX5" fmla="*/ 1165779 w 3077241"/>
                <a:gd name="connsiteY5" fmla="*/ 3136575 h 4068413"/>
                <a:gd name="connsiteX6" fmla="*/ 1478343 w 3077241"/>
                <a:gd name="connsiteY6" fmla="*/ 2054239 h 4068413"/>
                <a:gd name="connsiteX7" fmla="*/ 1320333 w 3077241"/>
                <a:gd name="connsiteY7" fmla="*/ 1781551 h 4068413"/>
                <a:gd name="connsiteX8" fmla="*/ 1163474 w 3077241"/>
                <a:gd name="connsiteY8" fmla="*/ 93 h 406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7241" h="4068413">
                  <a:moveTo>
                    <a:pt x="1163474" y="93"/>
                  </a:moveTo>
                  <a:cubicBezTo>
                    <a:pt x="1163474" y="93"/>
                    <a:pt x="2236706" y="447619"/>
                    <a:pt x="2768826" y="1633221"/>
                  </a:cubicBezTo>
                  <a:cubicBezTo>
                    <a:pt x="3300947" y="2818824"/>
                    <a:pt x="3122536" y="3431967"/>
                    <a:pt x="2554918" y="3714912"/>
                  </a:cubicBezTo>
                  <a:cubicBezTo>
                    <a:pt x="1987299" y="3997857"/>
                    <a:pt x="0" y="4078649"/>
                    <a:pt x="0" y="4078649"/>
                  </a:cubicBezTo>
                  <a:lnTo>
                    <a:pt x="0" y="3748566"/>
                  </a:lnTo>
                  <a:lnTo>
                    <a:pt x="1165779" y="3136575"/>
                  </a:lnTo>
                  <a:cubicBezTo>
                    <a:pt x="1558790" y="2930273"/>
                    <a:pt x="1700896" y="2438260"/>
                    <a:pt x="1478343" y="2054239"/>
                  </a:cubicBezTo>
                  <a:lnTo>
                    <a:pt x="1320333" y="1781551"/>
                  </a:lnTo>
                  <a:cubicBezTo>
                    <a:pt x="1320448" y="1781436"/>
                    <a:pt x="157089" y="-14890"/>
                    <a:pt x="1163474" y="93"/>
                  </a:cubicBezTo>
                  <a:close/>
                </a:path>
              </a:pathLst>
            </a:custGeom>
            <a:gradFill flip="none" rotWithShape="1">
              <a:gsLst>
                <a:gs pos="47000">
                  <a:schemeClr val="accent1"/>
                </a:gs>
                <a:gs pos="100000">
                  <a:schemeClr val="accent4"/>
                </a:gs>
              </a:gsLst>
              <a:lin ang="11400000" scaled="0"/>
              <a:tileRect/>
            </a:gradFill>
            <a:ln w="11517"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67" name="Freeform: Shape 66">
              <a:extLst>
                <a:ext uri="{FF2B5EF4-FFF2-40B4-BE49-F238E27FC236}">
                  <a16:creationId xmlns:a16="http://schemas.microsoft.com/office/drawing/2014/main" id="{0E2EC1A7-E43C-4E4A-8AE9-3DA87EAE9C66}"/>
                </a:ext>
              </a:extLst>
            </p:cNvPr>
            <p:cNvSpPr/>
            <p:nvPr/>
          </p:nvSpPr>
          <p:spPr>
            <a:xfrm>
              <a:off x="4428912" y="9720062"/>
              <a:ext cx="829818" cy="507111"/>
            </a:xfrm>
            <a:custGeom>
              <a:avLst/>
              <a:gdLst>
                <a:gd name="connsiteX0" fmla="*/ 757785 w 829818"/>
                <a:gd name="connsiteY0" fmla="*/ 334051 h 507111"/>
                <a:gd name="connsiteX1" fmla="*/ 829011 w 829818"/>
                <a:gd name="connsiteY1" fmla="*/ 232514 h 507111"/>
                <a:gd name="connsiteX2" fmla="*/ 750524 w 829818"/>
                <a:gd name="connsiteY2" fmla="*/ 15839 h 507111"/>
                <a:gd name="connsiteX3" fmla="*/ 39416 w 829818"/>
                <a:gd name="connsiteY3" fmla="*/ 64130 h 507111"/>
                <a:gd name="connsiteX4" fmla="*/ 218518 w 829818"/>
                <a:gd name="connsiteY4" fmla="*/ 510273 h 507111"/>
                <a:gd name="connsiteX5" fmla="*/ 757785 w 829818"/>
                <a:gd name="connsiteY5" fmla="*/ 334051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818" h="507111">
                  <a:moveTo>
                    <a:pt x="757785" y="334051"/>
                  </a:moveTo>
                  <a:cubicBezTo>
                    <a:pt x="798815" y="316302"/>
                    <a:pt x="826245" y="277116"/>
                    <a:pt x="829011" y="232514"/>
                  </a:cubicBezTo>
                  <a:cubicBezTo>
                    <a:pt x="833966" y="154603"/>
                    <a:pt x="827282" y="40157"/>
                    <a:pt x="750524" y="15839"/>
                  </a:cubicBezTo>
                  <a:cubicBezTo>
                    <a:pt x="631813" y="-21733"/>
                    <a:pt x="142567" y="12842"/>
                    <a:pt x="39416" y="64130"/>
                  </a:cubicBezTo>
                  <a:cubicBezTo>
                    <a:pt x="-63735" y="115417"/>
                    <a:pt x="49443" y="504855"/>
                    <a:pt x="218518" y="510273"/>
                  </a:cubicBezTo>
                  <a:cubicBezTo>
                    <a:pt x="305880" y="513039"/>
                    <a:pt x="621902" y="392600"/>
                    <a:pt x="757785" y="334051"/>
                  </a:cubicBezTo>
                  <a:close/>
                </a:path>
              </a:pathLst>
            </a:custGeom>
            <a:solidFill>
              <a:srgbClr val="E9F6FD"/>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68" name="Freeform: Shape 67">
              <a:extLst>
                <a:ext uri="{FF2B5EF4-FFF2-40B4-BE49-F238E27FC236}">
                  <a16:creationId xmlns:a16="http://schemas.microsoft.com/office/drawing/2014/main" id="{B586E17A-F3A2-4EBD-BE9A-B848E7597374}"/>
                </a:ext>
              </a:extLst>
            </p:cNvPr>
            <p:cNvSpPr/>
            <p:nvPr/>
          </p:nvSpPr>
          <p:spPr>
            <a:xfrm>
              <a:off x="4942888" y="9755379"/>
              <a:ext cx="368808" cy="253556"/>
            </a:xfrm>
            <a:custGeom>
              <a:avLst/>
              <a:gdLst>
                <a:gd name="connsiteX0" fmla="*/ 346038 w 368808"/>
                <a:gd name="connsiteY0" fmla="*/ 0 h 253555"/>
                <a:gd name="connsiteX1" fmla="*/ 97669 w 368808"/>
                <a:gd name="connsiteY1" fmla="*/ 36996 h 253555"/>
                <a:gd name="connsiteX2" fmla="*/ 15263 w 368808"/>
                <a:gd name="connsiteY2" fmla="*/ 95429 h 253555"/>
                <a:gd name="connsiteX3" fmla="*/ 5236 w 368808"/>
                <a:gd name="connsiteY3" fmla="*/ 188092 h 253555"/>
                <a:gd name="connsiteX4" fmla="*/ 126367 w 368808"/>
                <a:gd name="connsiteY4" fmla="*/ 258281 h 253555"/>
                <a:gd name="connsiteX5" fmla="*/ 371970 w 368808"/>
                <a:gd name="connsiteY5" fmla="*/ 221054 h 253555"/>
                <a:gd name="connsiteX6" fmla="*/ 346038 w 368808"/>
                <a:gd name="connsiteY6" fmla="*/ 0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808" h="253555">
                  <a:moveTo>
                    <a:pt x="346038" y="0"/>
                  </a:moveTo>
                  <a:lnTo>
                    <a:pt x="97669" y="36996"/>
                  </a:lnTo>
                  <a:cubicBezTo>
                    <a:pt x="62517" y="42297"/>
                    <a:pt x="30822" y="63389"/>
                    <a:pt x="15263" y="95429"/>
                  </a:cubicBezTo>
                  <a:cubicBezTo>
                    <a:pt x="-872" y="128621"/>
                    <a:pt x="-4215" y="159510"/>
                    <a:pt x="5236" y="188092"/>
                  </a:cubicBezTo>
                  <a:cubicBezTo>
                    <a:pt x="21602" y="237881"/>
                    <a:pt x="74503" y="266233"/>
                    <a:pt x="126367" y="258281"/>
                  </a:cubicBezTo>
                  <a:lnTo>
                    <a:pt x="371970" y="221054"/>
                  </a:lnTo>
                  <a:lnTo>
                    <a:pt x="346038" y="0"/>
                  </a:ln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69" name="Freeform: Shape 68">
              <a:extLst>
                <a:ext uri="{FF2B5EF4-FFF2-40B4-BE49-F238E27FC236}">
                  <a16:creationId xmlns:a16="http://schemas.microsoft.com/office/drawing/2014/main" id="{80075A78-F0B1-49B1-B264-0BC513C8FA17}"/>
                </a:ext>
              </a:extLst>
            </p:cNvPr>
            <p:cNvSpPr/>
            <p:nvPr/>
          </p:nvSpPr>
          <p:spPr>
            <a:xfrm>
              <a:off x="5259271" y="8241368"/>
              <a:ext cx="5981605" cy="2097596"/>
            </a:xfrm>
            <a:custGeom>
              <a:avLst/>
              <a:gdLst>
                <a:gd name="connsiteX0" fmla="*/ 5979796 w 5981605"/>
                <a:gd name="connsiteY0" fmla="*/ 975090 h 2097595"/>
                <a:gd name="connsiteX1" fmla="*/ 5240912 w 5981605"/>
                <a:gd name="connsiteY1" fmla="*/ 6854 h 2097595"/>
                <a:gd name="connsiteX2" fmla="*/ 17438 w 5981605"/>
                <a:gd name="connsiteY2" fmla="*/ 1408324 h 2097595"/>
                <a:gd name="connsiteX3" fmla="*/ 68379 w 5981605"/>
                <a:gd name="connsiteY3" fmla="*/ 1843632 h 2097595"/>
                <a:gd name="connsiteX4" fmla="*/ 5266383 w 5981605"/>
                <a:gd name="connsiteY4" fmla="*/ 1943441 h 2097595"/>
                <a:gd name="connsiteX5" fmla="*/ 5979796 w 5981605"/>
                <a:gd name="connsiteY5" fmla="*/ 975090 h 20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605" h="2097595">
                  <a:moveTo>
                    <a:pt x="5979796" y="975090"/>
                  </a:moveTo>
                  <a:cubicBezTo>
                    <a:pt x="5979796" y="975090"/>
                    <a:pt x="5979796" y="-95145"/>
                    <a:pt x="5240912" y="6854"/>
                  </a:cubicBezTo>
                  <a:cubicBezTo>
                    <a:pt x="4502028" y="108737"/>
                    <a:pt x="560969" y="1068559"/>
                    <a:pt x="17438" y="1408324"/>
                  </a:cubicBezTo>
                  <a:cubicBezTo>
                    <a:pt x="-18982" y="1554003"/>
                    <a:pt x="3377" y="1699106"/>
                    <a:pt x="68379" y="1843632"/>
                  </a:cubicBezTo>
                  <a:cubicBezTo>
                    <a:pt x="68379" y="1843632"/>
                    <a:pt x="4400030" y="2342561"/>
                    <a:pt x="5266383" y="1943441"/>
                  </a:cubicBezTo>
                  <a:cubicBezTo>
                    <a:pt x="5266268" y="1943326"/>
                    <a:pt x="6038229" y="1660381"/>
                    <a:pt x="5979796" y="975090"/>
                  </a:cubicBezTo>
                  <a:close/>
                </a:path>
              </a:pathLst>
            </a:custGeom>
            <a:solidFill>
              <a:srgbClr val="051A54"/>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70" name="Freeform: Shape 69">
              <a:extLst>
                <a:ext uri="{FF2B5EF4-FFF2-40B4-BE49-F238E27FC236}">
                  <a16:creationId xmlns:a16="http://schemas.microsoft.com/office/drawing/2014/main" id="{3126BF45-3A4E-4BBD-9B38-101F7A4A367D}"/>
                </a:ext>
              </a:extLst>
            </p:cNvPr>
            <p:cNvSpPr/>
            <p:nvPr/>
          </p:nvSpPr>
          <p:spPr>
            <a:xfrm>
              <a:off x="6078570" y="7437304"/>
              <a:ext cx="1899931" cy="1657492"/>
            </a:xfrm>
            <a:custGeom>
              <a:avLst/>
              <a:gdLst>
                <a:gd name="connsiteX0" fmla="*/ 0 w 1682686"/>
                <a:gd name="connsiteY0" fmla="*/ 0 h 875919"/>
                <a:gd name="connsiteX1" fmla="*/ 1682802 w 1682686"/>
                <a:gd name="connsiteY1" fmla="*/ 0 h 875919"/>
                <a:gd name="connsiteX2" fmla="*/ 1682802 w 1682686"/>
                <a:gd name="connsiteY2" fmla="*/ 882488 h 875919"/>
                <a:gd name="connsiteX3" fmla="*/ 0 w 1682686"/>
                <a:gd name="connsiteY3" fmla="*/ 882488 h 875919"/>
              </a:gdLst>
              <a:ahLst/>
              <a:cxnLst>
                <a:cxn ang="0">
                  <a:pos x="connsiteX0" y="connsiteY0"/>
                </a:cxn>
                <a:cxn ang="0">
                  <a:pos x="connsiteX1" y="connsiteY1"/>
                </a:cxn>
                <a:cxn ang="0">
                  <a:pos x="connsiteX2" y="connsiteY2"/>
                </a:cxn>
                <a:cxn ang="0">
                  <a:pos x="connsiteX3" y="connsiteY3"/>
                </a:cxn>
              </a:cxnLst>
              <a:rect l="l" t="t" r="r" b="b"/>
              <a:pathLst>
                <a:path w="1682686" h="875919">
                  <a:moveTo>
                    <a:pt x="0" y="0"/>
                  </a:moveTo>
                  <a:lnTo>
                    <a:pt x="1682802" y="0"/>
                  </a:lnTo>
                  <a:lnTo>
                    <a:pt x="1682802" y="882488"/>
                  </a:lnTo>
                  <a:lnTo>
                    <a:pt x="0" y="882488"/>
                  </a:lnTo>
                  <a:close/>
                </a:path>
              </a:pathLst>
            </a:custGeom>
            <a:blipFill dpi="0" rotWithShape="1">
              <a:blip r:embed="rId3">
                <a:extLst>
                  <a:ext uri="{28A0092B-C50C-407E-A947-70E740481C1C}">
                    <a14:useLocalDpi xmlns:a14="http://schemas.microsoft.com/office/drawing/2010/main" val="0"/>
                  </a:ext>
                </a:extLst>
              </a:blip>
              <a:srcRect/>
              <a:stretch>
                <a:fillRect/>
              </a:stretch>
            </a:blipFill>
            <a:ln w="11517" cap="flat">
              <a:noFill/>
              <a:prstDash val="solid"/>
              <a:miter/>
            </a:ln>
          </p:spPr>
          <p:txBody>
            <a:bodyPr rtlCol="0" anchor="ctr"/>
            <a:lstStyle/>
            <a:p>
              <a:pPr defTabSz="228554"/>
              <a:endParaRPr lang="en-US" sz="900">
                <a:solidFill>
                  <a:srgbClr val="172144"/>
                </a:solidFill>
                <a:latin typeface="Calibri"/>
              </a:endParaRPr>
            </a:p>
          </p:txBody>
        </p:sp>
        <p:sp>
          <p:nvSpPr>
            <p:cNvPr id="83" name="Freeform: Shape 82">
              <a:extLst>
                <a:ext uri="{FF2B5EF4-FFF2-40B4-BE49-F238E27FC236}">
                  <a16:creationId xmlns:a16="http://schemas.microsoft.com/office/drawing/2014/main" id="{01C78F46-718E-4A74-8384-E92892F8CC19}"/>
                </a:ext>
              </a:extLst>
            </p:cNvPr>
            <p:cNvSpPr/>
            <p:nvPr/>
          </p:nvSpPr>
          <p:spPr>
            <a:xfrm>
              <a:off x="6052034" y="8341387"/>
              <a:ext cx="322707" cy="253556"/>
            </a:xfrm>
            <a:custGeom>
              <a:avLst/>
              <a:gdLst>
                <a:gd name="connsiteX0" fmla="*/ 284882 w 322707"/>
                <a:gd name="connsiteY0" fmla="*/ 186323 h 253555"/>
                <a:gd name="connsiteX1" fmla="*/ 29137 w 322707"/>
                <a:gd name="connsiteY1" fmla="*/ 258470 h 253555"/>
                <a:gd name="connsiteX2" fmla="*/ 3782 w 322707"/>
                <a:gd name="connsiteY2" fmla="*/ 168574 h 253555"/>
                <a:gd name="connsiteX3" fmla="*/ 72587 w 322707"/>
                <a:gd name="connsiteY3" fmla="*/ 45599 h 253555"/>
                <a:gd name="connsiteX4" fmla="*/ 224259 w 322707"/>
                <a:gd name="connsiteY4" fmla="*/ 2840 h 253555"/>
                <a:gd name="connsiteX5" fmla="*/ 317614 w 322707"/>
                <a:gd name="connsiteY5" fmla="*/ 55165 h 253555"/>
                <a:gd name="connsiteX6" fmla="*/ 331214 w 322707"/>
                <a:gd name="connsiteY6" fmla="*/ 103571 h 253555"/>
                <a:gd name="connsiteX7" fmla="*/ 284882 w 322707"/>
                <a:gd name="connsiteY7" fmla="*/ 186323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707" h="253555">
                  <a:moveTo>
                    <a:pt x="284882" y="186323"/>
                  </a:moveTo>
                  <a:lnTo>
                    <a:pt x="29137" y="258470"/>
                  </a:lnTo>
                  <a:lnTo>
                    <a:pt x="3782" y="168574"/>
                  </a:lnTo>
                  <a:cubicBezTo>
                    <a:pt x="-11201" y="115557"/>
                    <a:pt x="19686" y="60582"/>
                    <a:pt x="72587" y="45599"/>
                  </a:cubicBezTo>
                  <a:lnTo>
                    <a:pt x="224259" y="2840"/>
                  </a:lnTo>
                  <a:cubicBezTo>
                    <a:pt x="264483" y="-8454"/>
                    <a:pt x="306320" y="14942"/>
                    <a:pt x="317614" y="55165"/>
                  </a:cubicBezTo>
                  <a:lnTo>
                    <a:pt x="331214" y="103571"/>
                  </a:lnTo>
                  <a:cubicBezTo>
                    <a:pt x="341356" y="139184"/>
                    <a:pt x="320611" y="176180"/>
                    <a:pt x="284882" y="186323"/>
                  </a:cubicBez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85" name="Freeform: Shape 84">
              <a:extLst>
                <a:ext uri="{FF2B5EF4-FFF2-40B4-BE49-F238E27FC236}">
                  <a16:creationId xmlns:a16="http://schemas.microsoft.com/office/drawing/2014/main" id="{1732A522-AFAA-42AA-9528-A07D79EBEAAC}"/>
                </a:ext>
              </a:extLst>
            </p:cNvPr>
            <p:cNvSpPr/>
            <p:nvPr/>
          </p:nvSpPr>
          <p:spPr>
            <a:xfrm>
              <a:off x="7616413" y="8341387"/>
              <a:ext cx="322707" cy="253556"/>
            </a:xfrm>
            <a:custGeom>
              <a:avLst/>
              <a:gdLst>
                <a:gd name="connsiteX0" fmla="*/ 48905 w 322707"/>
                <a:gd name="connsiteY0" fmla="*/ 186323 h 253555"/>
                <a:gd name="connsiteX1" fmla="*/ 304650 w 322707"/>
                <a:gd name="connsiteY1" fmla="*/ 258470 h 253555"/>
                <a:gd name="connsiteX2" fmla="*/ 330005 w 322707"/>
                <a:gd name="connsiteY2" fmla="*/ 168574 h 253555"/>
                <a:gd name="connsiteX3" fmla="*/ 261200 w 322707"/>
                <a:gd name="connsiteY3" fmla="*/ 45599 h 253555"/>
                <a:gd name="connsiteX4" fmla="*/ 109527 w 322707"/>
                <a:gd name="connsiteY4" fmla="*/ 2840 h 253555"/>
                <a:gd name="connsiteX5" fmla="*/ 16173 w 322707"/>
                <a:gd name="connsiteY5" fmla="*/ 55165 h 253555"/>
                <a:gd name="connsiteX6" fmla="*/ 2573 w 322707"/>
                <a:gd name="connsiteY6" fmla="*/ 103571 h 253555"/>
                <a:gd name="connsiteX7" fmla="*/ 48905 w 322707"/>
                <a:gd name="connsiteY7" fmla="*/ 186323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707" h="253555">
                  <a:moveTo>
                    <a:pt x="48905" y="186323"/>
                  </a:moveTo>
                  <a:lnTo>
                    <a:pt x="304650" y="258470"/>
                  </a:lnTo>
                  <a:lnTo>
                    <a:pt x="330005" y="168574"/>
                  </a:lnTo>
                  <a:cubicBezTo>
                    <a:pt x="344988" y="115557"/>
                    <a:pt x="314100" y="60582"/>
                    <a:pt x="261200" y="45599"/>
                  </a:cubicBezTo>
                  <a:lnTo>
                    <a:pt x="109527" y="2840"/>
                  </a:lnTo>
                  <a:cubicBezTo>
                    <a:pt x="69304" y="-8454"/>
                    <a:pt x="27467" y="14942"/>
                    <a:pt x="16173" y="55165"/>
                  </a:cubicBezTo>
                  <a:lnTo>
                    <a:pt x="2573" y="103571"/>
                  </a:lnTo>
                  <a:cubicBezTo>
                    <a:pt x="-7569" y="139184"/>
                    <a:pt x="13176" y="176180"/>
                    <a:pt x="48905" y="186323"/>
                  </a:cubicBez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86" name="Freeform: Shape 85">
              <a:extLst>
                <a:ext uri="{FF2B5EF4-FFF2-40B4-BE49-F238E27FC236}">
                  <a16:creationId xmlns:a16="http://schemas.microsoft.com/office/drawing/2014/main" id="{E4702C42-0704-4536-8E62-B2AA51AA7AA2}"/>
                </a:ext>
              </a:extLst>
            </p:cNvPr>
            <p:cNvSpPr/>
            <p:nvPr/>
          </p:nvSpPr>
          <p:spPr>
            <a:xfrm>
              <a:off x="7356325" y="8461900"/>
              <a:ext cx="622364" cy="541687"/>
            </a:xfrm>
            <a:custGeom>
              <a:avLst/>
              <a:gdLst>
                <a:gd name="connsiteX0" fmla="*/ 243067 w 622363"/>
                <a:gd name="connsiteY0" fmla="*/ 552982 h 541686"/>
                <a:gd name="connsiteX1" fmla="*/ 490745 w 622363"/>
                <a:gd name="connsiteY1" fmla="*/ 552982 h 541686"/>
                <a:gd name="connsiteX2" fmla="*/ 626974 w 622363"/>
                <a:gd name="connsiteY2" fmla="*/ 416753 h 541686"/>
                <a:gd name="connsiteX3" fmla="*/ 626974 w 622363"/>
                <a:gd name="connsiteY3" fmla="*/ 121015 h 541686"/>
                <a:gd name="connsiteX4" fmla="*/ 505958 w 622363"/>
                <a:gd name="connsiteY4" fmla="*/ 0 h 541686"/>
                <a:gd name="connsiteX5" fmla="*/ 161354 w 622363"/>
                <a:gd name="connsiteY5" fmla="*/ 0 h 541686"/>
                <a:gd name="connsiteX6" fmla="*/ 0 w 622363"/>
                <a:gd name="connsiteY6" fmla="*/ 161354 h 541686"/>
                <a:gd name="connsiteX7" fmla="*/ 0 w 622363"/>
                <a:gd name="connsiteY7" fmla="*/ 310029 h 541686"/>
                <a:gd name="connsiteX8" fmla="*/ 243067 w 622363"/>
                <a:gd name="connsiteY8" fmla="*/ 552982 h 54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63" h="541686">
                  <a:moveTo>
                    <a:pt x="243067" y="552982"/>
                  </a:moveTo>
                  <a:lnTo>
                    <a:pt x="490745" y="552982"/>
                  </a:lnTo>
                  <a:cubicBezTo>
                    <a:pt x="566005" y="552982"/>
                    <a:pt x="626974" y="492013"/>
                    <a:pt x="626974" y="416753"/>
                  </a:cubicBezTo>
                  <a:lnTo>
                    <a:pt x="626974" y="121015"/>
                  </a:lnTo>
                  <a:cubicBezTo>
                    <a:pt x="626974" y="54169"/>
                    <a:pt x="572805" y="0"/>
                    <a:pt x="505958" y="0"/>
                  </a:cubicBezTo>
                  <a:lnTo>
                    <a:pt x="161354" y="0"/>
                  </a:lnTo>
                  <a:cubicBezTo>
                    <a:pt x="72263" y="0"/>
                    <a:pt x="0" y="72264"/>
                    <a:pt x="0" y="161354"/>
                  </a:cubicBezTo>
                  <a:lnTo>
                    <a:pt x="0" y="310029"/>
                  </a:lnTo>
                  <a:cubicBezTo>
                    <a:pt x="115" y="444183"/>
                    <a:pt x="108913" y="552982"/>
                    <a:pt x="243067" y="552982"/>
                  </a:cubicBez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87" name="Freeform: Shape 86">
              <a:extLst>
                <a:ext uri="{FF2B5EF4-FFF2-40B4-BE49-F238E27FC236}">
                  <a16:creationId xmlns:a16="http://schemas.microsoft.com/office/drawing/2014/main" id="{6CFF6AEC-6FA5-498C-8A56-7A96DFF74A12}"/>
                </a:ext>
              </a:extLst>
            </p:cNvPr>
            <p:cNvSpPr/>
            <p:nvPr/>
          </p:nvSpPr>
          <p:spPr>
            <a:xfrm>
              <a:off x="6818557" y="4483845"/>
              <a:ext cx="691515" cy="679990"/>
            </a:xfrm>
            <a:custGeom>
              <a:avLst/>
              <a:gdLst>
                <a:gd name="connsiteX0" fmla="*/ 691630 w 691515"/>
                <a:gd name="connsiteY0" fmla="*/ 0 h 679989"/>
                <a:gd name="connsiteX1" fmla="*/ 621326 w 691515"/>
                <a:gd name="connsiteY1" fmla="*/ 230390 h 679989"/>
                <a:gd name="connsiteX2" fmla="*/ 544914 w 691515"/>
                <a:gd name="connsiteY2" fmla="*/ 480949 h 679989"/>
                <a:gd name="connsiteX3" fmla="*/ 343913 w 691515"/>
                <a:gd name="connsiteY3" fmla="*/ 688864 h 679989"/>
                <a:gd name="connsiteX4" fmla="*/ 328815 w 691515"/>
                <a:gd name="connsiteY4" fmla="*/ 688403 h 679989"/>
                <a:gd name="connsiteX5" fmla="*/ 141530 w 691515"/>
                <a:gd name="connsiteY5" fmla="*/ 481410 h 679989"/>
                <a:gd name="connsiteX6" fmla="*/ 64887 w 691515"/>
                <a:gd name="connsiteY6" fmla="*/ 229929 h 679989"/>
                <a:gd name="connsiteX7" fmla="*/ 0 w 691515"/>
                <a:gd name="connsiteY7" fmla="*/ 17518 h 679989"/>
                <a:gd name="connsiteX8" fmla="*/ 691630 w 691515"/>
                <a:gd name="connsiteY8" fmla="*/ 0 h 67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1515" h="679989">
                  <a:moveTo>
                    <a:pt x="691630" y="0"/>
                  </a:moveTo>
                  <a:lnTo>
                    <a:pt x="621326" y="230390"/>
                  </a:lnTo>
                  <a:lnTo>
                    <a:pt x="544914" y="480949"/>
                  </a:lnTo>
                  <a:cubicBezTo>
                    <a:pt x="544914" y="593205"/>
                    <a:pt x="456054" y="688403"/>
                    <a:pt x="343913" y="688864"/>
                  </a:cubicBezTo>
                  <a:cubicBezTo>
                    <a:pt x="338958" y="688864"/>
                    <a:pt x="333887" y="688749"/>
                    <a:pt x="328815" y="688403"/>
                  </a:cubicBezTo>
                  <a:cubicBezTo>
                    <a:pt x="222207" y="681258"/>
                    <a:pt x="141530" y="588364"/>
                    <a:pt x="141530" y="481410"/>
                  </a:cubicBezTo>
                  <a:lnTo>
                    <a:pt x="64887" y="229929"/>
                  </a:lnTo>
                  <a:lnTo>
                    <a:pt x="0" y="17518"/>
                  </a:lnTo>
                  <a:lnTo>
                    <a:pt x="691630" y="0"/>
                  </a:ln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88" name="Freeform: Shape 87">
              <a:extLst>
                <a:ext uri="{FF2B5EF4-FFF2-40B4-BE49-F238E27FC236}">
                  <a16:creationId xmlns:a16="http://schemas.microsoft.com/office/drawing/2014/main" id="{B51AC899-0B2A-46C6-9DBE-B0A2BB143DD8}"/>
                </a:ext>
              </a:extLst>
            </p:cNvPr>
            <p:cNvSpPr/>
            <p:nvPr/>
          </p:nvSpPr>
          <p:spPr>
            <a:xfrm>
              <a:off x="6818557" y="4483845"/>
              <a:ext cx="691515" cy="507111"/>
            </a:xfrm>
            <a:custGeom>
              <a:avLst/>
              <a:gdLst>
                <a:gd name="connsiteX0" fmla="*/ 691630 w 691515"/>
                <a:gd name="connsiteY0" fmla="*/ 0 h 507111"/>
                <a:gd name="connsiteX1" fmla="*/ 621326 w 691515"/>
                <a:gd name="connsiteY1" fmla="*/ 230390 h 507111"/>
                <a:gd name="connsiteX2" fmla="*/ 343337 w 691515"/>
                <a:gd name="connsiteY2" fmla="*/ 517714 h 507111"/>
                <a:gd name="connsiteX3" fmla="*/ 64887 w 691515"/>
                <a:gd name="connsiteY3" fmla="*/ 229929 h 507111"/>
                <a:gd name="connsiteX4" fmla="*/ 0 w 691515"/>
                <a:gd name="connsiteY4" fmla="*/ 17518 h 507111"/>
                <a:gd name="connsiteX5" fmla="*/ 691630 w 691515"/>
                <a:gd name="connsiteY5" fmla="*/ 0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15" h="507111">
                  <a:moveTo>
                    <a:pt x="691630" y="0"/>
                  </a:moveTo>
                  <a:lnTo>
                    <a:pt x="621326" y="230390"/>
                  </a:lnTo>
                  <a:cubicBezTo>
                    <a:pt x="554825" y="311528"/>
                    <a:pt x="453979" y="517714"/>
                    <a:pt x="343337" y="517714"/>
                  </a:cubicBezTo>
                  <a:cubicBezTo>
                    <a:pt x="232579" y="517714"/>
                    <a:pt x="131388" y="311182"/>
                    <a:pt x="64887" y="229929"/>
                  </a:cubicBezTo>
                  <a:lnTo>
                    <a:pt x="0" y="17518"/>
                  </a:lnTo>
                  <a:lnTo>
                    <a:pt x="691630" y="0"/>
                  </a:lnTo>
                  <a:close/>
                </a:path>
              </a:pathLst>
            </a:custGeom>
            <a:solidFill>
              <a:srgbClr val="F29EA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89" name="Freeform: Shape 88">
              <a:extLst>
                <a:ext uri="{FF2B5EF4-FFF2-40B4-BE49-F238E27FC236}">
                  <a16:creationId xmlns:a16="http://schemas.microsoft.com/office/drawing/2014/main" id="{CC8BB594-2851-405C-846D-1E741B8F05C0}"/>
                </a:ext>
              </a:extLst>
            </p:cNvPr>
            <p:cNvSpPr/>
            <p:nvPr/>
          </p:nvSpPr>
          <p:spPr>
            <a:xfrm>
              <a:off x="6670688" y="3503392"/>
              <a:ext cx="979646" cy="1244727"/>
            </a:xfrm>
            <a:custGeom>
              <a:avLst/>
              <a:gdLst>
                <a:gd name="connsiteX0" fmla="*/ 491206 w 979646"/>
                <a:gd name="connsiteY0" fmla="*/ 1249452 h 1244727"/>
                <a:gd name="connsiteX1" fmla="*/ 491206 w 979646"/>
                <a:gd name="connsiteY1" fmla="*/ 1249452 h 1244727"/>
                <a:gd name="connsiteX2" fmla="*/ 139456 w 979646"/>
                <a:gd name="connsiteY2" fmla="*/ 965931 h 1244727"/>
                <a:gd name="connsiteX3" fmla="*/ 0 w 979646"/>
                <a:gd name="connsiteY3" fmla="*/ 323860 h 1244727"/>
                <a:gd name="connsiteX4" fmla="*/ 323860 w 979646"/>
                <a:gd name="connsiteY4" fmla="*/ 0 h 1244727"/>
                <a:gd name="connsiteX5" fmla="*/ 658323 w 979646"/>
                <a:gd name="connsiteY5" fmla="*/ 0 h 1244727"/>
                <a:gd name="connsiteX6" fmla="*/ 982182 w 979646"/>
                <a:gd name="connsiteY6" fmla="*/ 323860 h 1244727"/>
                <a:gd name="connsiteX7" fmla="*/ 842727 w 979646"/>
                <a:gd name="connsiteY7" fmla="*/ 965931 h 1244727"/>
                <a:gd name="connsiteX8" fmla="*/ 491206 w 979646"/>
                <a:gd name="connsiteY8" fmla="*/ 1249452 h 124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646" h="1244727">
                  <a:moveTo>
                    <a:pt x="491206" y="1249452"/>
                  </a:moveTo>
                  <a:lnTo>
                    <a:pt x="491206" y="1249452"/>
                  </a:lnTo>
                  <a:cubicBezTo>
                    <a:pt x="321901" y="1249452"/>
                    <a:pt x="175414" y="1131434"/>
                    <a:pt x="139456" y="965931"/>
                  </a:cubicBezTo>
                  <a:lnTo>
                    <a:pt x="0" y="323860"/>
                  </a:lnTo>
                  <a:cubicBezTo>
                    <a:pt x="0" y="144988"/>
                    <a:pt x="144988" y="0"/>
                    <a:pt x="323860" y="0"/>
                  </a:cubicBezTo>
                  <a:lnTo>
                    <a:pt x="658323" y="0"/>
                  </a:lnTo>
                  <a:cubicBezTo>
                    <a:pt x="837194" y="0"/>
                    <a:pt x="982182" y="144988"/>
                    <a:pt x="982182" y="323860"/>
                  </a:cubicBezTo>
                  <a:lnTo>
                    <a:pt x="842727" y="965931"/>
                  </a:lnTo>
                  <a:cubicBezTo>
                    <a:pt x="806998" y="1131434"/>
                    <a:pt x="660512" y="1249452"/>
                    <a:pt x="491206" y="1249452"/>
                  </a:cubicBez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0" name="Freeform: Shape 89">
              <a:extLst>
                <a:ext uri="{FF2B5EF4-FFF2-40B4-BE49-F238E27FC236}">
                  <a16:creationId xmlns:a16="http://schemas.microsoft.com/office/drawing/2014/main" id="{CD61A331-EFAD-4C2A-8E34-068A7696A554}"/>
                </a:ext>
              </a:extLst>
            </p:cNvPr>
            <p:cNvSpPr/>
            <p:nvPr/>
          </p:nvSpPr>
          <p:spPr>
            <a:xfrm>
              <a:off x="6560947" y="3534510"/>
              <a:ext cx="265081" cy="622364"/>
            </a:xfrm>
            <a:custGeom>
              <a:avLst/>
              <a:gdLst>
                <a:gd name="connsiteX0" fmla="*/ 182120 w 265080"/>
                <a:gd name="connsiteY0" fmla="*/ 625706 h 622363"/>
                <a:gd name="connsiteX1" fmla="*/ 6014 w 265080"/>
                <a:gd name="connsiteY1" fmla="*/ 281447 h 622363"/>
                <a:gd name="connsiteX2" fmla="*/ 229719 w 265080"/>
                <a:gd name="connsiteY2" fmla="*/ 0 h 622363"/>
                <a:gd name="connsiteX3" fmla="*/ 274437 w 265080"/>
                <a:gd name="connsiteY3" fmla="*/ 0 h 622363"/>
                <a:gd name="connsiteX4" fmla="*/ 182120 w 265080"/>
                <a:gd name="connsiteY4" fmla="*/ 625706 h 62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80" h="622363">
                  <a:moveTo>
                    <a:pt x="182120" y="625706"/>
                  </a:moveTo>
                  <a:lnTo>
                    <a:pt x="6014" y="281447"/>
                  </a:lnTo>
                  <a:cubicBezTo>
                    <a:pt x="-27294" y="137496"/>
                    <a:pt x="81965" y="0"/>
                    <a:pt x="229719" y="0"/>
                  </a:cubicBezTo>
                  <a:lnTo>
                    <a:pt x="274437" y="0"/>
                  </a:lnTo>
                  <a:lnTo>
                    <a:pt x="182120" y="625706"/>
                  </a:ln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1" name="Freeform: Shape 90">
              <a:extLst>
                <a:ext uri="{FF2B5EF4-FFF2-40B4-BE49-F238E27FC236}">
                  <a16:creationId xmlns:a16="http://schemas.microsoft.com/office/drawing/2014/main" id="{8E7BA219-AF59-4043-B128-EBDD819DE0E1}"/>
                </a:ext>
              </a:extLst>
            </p:cNvPr>
            <p:cNvSpPr/>
            <p:nvPr/>
          </p:nvSpPr>
          <p:spPr>
            <a:xfrm>
              <a:off x="7434466" y="3534510"/>
              <a:ext cx="265081" cy="610838"/>
            </a:xfrm>
            <a:custGeom>
              <a:avLst/>
              <a:gdLst>
                <a:gd name="connsiteX0" fmla="*/ 149021 w 265080"/>
                <a:gd name="connsiteY0" fmla="*/ 613259 h 610838"/>
                <a:gd name="connsiteX1" fmla="*/ 268423 w 265080"/>
                <a:gd name="connsiteY1" fmla="*/ 281447 h 610838"/>
                <a:gd name="connsiteX2" fmla="*/ 44718 w 265080"/>
                <a:gd name="connsiteY2" fmla="*/ 0 h 610838"/>
                <a:gd name="connsiteX3" fmla="*/ 0 w 265080"/>
                <a:gd name="connsiteY3" fmla="*/ 0 h 610838"/>
                <a:gd name="connsiteX4" fmla="*/ 149021 w 265080"/>
                <a:gd name="connsiteY4" fmla="*/ 613259 h 610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80" h="610838">
                  <a:moveTo>
                    <a:pt x="149021" y="613259"/>
                  </a:moveTo>
                  <a:lnTo>
                    <a:pt x="268423" y="281447"/>
                  </a:lnTo>
                  <a:cubicBezTo>
                    <a:pt x="301731" y="137496"/>
                    <a:pt x="192471" y="0"/>
                    <a:pt x="44718" y="0"/>
                  </a:cubicBezTo>
                  <a:lnTo>
                    <a:pt x="0" y="0"/>
                  </a:lnTo>
                  <a:lnTo>
                    <a:pt x="149021" y="613259"/>
                  </a:ln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2" name="Freeform: Shape 91">
              <a:extLst>
                <a:ext uri="{FF2B5EF4-FFF2-40B4-BE49-F238E27FC236}">
                  <a16:creationId xmlns:a16="http://schemas.microsoft.com/office/drawing/2014/main" id="{A97A1A87-D7D3-4BBF-A37E-2F85594FBADE}"/>
                </a:ext>
              </a:extLst>
            </p:cNvPr>
            <p:cNvSpPr/>
            <p:nvPr/>
          </p:nvSpPr>
          <p:spPr>
            <a:xfrm>
              <a:off x="6735690" y="3281761"/>
              <a:ext cx="910495" cy="564737"/>
            </a:xfrm>
            <a:custGeom>
              <a:avLst/>
              <a:gdLst>
                <a:gd name="connsiteX0" fmla="*/ 347025 w 910494"/>
                <a:gd name="connsiteY0" fmla="*/ 570269 h 564737"/>
                <a:gd name="connsiteX1" fmla="*/ 0 w 910494"/>
                <a:gd name="connsiteY1" fmla="*/ 570269 h 564737"/>
                <a:gd name="connsiteX2" fmla="*/ 28583 w 910494"/>
                <a:gd name="connsiteY2" fmla="*/ 298158 h 564737"/>
                <a:gd name="connsiteX3" fmla="*/ 326741 w 910494"/>
                <a:gd name="connsiteY3" fmla="*/ 0 h 564737"/>
                <a:gd name="connsiteX4" fmla="*/ 917295 w 910494"/>
                <a:gd name="connsiteY4" fmla="*/ 0 h 564737"/>
                <a:gd name="connsiteX5" fmla="*/ 917295 w 910494"/>
                <a:gd name="connsiteY5" fmla="*/ 0 h 564737"/>
                <a:gd name="connsiteX6" fmla="*/ 347025 w 910494"/>
                <a:gd name="connsiteY6" fmla="*/ 570269 h 56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494" h="564737">
                  <a:moveTo>
                    <a:pt x="347025" y="570269"/>
                  </a:moveTo>
                  <a:lnTo>
                    <a:pt x="0" y="570269"/>
                  </a:lnTo>
                  <a:lnTo>
                    <a:pt x="28583" y="298158"/>
                  </a:lnTo>
                  <a:cubicBezTo>
                    <a:pt x="28583" y="133462"/>
                    <a:pt x="162160" y="0"/>
                    <a:pt x="326741" y="0"/>
                  </a:cubicBezTo>
                  <a:lnTo>
                    <a:pt x="917295" y="0"/>
                  </a:lnTo>
                  <a:lnTo>
                    <a:pt x="917295" y="0"/>
                  </a:lnTo>
                  <a:cubicBezTo>
                    <a:pt x="917295" y="314985"/>
                    <a:pt x="662010" y="570269"/>
                    <a:pt x="347025" y="570269"/>
                  </a:cubicBez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3" name="Freeform: Shape 92">
              <a:extLst>
                <a:ext uri="{FF2B5EF4-FFF2-40B4-BE49-F238E27FC236}">
                  <a16:creationId xmlns:a16="http://schemas.microsoft.com/office/drawing/2014/main" id="{712DC4D8-92D8-4D4C-8EF1-6BEDB67D7C10}"/>
                </a:ext>
              </a:extLst>
            </p:cNvPr>
            <p:cNvSpPr/>
            <p:nvPr/>
          </p:nvSpPr>
          <p:spPr>
            <a:xfrm>
              <a:off x="6810604" y="3988605"/>
              <a:ext cx="230505" cy="230505"/>
            </a:xfrm>
            <a:custGeom>
              <a:avLst/>
              <a:gdLst>
                <a:gd name="connsiteX0" fmla="*/ 232349 w 230505"/>
                <a:gd name="connsiteY0" fmla="*/ 116175 h 230505"/>
                <a:gd name="connsiteX1" fmla="*/ 116175 w 230505"/>
                <a:gd name="connsiteY1" fmla="*/ 232349 h 230505"/>
                <a:gd name="connsiteX2" fmla="*/ 0 w 230505"/>
                <a:gd name="connsiteY2" fmla="*/ 116175 h 230505"/>
                <a:gd name="connsiteX3" fmla="*/ 116175 w 230505"/>
                <a:gd name="connsiteY3" fmla="*/ 0 h 230505"/>
                <a:gd name="connsiteX4" fmla="*/ 232349 w 230505"/>
                <a:gd name="connsiteY4" fmla="*/ 116175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5" h="230505">
                  <a:moveTo>
                    <a:pt x="232349" y="116175"/>
                  </a:moveTo>
                  <a:cubicBezTo>
                    <a:pt x="232349" y="180336"/>
                    <a:pt x="180336" y="232349"/>
                    <a:pt x="116175" y="232349"/>
                  </a:cubicBezTo>
                  <a:cubicBezTo>
                    <a:pt x="52013" y="232349"/>
                    <a:pt x="0" y="180336"/>
                    <a:pt x="0" y="116175"/>
                  </a:cubicBezTo>
                  <a:cubicBezTo>
                    <a:pt x="0" y="52013"/>
                    <a:pt x="52013" y="0"/>
                    <a:pt x="116175" y="0"/>
                  </a:cubicBezTo>
                  <a:cubicBezTo>
                    <a:pt x="180336" y="0"/>
                    <a:pt x="232349" y="52013"/>
                    <a:pt x="232349" y="116175"/>
                  </a:cubicBezTo>
                  <a:close/>
                </a:path>
              </a:pathLst>
            </a:custGeom>
            <a:noFill/>
            <a:ln w="23035" cap="flat">
              <a:solidFill>
                <a:srgbClr val="001149"/>
              </a:solidFill>
              <a:prstDash val="solid"/>
              <a:miter/>
            </a:ln>
          </p:spPr>
          <p:txBody>
            <a:bodyPr rtlCol="0" anchor="ctr"/>
            <a:lstStyle/>
            <a:p>
              <a:pPr defTabSz="228554"/>
              <a:endParaRPr lang="en-US" sz="900">
                <a:solidFill>
                  <a:srgbClr val="172144"/>
                </a:solidFill>
                <a:latin typeface="Calibri"/>
              </a:endParaRPr>
            </a:p>
          </p:txBody>
        </p:sp>
        <p:sp>
          <p:nvSpPr>
            <p:cNvPr id="94" name="Freeform: Shape 93">
              <a:extLst>
                <a:ext uri="{FF2B5EF4-FFF2-40B4-BE49-F238E27FC236}">
                  <a16:creationId xmlns:a16="http://schemas.microsoft.com/office/drawing/2014/main" id="{6D08F435-C7A7-40AA-8A92-D6C57B4E3E5B}"/>
                </a:ext>
              </a:extLst>
            </p:cNvPr>
            <p:cNvSpPr/>
            <p:nvPr/>
          </p:nvSpPr>
          <p:spPr>
            <a:xfrm>
              <a:off x="7256286" y="3988605"/>
              <a:ext cx="230505" cy="230505"/>
            </a:xfrm>
            <a:custGeom>
              <a:avLst/>
              <a:gdLst>
                <a:gd name="connsiteX0" fmla="*/ 232349 w 230505"/>
                <a:gd name="connsiteY0" fmla="*/ 116175 h 230505"/>
                <a:gd name="connsiteX1" fmla="*/ 116175 w 230505"/>
                <a:gd name="connsiteY1" fmla="*/ 232349 h 230505"/>
                <a:gd name="connsiteX2" fmla="*/ 0 w 230505"/>
                <a:gd name="connsiteY2" fmla="*/ 116175 h 230505"/>
                <a:gd name="connsiteX3" fmla="*/ 116175 w 230505"/>
                <a:gd name="connsiteY3" fmla="*/ 0 h 230505"/>
                <a:gd name="connsiteX4" fmla="*/ 232349 w 230505"/>
                <a:gd name="connsiteY4" fmla="*/ 116175 h 23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5" h="230505">
                  <a:moveTo>
                    <a:pt x="232349" y="116175"/>
                  </a:moveTo>
                  <a:cubicBezTo>
                    <a:pt x="232349" y="180336"/>
                    <a:pt x="180336" y="232349"/>
                    <a:pt x="116175" y="232349"/>
                  </a:cubicBezTo>
                  <a:cubicBezTo>
                    <a:pt x="52013" y="232349"/>
                    <a:pt x="0" y="180336"/>
                    <a:pt x="0" y="116175"/>
                  </a:cubicBezTo>
                  <a:cubicBezTo>
                    <a:pt x="0" y="52013"/>
                    <a:pt x="52013" y="0"/>
                    <a:pt x="116175" y="0"/>
                  </a:cubicBezTo>
                  <a:cubicBezTo>
                    <a:pt x="180336" y="0"/>
                    <a:pt x="232349" y="52013"/>
                    <a:pt x="232349" y="116175"/>
                  </a:cubicBezTo>
                  <a:close/>
                </a:path>
              </a:pathLst>
            </a:custGeom>
            <a:noFill/>
            <a:ln w="23035" cap="flat">
              <a:solidFill>
                <a:srgbClr val="001149"/>
              </a:solidFill>
              <a:prstDash val="solid"/>
              <a:miter/>
            </a:ln>
          </p:spPr>
          <p:txBody>
            <a:bodyPr rtlCol="0" anchor="ctr"/>
            <a:lstStyle/>
            <a:p>
              <a:pPr defTabSz="228554"/>
              <a:endParaRPr lang="en-US" sz="900">
                <a:solidFill>
                  <a:srgbClr val="172144"/>
                </a:solidFill>
                <a:latin typeface="Calibri"/>
              </a:endParaRPr>
            </a:p>
          </p:txBody>
        </p:sp>
        <p:sp>
          <p:nvSpPr>
            <p:cNvPr id="95" name="Freeform: Shape 94">
              <a:extLst>
                <a:ext uri="{FF2B5EF4-FFF2-40B4-BE49-F238E27FC236}">
                  <a16:creationId xmlns:a16="http://schemas.microsoft.com/office/drawing/2014/main" id="{4E018AC0-41BE-45CB-8980-3744F071F221}"/>
                </a:ext>
              </a:extLst>
            </p:cNvPr>
            <p:cNvSpPr/>
            <p:nvPr/>
          </p:nvSpPr>
          <p:spPr>
            <a:xfrm>
              <a:off x="7042838" y="4104779"/>
              <a:ext cx="207455" cy="11525"/>
            </a:xfrm>
            <a:custGeom>
              <a:avLst/>
              <a:gdLst>
                <a:gd name="connsiteX0" fmla="*/ 0 w 207454"/>
                <a:gd name="connsiteY0" fmla="*/ 0 h 0"/>
                <a:gd name="connsiteX1" fmla="*/ 213563 w 207454"/>
                <a:gd name="connsiteY1" fmla="*/ 0 h 0"/>
              </a:gdLst>
              <a:ahLst/>
              <a:cxnLst>
                <a:cxn ang="0">
                  <a:pos x="connsiteX0" y="connsiteY0"/>
                </a:cxn>
                <a:cxn ang="0">
                  <a:pos x="connsiteX1" y="connsiteY1"/>
                </a:cxn>
              </a:cxnLst>
              <a:rect l="l" t="t" r="r" b="b"/>
              <a:pathLst>
                <a:path w="207454">
                  <a:moveTo>
                    <a:pt x="0" y="0"/>
                  </a:moveTo>
                  <a:lnTo>
                    <a:pt x="213563" y="0"/>
                  </a:lnTo>
                </a:path>
              </a:pathLst>
            </a:custGeom>
            <a:ln w="23035" cap="flat">
              <a:solidFill>
                <a:srgbClr val="001149"/>
              </a:solidFill>
              <a:prstDash val="solid"/>
              <a:miter/>
            </a:ln>
          </p:spPr>
          <p:txBody>
            <a:bodyPr rtlCol="0" anchor="ctr"/>
            <a:lstStyle/>
            <a:p>
              <a:pPr defTabSz="228554"/>
              <a:endParaRPr lang="en-US" sz="900">
                <a:solidFill>
                  <a:srgbClr val="172144"/>
                </a:solidFill>
                <a:latin typeface="Calibri"/>
              </a:endParaRPr>
            </a:p>
          </p:txBody>
        </p:sp>
        <p:sp>
          <p:nvSpPr>
            <p:cNvPr id="96" name="Freeform: Shape 95">
              <a:extLst>
                <a:ext uri="{FF2B5EF4-FFF2-40B4-BE49-F238E27FC236}">
                  <a16:creationId xmlns:a16="http://schemas.microsoft.com/office/drawing/2014/main" id="{8281EA13-CC79-45BB-BF3D-DD5139515EED}"/>
                </a:ext>
              </a:extLst>
            </p:cNvPr>
            <p:cNvSpPr/>
            <p:nvPr/>
          </p:nvSpPr>
          <p:spPr>
            <a:xfrm>
              <a:off x="6880102" y="4093369"/>
              <a:ext cx="80677" cy="80677"/>
            </a:xfrm>
            <a:custGeom>
              <a:avLst/>
              <a:gdLst>
                <a:gd name="connsiteX0" fmla="*/ 88053 w 80676"/>
                <a:gd name="connsiteY0" fmla="*/ 44026 h 80676"/>
                <a:gd name="connsiteX1" fmla="*/ 44026 w 80676"/>
                <a:gd name="connsiteY1" fmla="*/ 88053 h 80676"/>
                <a:gd name="connsiteX2" fmla="*/ 0 w 80676"/>
                <a:gd name="connsiteY2" fmla="*/ 44026 h 80676"/>
                <a:gd name="connsiteX3" fmla="*/ 44026 w 80676"/>
                <a:gd name="connsiteY3" fmla="*/ 0 h 80676"/>
                <a:gd name="connsiteX4" fmla="*/ 88053 w 80676"/>
                <a:gd name="connsiteY4" fmla="*/ 44026 h 8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6" h="80676">
                  <a:moveTo>
                    <a:pt x="88053" y="44026"/>
                  </a:moveTo>
                  <a:cubicBezTo>
                    <a:pt x="88053" y="68342"/>
                    <a:pt x="68342" y="88053"/>
                    <a:pt x="44026" y="88053"/>
                  </a:cubicBezTo>
                  <a:cubicBezTo>
                    <a:pt x="19711" y="88053"/>
                    <a:pt x="0" y="68342"/>
                    <a:pt x="0" y="44026"/>
                  </a:cubicBezTo>
                  <a:cubicBezTo>
                    <a:pt x="0" y="19711"/>
                    <a:pt x="19711" y="0"/>
                    <a:pt x="44026" y="0"/>
                  </a:cubicBezTo>
                  <a:cubicBezTo>
                    <a:pt x="68342" y="0"/>
                    <a:pt x="88053" y="19711"/>
                    <a:pt x="88053" y="44026"/>
                  </a:cubicBez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7" name="Freeform: Shape 96">
              <a:extLst>
                <a:ext uri="{FF2B5EF4-FFF2-40B4-BE49-F238E27FC236}">
                  <a16:creationId xmlns:a16="http://schemas.microsoft.com/office/drawing/2014/main" id="{E7CD1228-0E47-4929-9A0B-1802744E155F}"/>
                </a:ext>
              </a:extLst>
            </p:cNvPr>
            <p:cNvSpPr/>
            <p:nvPr/>
          </p:nvSpPr>
          <p:spPr>
            <a:xfrm>
              <a:off x="7328434" y="4093369"/>
              <a:ext cx="80677" cy="80677"/>
            </a:xfrm>
            <a:custGeom>
              <a:avLst/>
              <a:gdLst>
                <a:gd name="connsiteX0" fmla="*/ 88053 w 80676"/>
                <a:gd name="connsiteY0" fmla="*/ 44026 h 80676"/>
                <a:gd name="connsiteX1" fmla="*/ 44026 w 80676"/>
                <a:gd name="connsiteY1" fmla="*/ 88053 h 80676"/>
                <a:gd name="connsiteX2" fmla="*/ 0 w 80676"/>
                <a:gd name="connsiteY2" fmla="*/ 44026 h 80676"/>
                <a:gd name="connsiteX3" fmla="*/ 44026 w 80676"/>
                <a:gd name="connsiteY3" fmla="*/ 0 h 80676"/>
                <a:gd name="connsiteX4" fmla="*/ 88053 w 80676"/>
                <a:gd name="connsiteY4" fmla="*/ 44026 h 80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6" h="80676">
                  <a:moveTo>
                    <a:pt x="88053" y="44026"/>
                  </a:moveTo>
                  <a:cubicBezTo>
                    <a:pt x="88053" y="68342"/>
                    <a:pt x="68342" y="88053"/>
                    <a:pt x="44026" y="88053"/>
                  </a:cubicBezTo>
                  <a:cubicBezTo>
                    <a:pt x="19711" y="88053"/>
                    <a:pt x="0" y="68342"/>
                    <a:pt x="0" y="44026"/>
                  </a:cubicBezTo>
                  <a:cubicBezTo>
                    <a:pt x="0" y="19711"/>
                    <a:pt x="19711" y="0"/>
                    <a:pt x="44026" y="0"/>
                  </a:cubicBezTo>
                  <a:cubicBezTo>
                    <a:pt x="68342" y="0"/>
                    <a:pt x="88053" y="19711"/>
                    <a:pt x="88053" y="44026"/>
                  </a:cubicBez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8" name="Freeform: Shape 97">
              <a:extLst>
                <a:ext uri="{FF2B5EF4-FFF2-40B4-BE49-F238E27FC236}">
                  <a16:creationId xmlns:a16="http://schemas.microsoft.com/office/drawing/2014/main" id="{BDCA7468-8749-41D5-8678-FC151AF01E5A}"/>
                </a:ext>
              </a:extLst>
            </p:cNvPr>
            <p:cNvSpPr/>
            <p:nvPr/>
          </p:nvSpPr>
          <p:spPr>
            <a:xfrm>
              <a:off x="6721663" y="4147768"/>
              <a:ext cx="864394" cy="679990"/>
            </a:xfrm>
            <a:custGeom>
              <a:avLst/>
              <a:gdLst>
                <a:gd name="connsiteX0" fmla="*/ 21403 w 864393"/>
                <a:gd name="connsiteY0" fmla="*/ 12447 h 679989"/>
                <a:gd name="connsiteX1" fmla="*/ 237963 w 864393"/>
                <a:gd name="connsiteY1" fmla="*/ 335961 h 679989"/>
                <a:gd name="connsiteX2" fmla="*/ 598127 w 864393"/>
                <a:gd name="connsiteY2" fmla="*/ 343107 h 679989"/>
                <a:gd name="connsiteX3" fmla="*/ 861825 w 864393"/>
                <a:gd name="connsiteY3" fmla="*/ 0 h 679989"/>
                <a:gd name="connsiteX4" fmla="*/ 861825 w 864393"/>
                <a:gd name="connsiteY4" fmla="*/ 445336 h 679989"/>
                <a:gd name="connsiteX5" fmla="*/ 465356 w 864393"/>
                <a:gd name="connsiteY5" fmla="*/ 680451 h 679989"/>
                <a:gd name="connsiteX6" fmla="*/ 14143 w 864393"/>
                <a:gd name="connsiteY6" fmla="*/ 441993 h 679989"/>
                <a:gd name="connsiteX7" fmla="*/ 21403 w 864393"/>
                <a:gd name="connsiteY7" fmla="*/ 12447 h 67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393" h="679989">
                  <a:moveTo>
                    <a:pt x="21403" y="12447"/>
                  </a:moveTo>
                  <a:cubicBezTo>
                    <a:pt x="21403" y="12447"/>
                    <a:pt x="137002" y="346219"/>
                    <a:pt x="237963" y="335961"/>
                  </a:cubicBezTo>
                  <a:cubicBezTo>
                    <a:pt x="338924" y="325704"/>
                    <a:pt x="516759" y="317521"/>
                    <a:pt x="598127" y="343107"/>
                  </a:cubicBezTo>
                  <a:cubicBezTo>
                    <a:pt x="679495" y="368693"/>
                    <a:pt x="861825" y="0"/>
                    <a:pt x="861825" y="0"/>
                  </a:cubicBezTo>
                  <a:cubicBezTo>
                    <a:pt x="861825" y="0"/>
                    <a:pt x="879343" y="366157"/>
                    <a:pt x="861825" y="445336"/>
                  </a:cubicBezTo>
                  <a:cubicBezTo>
                    <a:pt x="844306" y="524514"/>
                    <a:pt x="625327" y="674803"/>
                    <a:pt x="465356" y="680451"/>
                  </a:cubicBezTo>
                  <a:cubicBezTo>
                    <a:pt x="305386" y="686213"/>
                    <a:pt x="49640" y="568310"/>
                    <a:pt x="14143" y="441993"/>
                  </a:cubicBezTo>
                  <a:cubicBezTo>
                    <a:pt x="-21471" y="315561"/>
                    <a:pt x="21403" y="12447"/>
                    <a:pt x="21403" y="12447"/>
                  </a:cubicBezTo>
                  <a:close/>
                </a:path>
              </a:pathLst>
            </a:custGeom>
            <a:solidFill>
              <a:srgbClr val="001149"/>
            </a:solidFill>
            <a:ln w="11517" cap="flat">
              <a:noFill/>
              <a:prstDash val="solid"/>
              <a:miter/>
            </a:ln>
          </p:spPr>
          <p:txBody>
            <a:bodyPr rtlCol="0" anchor="ctr"/>
            <a:lstStyle/>
            <a:p>
              <a:pPr defTabSz="228554"/>
              <a:endParaRPr lang="en-US" sz="900">
                <a:solidFill>
                  <a:srgbClr val="172144"/>
                </a:solidFill>
                <a:latin typeface="Calibri"/>
              </a:endParaRPr>
            </a:p>
          </p:txBody>
        </p:sp>
        <p:sp>
          <p:nvSpPr>
            <p:cNvPr id="99" name="Freeform: Shape 98">
              <a:extLst>
                <a:ext uri="{FF2B5EF4-FFF2-40B4-BE49-F238E27FC236}">
                  <a16:creationId xmlns:a16="http://schemas.microsoft.com/office/drawing/2014/main" id="{E19A62D6-57C8-4E81-BBC2-815B5C5D0957}"/>
                </a:ext>
              </a:extLst>
            </p:cNvPr>
            <p:cNvSpPr/>
            <p:nvPr/>
          </p:nvSpPr>
          <p:spPr>
            <a:xfrm>
              <a:off x="8034816" y="7575199"/>
              <a:ext cx="518636" cy="161354"/>
            </a:xfrm>
            <a:custGeom>
              <a:avLst/>
              <a:gdLst>
                <a:gd name="connsiteX0" fmla="*/ 526589 w 518636"/>
                <a:gd name="connsiteY0" fmla="*/ 41900 h 161353"/>
                <a:gd name="connsiteX1" fmla="*/ 258742 w 518636"/>
                <a:gd name="connsiteY1" fmla="*/ 5942 h 161353"/>
                <a:gd name="connsiteX2" fmla="*/ 0 w 518636"/>
                <a:gd name="connsiteY2" fmla="*/ 164529 h 161353"/>
              </a:gdLst>
              <a:ahLst/>
              <a:cxnLst>
                <a:cxn ang="0">
                  <a:pos x="connsiteX0" y="connsiteY0"/>
                </a:cxn>
                <a:cxn ang="0">
                  <a:pos x="connsiteX1" y="connsiteY1"/>
                </a:cxn>
                <a:cxn ang="0">
                  <a:pos x="connsiteX2" y="connsiteY2"/>
                </a:cxn>
              </a:cxnLst>
              <a:rect l="l" t="t" r="r" b="b"/>
              <a:pathLst>
                <a:path w="518636" h="161353">
                  <a:moveTo>
                    <a:pt x="526589" y="41900"/>
                  </a:moveTo>
                  <a:cubicBezTo>
                    <a:pt x="526589" y="41900"/>
                    <a:pt x="357283" y="-18838"/>
                    <a:pt x="258742" y="5942"/>
                  </a:cubicBezTo>
                  <a:cubicBezTo>
                    <a:pt x="160086" y="30836"/>
                    <a:pt x="45064" y="154733"/>
                    <a:pt x="0" y="164529"/>
                  </a:cubicBezTo>
                </a:path>
              </a:pathLst>
            </a:custGeom>
            <a:noFill/>
            <a:ln w="11517" cap="rnd">
              <a:solidFill>
                <a:srgbClr val="FFFFFF"/>
              </a:solidFill>
              <a:prstDash val="solid"/>
              <a:miter/>
            </a:ln>
          </p:spPr>
          <p:txBody>
            <a:bodyPr rtlCol="0" anchor="ctr"/>
            <a:lstStyle/>
            <a:p>
              <a:pPr defTabSz="228554"/>
              <a:endParaRPr lang="en-US" sz="900">
                <a:solidFill>
                  <a:srgbClr val="172144"/>
                </a:solidFill>
                <a:latin typeface="Calibri"/>
              </a:endParaRPr>
            </a:p>
          </p:txBody>
        </p:sp>
        <p:sp>
          <p:nvSpPr>
            <p:cNvPr id="115" name="Freeform: Shape 114">
              <a:extLst>
                <a:ext uri="{FF2B5EF4-FFF2-40B4-BE49-F238E27FC236}">
                  <a16:creationId xmlns:a16="http://schemas.microsoft.com/office/drawing/2014/main" id="{C9EB91F0-13F0-4CA8-9A0A-867F6B5EBF03}"/>
                </a:ext>
              </a:extLst>
            </p:cNvPr>
            <p:cNvSpPr/>
            <p:nvPr/>
          </p:nvSpPr>
          <p:spPr>
            <a:xfrm>
              <a:off x="8002085" y="7517352"/>
              <a:ext cx="656939" cy="218980"/>
            </a:xfrm>
            <a:custGeom>
              <a:avLst/>
              <a:gdLst>
                <a:gd name="connsiteX0" fmla="*/ 0 w 656939"/>
                <a:gd name="connsiteY0" fmla="*/ 210390 h 218979"/>
                <a:gd name="connsiteX1" fmla="*/ 259549 w 656939"/>
                <a:gd name="connsiteY1" fmla="*/ 172933 h 218979"/>
                <a:gd name="connsiteX2" fmla="*/ 642072 w 656939"/>
                <a:gd name="connsiteY2" fmla="*/ 4434 h 218979"/>
                <a:gd name="connsiteX3" fmla="*/ 651061 w 656939"/>
                <a:gd name="connsiteY3" fmla="*/ 66324 h 218979"/>
              </a:gdLst>
              <a:ahLst/>
              <a:cxnLst>
                <a:cxn ang="0">
                  <a:pos x="connsiteX0" y="connsiteY0"/>
                </a:cxn>
                <a:cxn ang="0">
                  <a:pos x="connsiteX1" y="connsiteY1"/>
                </a:cxn>
                <a:cxn ang="0">
                  <a:pos x="connsiteX2" y="connsiteY2"/>
                </a:cxn>
                <a:cxn ang="0">
                  <a:pos x="connsiteX3" y="connsiteY3"/>
                </a:cxn>
              </a:cxnLst>
              <a:rect l="l" t="t" r="r" b="b"/>
              <a:pathLst>
                <a:path w="656939" h="218979">
                  <a:moveTo>
                    <a:pt x="0" y="210390"/>
                  </a:moveTo>
                  <a:cubicBezTo>
                    <a:pt x="0" y="210390"/>
                    <a:pt x="148561" y="270091"/>
                    <a:pt x="259549" y="172933"/>
                  </a:cubicBezTo>
                  <a:cubicBezTo>
                    <a:pt x="370536" y="75775"/>
                    <a:pt x="600581" y="-22190"/>
                    <a:pt x="642072" y="4434"/>
                  </a:cubicBezTo>
                  <a:cubicBezTo>
                    <a:pt x="683678" y="31172"/>
                    <a:pt x="651061" y="66324"/>
                    <a:pt x="651061" y="66324"/>
                  </a:cubicBezTo>
                </a:path>
              </a:pathLst>
            </a:custGeom>
            <a:noFill/>
            <a:ln w="11517" cap="rnd">
              <a:solidFill>
                <a:srgbClr val="FFFFFF"/>
              </a:solidFill>
              <a:prstDash val="solid"/>
              <a:miter/>
            </a:ln>
          </p:spPr>
          <p:txBody>
            <a:bodyPr rtlCol="0" anchor="ctr"/>
            <a:lstStyle/>
            <a:p>
              <a:pPr defTabSz="228554"/>
              <a:endParaRPr lang="en-US" sz="900">
                <a:solidFill>
                  <a:srgbClr val="172144"/>
                </a:solidFill>
                <a:latin typeface="Calibri"/>
              </a:endParaRPr>
            </a:p>
          </p:txBody>
        </p:sp>
        <p:sp>
          <p:nvSpPr>
            <p:cNvPr id="84" name="Freeform: Shape 83">
              <a:extLst>
                <a:ext uri="{FF2B5EF4-FFF2-40B4-BE49-F238E27FC236}">
                  <a16:creationId xmlns:a16="http://schemas.microsoft.com/office/drawing/2014/main" id="{DAD0682B-1DC0-4C63-862B-17B34B027C0A}"/>
                </a:ext>
              </a:extLst>
            </p:cNvPr>
            <p:cNvSpPr/>
            <p:nvPr/>
          </p:nvSpPr>
          <p:spPr>
            <a:xfrm>
              <a:off x="6018820" y="8461900"/>
              <a:ext cx="622364" cy="541687"/>
            </a:xfrm>
            <a:custGeom>
              <a:avLst/>
              <a:gdLst>
                <a:gd name="connsiteX0" fmla="*/ 383906 w 622363"/>
                <a:gd name="connsiteY0" fmla="*/ 552982 h 541686"/>
                <a:gd name="connsiteX1" fmla="*/ 136229 w 622363"/>
                <a:gd name="connsiteY1" fmla="*/ 552982 h 541686"/>
                <a:gd name="connsiteX2" fmla="*/ 0 w 622363"/>
                <a:gd name="connsiteY2" fmla="*/ 416753 h 541686"/>
                <a:gd name="connsiteX3" fmla="*/ 0 w 622363"/>
                <a:gd name="connsiteY3" fmla="*/ 121015 h 541686"/>
                <a:gd name="connsiteX4" fmla="*/ 121015 w 622363"/>
                <a:gd name="connsiteY4" fmla="*/ 0 h 541686"/>
                <a:gd name="connsiteX5" fmla="*/ 465620 w 622363"/>
                <a:gd name="connsiteY5" fmla="*/ 0 h 541686"/>
                <a:gd name="connsiteX6" fmla="*/ 626974 w 622363"/>
                <a:gd name="connsiteY6" fmla="*/ 161354 h 541686"/>
                <a:gd name="connsiteX7" fmla="*/ 626974 w 622363"/>
                <a:gd name="connsiteY7" fmla="*/ 310029 h 541686"/>
                <a:gd name="connsiteX8" fmla="*/ 383906 w 622363"/>
                <a:gd name="connsiteY8" fmla="*/ 552982 h 54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63" h="541686">
                  <a:moveTo>
                    <a:pt x="383906" y="552982"/>
                  </a:moveTo>
                  <a:lnTo>
                    <a:pt x="136229" y="552982"/>
                  </a:lnTo>
                  <a:cubicBezTo>
                    <a:pt x="60969" y="552982"/>
                    <a:pt x="0" y="492013"/>
                    <a:pt x="0" y="416753"/>
                  </a:cubicBezTo>
                  <a:lnTo>
                    <a:pt x="0" y="121015"/>
                  </a:lnTo>
                  <a:cubicBezTo>
                    <a:pt x="0" y="54169"/>
                    <a:pt x="54169" y="0"/>
                    <a:pt x="121015" y="0"/>
                  </a:cubicBezTo>
                  <a:lnTo>
                    <a:pt x="465620" y="0"/>
                  </a:lnTo>
                  <a:cubicBezTo>
                    <a:pt x="554710" y="0"/>
                    <a:pt x="626974" y="72264"/>
                    <a:pt x="626974" y="161354"/>
                  </a:cubicBezTo>
                  <a:lnTo>
                    <a:pt x="626974" y="310029"/>
                  </a:lnTo>
                  <a:cubicBezTo>
                    <a:pt x="626974" y="444183"/>
                    <a:pt x="518176" y="552982"/>
                    <a:pt x="383906" y="552982"/>
                  </a:cubicBezTo>
                  <a:close/>
                </a:path>
              </a:pathLst>
            </a:custGeom>
            <a:solidFill>
              <a:srgbClr val="FFB2BA"/>
            </a:solidFill>
            <a:ln w="11517" cap="flat">
              <a:noFill/>
              <a:prstDash val="solid"/>
              <a:miter/>
            </a:ln>
          </p:spPr>
          <p:txBody>
            <a:bodyPr rtlCol="0" anchor="ctr"/>
            <a:lstStyle/>
            <a:p>
              <a:pPr defTabSz="228554"/>
              <a:endParaRPr lang="en-US" sz="900">
                <a:solidFill>
                  <a:srgbClr val="172144"/>
                </a:solidFill>
                <a:latin typeface="Calibri"/>
              </a:endParaRPr>
            </a:p>
          </p:txBody>
        </p:sp>
      </p:grpSp>
      <p:sp>
        <p:nvSpPr>
          <p:cNvPr id="131" name="TextBox 130">
            <a:extLst>
              <a:ext uri="{FF2B5EF4-FFF2-40B4-BE49-F238E27FC236}">
                <a16:creationId xmlns:a16="http://schemas.microsoft.com/office/drawing/2014/main" id="{A5BED7C1-CD13-4F6B-B2EC-C39B3F3B683A}"/>
              </a:ext>
            </a:extLst>
          </p:cNvPr>
          <p:cNvSpPr txBox="1"/>
          <p:nvPr/>
        </p:nvSpPr>
        <p:spPr>
          <a:xfrm>
            <a:off x="5925114" y="1849937"/>
            <a:ext cx="5769996" cy="3377015"/>
          </a:xfrm>
          <a:prstGeom prst="rect">
            <a:avLst/>
          </a:prstGeom>
          <a:noFill/>
        </p:spPr>
        <p:txBody>
          <a:bodyPr wrap="square" rtlCol="0">
            <a:spAutoFit/>
          </a:bodyPr>
          <a:lstStyle/>
          <a:p>
            <a:pPr marL="285750" indent="-285750" algn="just" defTabSz="228554">
              <a:lnSpc>
                <a:spcPct val="150000"/>
              </a:lnSpc>
              <a:buFont typeface="Courier New" panose="02070309020205020404" pitchFamily="49" charset="0"/>
              <a:buChar char="o"/>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The system will only be accessible to students who have paid tuition.</a:t>
            </a:r>
          </a:p>
          <a:p>
            <a:pPr algn="just" defTabSz="228554">
              <a:lnSpc>
                <a:spcPct val="150000"/>
              </a:lnSpc>
            </a:pPr>
            <a:endPar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defTabSz="228554">
              <a:lnSpc>
                <a:spcPct val="150000"/>
              </a:lnSpc>
              <a:buFont typeface="Courier New" panose="02070309020205020404" pitchFamily="49" charset="0"/>
              <a:buChar char="o"/>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The system will be accessible only to tutors who have been assigned lessons.</a:t>
            </a:r>
          </a:p>
          <a:p>
            <a:pPr algn="just" defTabSz="228554">
              <a:lnSpc>
                <a:spcPct val="150000"/>
              </a:lnSpc>
            </a:pPr>
            <a:endPar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defTabSz="228554">
              <a:lnSpc>
                <a:spcPct val="150000"/>
              </a:lnSpc>
              <a:buFont typeface="Courier New" panose="02070309020205020404" pitchFamily="49" charset="0"/>
              <a:buChar char="o"/>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Every user can only access the system using the username and password associated with their designated role type.</a:t>
            </a:r>
          </a:p>
        </p:txBody>
      </p:sp>
      <p:sp>
        <p:nvSpPr>
          <p:cNvPr id="117" name="TextBox 116">
            <a:extLst>
              <a:ext uri="{FF2B5EF4-FFF2-40B4-BE49-F238E27FC236}">
                <a16:creationId xmlns:a16="http://schemas.microsoft.com/office/drawing/2014/main" id="{586BFBD3-0C71-617B-0FAB-4BFE34340AFF}"/>
              </a:ext>
            </a:extLst>
          </p:cNvPr>
          <p:cNvSpPr txBox="1"/>
          <p:nvPr/>
        </p:nvSpPr>
        <p:spPr>
          <a:xfrm>
            <a:off x="5927985" y="992573"/>
            <a:ext cx="4029871" cy="830868"/>
          </a:xfrm>
          <a:prstGeom prst="rect">
            <a:avLst/>
          </a:prstGeom>
          <a:noFill/>
        </p:spPr>
        <p:txBody>
          <a:bodyPr wrap="square" rtlCol="0">
            <a:spAutoFit/>
          </a:bodyPr>
          <a:lstStyle/>
          <a:p>
            <a:pPr defTabSz="228554">
              <a:defRPr/>
            </a:pPr>
            <a:r>
              <a:rPr lang="en-US" sz="4799"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SCOPE</a:t>
            </a:r>
            <a:endParaRPr lang="en-US" sz="4799"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8" name="Slide Number Placeholder 5">
            <a:extLst>
              <a:ext uri="{FF2B5EF4-FFF2-40B4-BE49-F238E27FC236}">
                <a16:creationId xmlns:a16="http://schemas.microsoft.com/office/drawing/2014/main" id="{07B680AB-4F07-1D59-B67F-3ECF11BD4245}"/>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6</a:t>
            </a:fld>
            <a:endParaRPr lang="en-US" sz="600">
              <a:solidFill>
                <a:schemeClr val="tx1"/>
              </a:solidFill>
            </a:endParaRPr>
          </a:p>
        </p:txBody>
      </p:sp>
      <p:sp>
        <p:nvSpPr>
          <p:cNvPr id="49" name="Oval 48">
            <a:extLst>
              <a:ext uri="{FF2B5EF4-FFF2-40B4-BE49-F238E27FC236}">
                <a16:creationId xmlns:a16="http://schemas.microsoft.com/office/drawing/2014/main" id="{F4097A6C-BD2F-76F4-E990-6609466ED9D9}"/>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0" name="Oval 49">
            <a:extLst>
              <a:ext uri="{FF2B5EF4-FFF2-40B4-BE49-F238E27FC236}">
                <a16:creationId xmlns:a16="http://schemas.microsoft.com/office/drawing/2014/main" id="{3D6735CB-3D72-F3D7-8C0A-7429C8C751C6}"/>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1" name="Rectangle 9">
            <a:hlinkClick r:id="" action="ppaction://hlinkshowjump?jump=previousslide"/>
            <a:extLst>
              <a:ext uri="{FF2B5EF4-FFF2-40B4-BE49-F238E27FC236}">
                <a16:creationId xmlns:a16="http://schemas.microsoft.com/office/drawing/2014/main" id="{7C249F25-A9E0-9A2E-5779-5ECBF26E4BE5}"/>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2" name="Oval 51">
            <a:hlinkClick r:id="" action="ppaction://hlinkshowjump?jump=nextslide"/>
            <a:extLst>
              <a:ext uri="{FF2B5EF4-FFF2-40B4-BE49-F238E27FC236}">
                <a16:creationId xmlns:a16="http://schemas.microsoft.com/office/drawing/2014/main" id="{0E693186-6A9A-F7E3-5866-C8EB90290CD3}"/>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53" name="Rectangle 9">
            <a:extLst>
              <a:ext uri="{FF2B5EF4-FFF2-40B4-BE49-F238E27FC236}">
                <a16:creationId xmlns:a16="http://schemas.microsoft.com/office/drawing/2014/main" id="{9BAEE199-4615-BD57-C8B6-D575C2E76673}"/>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42" name="Picture 41" descr="Logo&#10;&#10;Description automatically generated">
            <a:extLst>
              <a:ext uri="{FF2B5EF4-FFF2-40B4-BE49-F238E27FC236}">
                <a16:creationId xmlns:a16="http://schemas.microsoft.com/office/drawing/2014/main" id="{BA9A84E0-0B31-BA52-A6C0-B4C3A9F43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33383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6000">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14:bounceEnd="76000">
                                          <p:cBhvr additive="base">
                                            <p:cTn id="7" dur="2500" fill="hold"/>
                                            <p:tgtEl>
                                              <p:spTgt spid="120"/>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1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76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6000">
                                          <p:cBhvr additive="base">
                                            <p:cTn id="11" dur="2500" fill="hold"/>
                                            <p:tgtEl>
                                              <p:spTgt spid="2"/>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76000">
                                      <p:stCondLst>
                                        <p:cond delay="200"/>
                                      </p:stCondLst>
                                      <p:childTnLst>
                                        <p:set>
                                          <p:cBhvr>
                                            <p:cTn id="14" dur="1" fill="hold">
                                              <p:stCondLst>
                                                <p:cond delay="0"/>
                                              </p:stCondLst>
                                            </p:cTn>
                                            <p:tgtEl>
                                              <p:spTgt spid="116"/>
                                            </p:tgtEl>
                                            <p:attrNameLst>
                                              <p:attrName>style.visibility</p:attrName>
                                            </p:attrNameLst>
                                          </p:cBhvr>
                                          <p:to>
                                            <p:strVal val="visible"/>
                                          </p:to>
                                        </p:set>
                                        <p:anim calcmode="lin" valueType="num" p14:bounceEnd="76000">
                                          <p:cBhvr additive="base">
                                            <p:cTn id="15" dur="2500" fill="hold"/>
                                            <p:tgtEl>
                                              <p:spTgt spid="116"/>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1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6000">
                                      <p:stCondLst>
                                        <p:cond delay="300"/>
                                      </p:stCondLst>
                                      <p:childTnLst>
                                        <p:set>
                                          <p:cBhvr>
                                            <p:cTn id="18" dur="1" fill="hold">
                                              <p:stCondLst>
                                                <p:cond delay="0"/>
                                              </p:stCondLst>
                                            </p:cTn>
                                            <p:tgtEl>
                                              <p:spTgt spid="62"/>
                                            </p:tgtEl>
                                            <p:attrNameLst>
                                              <p:attrName>style.visibility</p:attrName>
                                            </p:attrNameLst>
                                          </p:cBhvr>
                                          <p:to>
                                            <p:strVal val="visible"/>
                                          </p:to>
                                        </p:set>
                                        <p:anim calcmode="lin" valueType="num" p14:bounceEnd="76000">
                                          <p:cBhvr additive="base">
                                            <p:cTn id="19" dur="2500" fill="hold"/>
                                            <p:tgtEl>
                                              <p:spTgt spid="62"/>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62"/>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14:presetBounceEnd="76000">
                                      <p:stCondLst>
                                        <p:cond delay="300"/>
                                      </p:stCondLst>
                                      <p:childTnLst>
                                        <p:set>
                                          <p:cBhvr>
                                            <p:cTn id="22" dur="1" fill="hold">
                                              <p:stCondLst>
                                                <p:cond delay="0"/>
                                              </p:stCondLst>
                                            </p:cTn>
                                            <p:tgtEl>
                                              <p:spTgt spid="131"/>
                                            </p:tgtEl>
                                            <p:attrNameLst>
                                              <p:attrName>style.visibility</p:attrName>
                                            </p:attrNameLst>
                                          </p:cBhvr>
                                          <p:to>
                                            <p:strVal val="visible"/>
                                          </p:to>
                                        </p:set>
                                        <p:anim calcmode="lin" valueType="num" p14:bounceEnd="76000">
                                          <p:cBhvr additive="base">
                                            <p:cTn id="23" dur="2500" fill="hold"/>
                                            <p:tgtEl>
                                              <p:spTgt spid="131"/>
                                            </p:tgtEl>
                                            <p:attrNameLst>
                                              <p:attrName>ppt_x</p:attrName>
                                            </p:attrNameLst>
                                          </p:cBhvr>
                                          <p:tavLst>
                                            <p:tav tm="0">
                                              <p:val>
                                                <p:strVal val="#ppt_x"/>
                                              </p:val>
                                            </p:tav>
                                            <p:tav tm="100000">
                                              <p:val>
                                                <p:strVal val="#ppt_x"/>
                                              </p:val>
                                            </p:tav>
                                          </p:tavLst>
                                        </p:anim>
                                        <p:anim calcmode="lin" valueType="num" p14:bounceEnd="76000">
                                          <p:cBhvr additive="base">
                                            <p:cTn id="24" dur="2500" fill="hold"/>
                                            <p:tgtEl>
                                              <p:spTgt spid="131"/>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14:presetBounceEnd="76000">
                                      <p:stCondLst>
                                        <p:cond delay="800"/>
                                      </p:stCondLst>
                                      <p:childTnLst>
                                        <p:set>
                                          <p:cBhvr>
                                            <p:cTn id="26" dur="1" fill="hold">
                                              <p:stCondLst>
                                                <p:cond delay="0"/>
                                              </p:stCondLst>
                                            </p:cTn>
                                            <p:tgtEl>
                                              <p:spTgt spid="117"/>
                                            </p:tgtEl>
                                            <p:attrNameLst>
                                              <p:attrName>style.visibility</p:attrName>
                                            </p:attrNameLst>
                                          </p:cBhvr>
                                          <p:to>
                                            <p:strVal val="visible"/>
                                          </p:to>
                                        </p:set>
                                        <p:anim calcmode="lin" valueType="num" p14:bounceEnd="76000">
                                          <p:cBhvr additive="base">
                                            <p:cTn id="27" dur="2500" fill="hold"/>
                                            <p:tgtEl>
                                              <p:spTgt spid="117"/>
                                            </p:tgtEl>
                                            <p:attrNameLst>
                                              <p:attrName>ppt_x</p:attrName>
                                            </p:attrNameLst>
                                          </p:cBhvr>
                                          <p:tavLst>
                                            <p:tav tm="0">
                                              <p:val>
                                                <p:strVal val="#ppt_x"/>
                                              </p:val>
                                            </p:tav>
                                            <p:tav tm="100000">
                                              <p:val>
                                                <p:strVal val="#ppt_x"/>
                                              </p:val>
                                            </p:tav>
                                          </p:tavLst>
                                        </p:anim>
                                        <p:anim calcmode="lin" valueType="num" p14:bounceEnd="76000">
                                          <p:cBhvr additive="base">
                                            <p:cTn id="28" dur="2500" fill="hold"/>
                                            <p:tgtEl>
                                              <p:spTgt spid="1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2" grpId="0" animBg="1"/>
          <p:bldP spid="131" grpId="0"/>
          <p:bldP spid="1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2500" fill="hold"/>
                                            <p:tgtEl>
                                              <p:spTgt spid="120"/>
                                            </p:tgtEl>
                                            <p:attrNameLst>
                                              <p:attrName>ppt_x</p:attrName>
                                            </p:attrNameLst>
                                          </p:cBhvr>
                                          <p:tavLst>
                                            <p:tav tm="0">
                                              <p:val>
                                                <p:strVal val="#ppt_x"/>
                                              </p:val>
                                            </p:tav>
                                            <p:tav tm="100000">
                                              <p:val>
                                                <p:strVal val="#ppt_x"/>
                                              </p:val>
                                            </p:tav>
                                          </p:tavLst>
                                        </p:anim>
                                        <p:anim calcmode="lin" valueType="num">
                                          <p:cBhvr additive="base">
                                            <p:cTn id="8" dur="2500" fill="hold"/>
                                            <p:tgtEl>
                                              <p:spTgt spid="1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0" fill="hold"/>
                                            <p:tgtEl>
                                              <p:spTgt spid="2"/>
                                            </p:tgtEl>
                                            <p:attrNameLst>
                                              <p:attrName>ppt_x</p:attrName>
                                            </p:attrNameLst>
                                          </p:cBhvr>
                                          <p:tavLst>
                                            <p:tav tm="0">
                                              <p:val>
                                                <p:strVal val="#ppt_x"/>
                                              </p:val>
                                            </p:tav>
                                            <p:tav tm="100000">
                                              <p:val>
                                                <p:strVal val="#ppt_x"/>
                                              </p:val>
                                            </p:tav>
                                          </p:tavLst>
                                        </p:anim>
                                        <p:anim calcmode="lin" valueType="num">
                                          <p:cBhvr additive="base">
                                            <p:cTn id="12" dur="2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2500" fill="hold"/>
                                            <p:tgtEl>
                                              <p:spTgt spid="116"/>
                                            </p:tgtEl>
                                            <p:attrNameLst>
                                              <p:attrName>ppt_x</p:attrName>
                                            </p:attrNameLst>
                                          </p:cBhvr>
                                          <p:tavLst>
                                            <p:tav tm="0">
                                              <p:val>
                                                <p:strVal val="#ppt_x"/>
                                              </p:val>
                                            </p:tav>
                                            <p:tav tm="100000">
                                              <p:val>
                                                <p:strVal val="#ppt_x"/>
                                              </p:val>
                                            </p:tav>
                                          </p:tavLst>
                                        </p:anim>
                                        <p:anim calcmode="lin" valueType="num">
                                          <p:cBhvr additive="base">
                                            <p:cTn id="16" dur="2500" fill="hold"/>
                                            <p:tgtEl>
                                              <p:spTgt spid="11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2500" fill="hold"/>
                                            <p:tgtEl>
                                              <p:spTgt spid="62"/>
                                            </p:tgtEl>
                                            <p:attrNameLst>
                                              <p:attrName>ppt_x</p:attrName>
                                            </p:attrNameLst>
                                          </p:cBhvr>
                                          <p:tavLst>
                                            <p:tav tm="0">
                                              <p:val>
                                                <p:strVal val="#ppt_x"/>
                                              </p:val>
                                            </p:tav>
                                            <p:tav tm="100000">
                                              <p:val>
                                                <p:strVal val="#ppt_x"/>
                                              </p:val>
                                            </p:tav>
                                          </p:tavLst>
                                        </p:anim>
                                        <p:anim calcmode="lin" valueType="num">
                                          <p:cBhvr additive="base">
                                            <p:cTn id="20" dur="2500" fill="hold"/>
                                            <p:tgtEl>
                                              <p:spTgt spid="62"/>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300"/>
                                      </p:stCondLst>
                                      <p:childTnLst>
                                        <p:set>
                                          <p:cBhvr>
                                            <p:cTn id="22" dur="1" fill="hold">
                                              <p:stCondLst>
                                                <p:cond delay="0"/>
                                              </p:stCondLst>
                                            </p:cTn>
                                            <p:tgtEl>
                                              <p:spTgt spid="131"/>
                                            </p:tgtEl>
                                            <p:attrNameLst>
                                              <p:attrName>style.visibility</p:attrName>
                                            </p:attrNameLst>
                                          </p:cBhvr>
                                          <p:to>
                                            <p:strVal val="visible"/>
                                          </p:to>
                                        </p:set>
                                        <p:anim calcmode="lin" valueType="num">
                                          <p:cBhvr additive="base">
                                            <p:cTn id="23" dur="2500" fill="hold"/>
                                            <p:tgtEl>
                                              <p:spTgt spid="131"/>
                                            </p:tgtEl>
                                            <p:attrNameLst>
                                              <p:attrName>ppt_x</p:attrName>
                                            </p:attrNameLst>
                                          </p:cBhvr>
                                          <p:tavLst>
                                            <p:tav tm="0">
                                              <p:val>
                                                <p:strVal val="#ppt_x"/>
                                              </p:val>
                                            </p:tav>
                                            <p:tav tm="100000">
                                              <p:val>
                                                <p:strVal val="#ppt_x"/>
                                              </p:val>
                                            </p:tav>
                                          </p:tavLst>
                                        </p:anim>
                                        <p:anim calcmode="lin" valueType="num">
                                          <p:cBhvr additive="base">
                                            <p:cTn id="24" dur="2500" fill="hold"/>
                                            <p:tgtEl>
                                              <p:spTgt spid="131"/>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800"/>
                                      </p:stCondLst>
                                      <p:childTnLst>
                                        <p:set>
                                          <p:cBhvr>
                                            <p:cTn id="26" dur="1" fill="hold">
                                              <p:stCondLst>
                                                <p:cond delay="0"/>
                                              </p:stCondLst>
                                            </p:cTn>
                                            <p:tgtEl>
                                              <p:spTgt spid="117"/>
                                            </p:tgtEl>
                                            <p:attrNameLst>
                                              <p:attrName>style.visibility</p:attrName>
                                            </p:attrNameLst>
                                          </p:cBhvr>
                                          <p:to>
                                            <p:strVal val="visible"/>
                                          </p:to>
                                        </p:set>
                                        <p:anim calcmode="lin" valueType="num">
                                          <p:cBhvr additive="base">
                                            <p:cTn id="27" dur="2500" fill="hold"/>
                                            <p:tgtEl>
                                              <p:spTgt spid="117"/>
                                            </p:tgtEl>
                                            <p:attrNameLst>
                                              <p:attrName>ppt_x</p:attrName>
                                            </p:attrNameLst>
                                          </p:cBhvr>
                                          <p:tavLst>
                                            <p:tav tm="0">
                                              <p:val>
                                                <p:strVal val="#ppt_x"/>
                                              </p:val>
                                            </p:tav>
                                            <p:tav tm="100000">
                                              <p:val>
                                                <p:strVal val="#ppt_x"/>
                                              </p:val>
                                            </p:tav>
                                          </p:tavLst>
                                        </p:anim>
                                        <p:anim calcmode="lin" valueType="num">
                                          <p:cBhvr additive="base">
                                            <p:cTn id="28" dur="2500" fill="hold"/>
                                            <p:tgtEl>
                                              <p:spTgt spid="1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2" grpId="0" animBg="1"/>
          <p:bldP spid="131" grpId="0"/>
          <p:bldP spid="11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Oval 152">
            <a:extLst>
              <a:ext uri="{FF2B5EF4-FFF2-40B4-BE49-F238E27FC236}">
                <a16:creationId xmlns:a16="http://schemas.microsoft.com/office/drawing/2014/main" id="{92A52750-ABEE-4AAA-86EE-5CD572834FC1}"/>
              </a:ext>
            </a:extLst>
          </p:cNvPr>
          <p:cNvSpPr/>
          <p:nvPr/>
        </p:nvSpPr>
        <p:spPr>
          <a:xfrm>
            <a:off x="5418948" y="604476"/>
            <a:ext cx="5195576" cy="5195576"/>
          </a:xfrm>
          <a:prstGeom prst="ellipse">
            <a:avLst/>
          </a:prstGeom>
          <a:gradFill>
            <a:gsLst>
              <a:gs pos="0">
                <a:schemeClr val="bg2"/>
              </a:gs>
              <a:gs pos="100000">
                <a:schemeClr val="bg2">
                  <a:lumMod val="90000"/>
                </a:schemeClr>
              </a:gs>
            </a:gsLst>
            <a:path path="circle">
              <a:fillToRect l="100000" t="100000"/>
            </a:path>
          </a:gradFill>
          <a:ln>
            <a:noFill/>
          </a:ln>
          <a:effectLst>
            <a:outerShdw blurRad="838200" sx="102000" sy="102000" algn="ctr" rotWithShape="0">
              <a:schemeClr val="bg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a:solidFill>
                <a:srgbClr val="FFFFFF"/>
              </a:solidFill>
              <a:latin typeface="Calibri"/>
            </a:endParaRPr>
          </a:p>
        </p:txBody>
      </p:sp>
      <p:grpSp>
        <p:nvGrpSpPr>
          <p:cNvPr id="2" name="Group 1">
            <a:extLst>
              <a:ext uri="{FF2B5EF4-FFF2-40B4-BE49-F238E27FC236}">
                <a16:creationId xmlns:a16="http://schemas.microsoft.com/office/drawing/2014/main" id="{08E8E77B-4F52-46A1-9848-77B90B78BF04}"/>
              </a:ext>
            </a:extLst>
          </p:cNvPr>
          <p:cNvGrpSpPr/>
          <p:nvPr/>
        </p:nvGrpSpPr>
        <p:grpSpPr>
          <a:xfrm>
            <a:off x="6571952" y="1662426"/>
            <a:ext cx="2739129" cy="1564040"/>
            <a:chOff x="13145615" y="3324391"/>
            <a:chExt cx="5478972" cy="3128487"/>
          </a:xfrm>
        </p:grpSpPr>
        <p:sp>
          <p:nvSpPr>
            <p:cNvPr id="115" name="Rectangle: Rounded Corners 114">
              <a:extLst>
                <a:ext uri="{FF2B5EF4-FFF2-40B4-BE49-F238E27FC236}">
                  <a16:creationId xmlns:a16="http://schemas.microsoft.com/office/drawing/2014/main" id="{853314AD-F606-41BC-AEF7-FA2582BFFB39}"/>
                </a:ext>
              </a:extLst>
            </p:cNvPr>
            <p:cNvSpPr/>
            <p:nvPr/>
          </p:nvSpPr>
          <p:spPr>
            <a:xfrm>
              <a:off x="13145615" y="3324391"/>
              <a:ext cx="5478972" cy="3128487"/>
            </a:xfrm>
            <a:prstGeom prst="roundRect">
              <a:avLst>
                <a:gd name="adj" fmla="val 27774"/>
              </a:avLst>
            </a:prstGeom>
            <a:gradFill flip="none" rotWithShape="1">
              <a:gsLst>
                <a:gs pos="0">
                  <a:schemeClr val="accent1"/>
                </a:gs>
                <a:gs pos="100000">
                  <a:schemeClr val="accent3">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1">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6" name="Freeform: Shape 5">
              <a:extLst>
                <a:ext uri="{FF2B5EF4-FFF2-40B4-BE49-F238E27FC236}">
                  <a16:creationId xmlns:a16="http://schemas.microsoft.com/office/drawing/2014/main" id="{A566FB23-DED0-4D12-9B16-8884EE035E04}"/>
                </a:ext>
              </a:extLst>
            </p:cNvPr>
            <p:cNvSpPr/>
            <p:nvPr/>
          </p:nvSpPr>
          <p:spPr>
            <a:xfrm>
              <a:off x="13289913" y="3515245"/>
              <a:ext cx="5084766" cy="1507083"/>
            </a:xfrm>
            <a:custGeom>
              <a:avLst/>
              <a:gdLst>
                <a:gd name="connsiteX0" fmla="*/ 3156490 w 3695700"/>
                <a:gd name="connsiteY0" fmla="*/ 1097280 h 1095375"/>
                <a:gd name="connsiteX1" fmla="*/ 548640 w 3695700"/>
                <a:gd name="connsiteY1" fmla="*/ 1097280 h 1095375"/>
                <a:gd name="connsiteX2" fmla="*/ 0 w 3695700"/>
                <a:gd name="connsiteY2" fmla="*/ 548640 h 1095375"/>
                <a:gd name="connsiteX3" fmla="*/ 0 w 3695700"/>
                <a:gd name="connsiteY3" fmla="*/ 548640 h 1095375"/>
                <a:gd name="connsiteX4" fmla="*/ 548640 w 3695700"/>
                <a:gd name="connsiteY4" fmla="*/ 0 h 1095375"/>
                <a:gd name="connsiteX5" fmla="*/ 3156585 w 3695700"/>
                <a:gd name="connsiteY5" fmla="*/ 0 h 1095375"/>
                <a:gd name="connsiteX6" fmla="*/ 3705225 w 3695700"/>
                <a:gd name="connsiteY6" fmla="*/ 548640 h 1095375"/>
                <a:gd name="connsiteX7" fmla="*/ 3705225 w 3695700"/>
                <a:gd name="connsiteY7" fmla="*/ 548640 h 1095375"/>
                <a:gd name="connsiteX8" fmla="*/ 3156490 w 3695700"/>
                <a:gd name="connsiteY8" fmla="*/ 109728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700" h="1095375">
                  <a:moveTo>
                    <a:pt x="3156490" y="1097280"/>
                  </a:moveTo>
                  <a:lnTo>
                    <a:pt x="548640" y="1097280"/>
                  </a:lnTo>
                  <a:cubicBezTo>
                    <a:pt x="245650" y="1097280"/>
                    <a:pt x="0" y="851630"/>
                    <a:pt x="0" y="548640"/>
                  </a:cubicBezTo>
                  <a:lnTo>
                    <a:pt x="0" y="548640"/>
                  </a:lnTo>
                  <a:cubicBezTo>
                    <a:pt x="0" y="245650"/>
                    <a:pt x="245650" y="0"/>
                    <a:pt x="548640" y="0"/>
                  </a:cubicBezTo>
                  <a:lnTo>
                    <a:pt x="3156585" y="0"/>
                  </a:lnTo>
                  <a:cubicBezTo>
                    <a:pt x="3459575" y="0"/>
                    <a:pt x="3705225" y="245650"/>
                    <a:pt x="3705225" y="548640"/>
                  </a:cubicBezTo>
                  <a:lnTo>
                    <a:pt x="3705225" y="548640"/>
                  </a:lnTo>
                  <a:cubicBezTo>
                    <a:pt x="3705130" y="851630"/>
                    <a:pt x="3459480" y="1097280"/>
                    <a:pt x="3156490" y="1097280"/>
                  </a:cubicBezTo>
                  <a:close/>
                </a:path>
              </a:pathLst>
            </a:custGeom>
            <a:solidFill>
              <a:srgbClr val="223063">
                <a:alpha val="19000"/>
              </a:srgb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7" name="Freeform: Shape 6">
              <a:extLst>
                <a:ext uri="{FF2B5EF4-FFF2-40B4-BE49-F238E27FC236}">
                  <a16:creationId xmlns:a16="http://schemas.microsoft.com/office/drawing/2014/main" id="{146FE6E4-30E6-43F9-9356-4A1E4FBE6276}"/>
                </a:ext>
              </a:extLst>
            </p:cNvPr>
            <p:cNvSpPr/>
            <p:nvPr/>
          </p:nvSpPr>
          <p:spPr>
            <a:xfrm>
              <a:off x="13712288" y="3688625"/>
              <a:ext cx="1140141" cy="1140141"/>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pPr defTabSz="228554"/>
              <a:endParaRPr lang="en-US" sz="900">
                <a:solidFill>
                  <a:srgbClr val="172144"/>
                </a:solidFill>
                <a:latin typeface="Calibri"/>
              </a:endParaRPr>
            </a:p>
          </p:txBody>
        </p:sp>
        <p:grpSp>
          <p:nvGrpSpPr>
            <p:cNvPr id="113" name="Group 112">
              <a:extLst>
                <a:ext uri="{FF2B5EF4-FFF2-40B4-BE49-F238E27FC236}">
                  <a16:creationId xmlns:a16="http://schemas.microsoft.com/office/drawing/2014/main" id="{9B1FAA9B-904A-4E7F-AA09-45B70ED97813}"/>
                </a:ext>
              </a:extLst>
            </p:cNvPr>
            <p:cNvGrpSpPr/>
            <p:nvPr/>
          </p:nvGrpSpPr>
          <p:grpSpPr>
            <a:xfrm>
              <a:off x="15309533" y="3688625"/>
              <a:ext cx="1140141" cy="1140141"/>
              <a:chOff x="13190101" y="4262524"/>
              <a:chExt cx="828675" cy="828675"/>
            </a:xfrm>
          </p:grpSpPr>
          <p:sp>
            <p:nvSpPr>
              <p:cNvPr id="8" name="Freeform: Shape 7">
                <a:extLst>
                  <a:ext uri="{FF2B5EF4-FFF2-40B4-BE49-F238E27FC236}">
                    <a16:creationId xmlns:a16="http://schemas.microsoft.com/office/drawing/2014/main" id="{7104CEAF-B03F-4254-84DA-42134C9391B0}"/>
                  </a:ext>
                </a:extLst>
              </p:cNvPr>
              <p:cNvSpPr/>
              <p:nvPr/>
            </p:nvSpPr>
            <p:spPr>
              <a:xfrm>
                <a:off x="13190101" y="4262524"/>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pPr defTabSz="228554"/>
                <a:endParaRPr lang="en-US" sz="900">
                  <a:solidFill>
                    <a:srgbClr val="172144"/>
                  </a:solidFill>
                  <a:latin typeface="Calibri"/>
                </a:endParaRPr>
              </a:p>
            </p:txBody>
          </p:sp>
          <p:sp>
            <p:nvSpPr>
              <p:cNvPr id="9" name="Freeform: Shape 8">
                <a:extLst>
                  <a:ext uri="{FF2B5EF4-FFF2-40B4-BE49-F238E27FC236}">
                    <a16:creationId xmlns:a16="http://schemas.microsoft.com/office/drawing/2014/main" id="{966ECD3E-7596-4FB5-8B8F-52780A57ED22}"/>
                  </a:ext>
                </a:extLst>
              </p:cNvPr>
              <p:cNvSpPr/>
              <p:nvPr/>
            </p:nvSpPr>
            <p:spPr>
              <a:xfrm>
                <a:off x="13387682" y="4747565"/>
                <a:ext cx="438150" cy="219075"/>
              </a:xfrm>
              <a:custGeom>
                <a:avLst/>
                <a:gdLst>
                  <a:gd name="connsiteX0" fmla="*/ 58832 w 438150"/>
                  <a:gd name="connsiteY0" fmla="*/ 218666 h 219075"/>
                  <a:gd name="connsiteX1" fmla="*/ 2254 w 438150"/>
                  <a:gd name="connsiteY1" fmla="*/ 160659 h 219075"/>
                  <a:gd name="connsiteX2" fmla="*/ 214566 w 438150"/>
                  <a:gd name="connsiteY2" fmla="*/ 162 h 219075"/>
                  <a:gd name="connsiteX3" fmla="*/ 438022 w 438150"/>
                  <a:gd name="connsiteY3" fmla="*/ 144657 h 219075"/>
                  <a:gd name="connsiteX4" fmla="*/ 385921 w 438150"/>
                  <a:gd name="connsiteY4" fmla="*/ 206664 h 219075"/>
                  <a:gd name="connsiteX5" fmla="*/ 58832 w 438150"/>
                  <a:gd name="connsiteY5" fmla="*/ 21866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0" h="219075">
                    <a:moveTo>
                      <a:pt x="58832" y="218666"/>
                    </a:moveTo>
                    <a:cubicBezTo>
                      <a:pt x="23685" y="228381"/>
                      <a:pt x="-8986" y="195425"/>
                      <a:pt x="2254" y="160659"/>
                    </a:cubicBezTo>
                    <a:cubicBezTo>
                      <a:pt x="31495" y="70457"/>
                      <a:pt x="114458" y="3877"/>
                      <a:pt x="214566" y="162"/>
                    </a:cubicBezTo>
                    <a:cubicBezTo>
                      <a:pt x="314674" y="-3552"/>
                      <a:pt x="402304" y="56836"/>
                      <a:pt x="438022" y="144657"/>
                    </a:cubicBezTo>
                    <a:cubicBezTo>
                      <a:pt x="451738" y="178470"/>
                      <a:pt x="421639" y="213808"/>
                      <a:pt x="385921" y="206664"/>
                    </a:cubicBezTo>
                    <a:cubicBezTo>
                      <a:pt x="275907" y="184662"/>
                      <a:pt x="166941" y="188662"/>
                      <a:pt x="58832" y="218666"/>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 name="Freeform: Shape 9">
                <a:extLst>
                  <a:ext uri="{FF2B5EF4-FFF2-40B4-BE49-F238E27FC236}">
                    <a16:creationId xmlns:a16="http://schemas.microsoft.com/office/drawing/2014/main" id="{E9BEBD0D-ABD7-4DEB-986A-6B5EC2D79FCA}"/>
                  </a:ext>
                </a:extLst>
              </p:cNvPr>
              <p:cNvSpPr/>
              <p:nvPr/>
            </p:nvSpPr>
            <p:spPr>
              <a:xfrm>
                <a:off x="13381173" y="4505031"/>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 name="Freeform: Shape 10">
                <a:extLst>
                  <a:ext uri="{FF2B5EF4-FFF2-40B4-BE49-F238E27FC236}">
                    <a16:creationId xmlns:a16="http://schemas.microsoft.com/office/drawing/2014/main" id="{A2E415B5-9311-4F34-8678-F82A58ADBBA9}"/>
                  </a:ext>
                </a:extLst>
              </p:cNvPr>
              <p:cNvSpPr/>
              <p:nvPr/>
            </p:nvSpPr>
            <p:spPr>
              <a:xfrm>
                <a:off x="13680353" y="4493982"/>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14" name="Group 113">
              <a:extLst>
                <a:ext uri="{FF2B5EF4-FFF2-40B4-BE49-F238E27FC236}">
                  <a16:creationId xmlns:a16="http://schemas.microsoft.com/office/drawing/2014/main" id="{38EF6CAC-5B82-4299-A14E-E46EEE61F9AF}"/>
                </a:ext>
              </a:extLst>
            </p:cNvPr>
            <p:cNvGrpSpPr/>
            <p:nvPr/>
          </p:nvGrpSpPr>
          <p:grpSpPr>
            <a:xfrm>
              <a:off x="16907172" y="3688625"/>
              <a:ext cx="1140141" cy="1140141"/>
              <a:chOff x="14351294" y="4262524"/>
              <a:chExt cx="828675" cy="828675"/>
            </a:xfrm>
          </p:grpSpPr>
          <p:sp>
            <p:nvSpPr>
              <p:cNvPr id="12" name="Freeform: Shape 11">
                <a:extLst>
                  <a:ext uri="{FF2B5EF4-FFF2-40B4-BE49-F238E27FC236}">
                    <a16:creationId xmlns:a16="http://schemas.microsoft.com/office/drawing/2014/main" id="{34DB8607-81F8-4C90-BDD4-CAD62D6CDA85}"/>
                  </a:ext>
                </a:extLst>
              </p:cNvPr>
              <p:cNvSpPr/>
              <p:nvPr/>
            </p:nvSpPr>
            <p:spPr>
              <a:xfrm>
                <a:off x="14351294" y="4262524"/>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pPr defTabSz="228554"/>
                <a:endParaRPr lang="en-US" sz="900">
                  <a:solidFill>
                    <a:srgbClr val="172144"/>
                  </a:solidFill>
                  <a:latin typeface="Calibri"/>
                </a:endParaRPr>
              </a:p>
            </p:txBody>
          </p:sp>
          <p:sp>
            <p:nvSpPr>
              <p:cNvPr id="13" name="Freeform: Shape 12">
                <a:extLst>
                  <a:ext uri="{FF2B5EF4-FFF2-40B4-BE49-F238E27FC236}">
                    <a16:creationId xmlns:a16="http://schemas.microsoft.com/office/drawing/2014/main" id="{6C891ABC-AF9C-4185-A513-6CA3C4923314}"/>
                  </a:ext>
                </a:extLst>
              </p:cNvPr>
              <p:cNvSpPr/>
              <p:nvPr/>
            </p:nvSpPr>
            <p:spPr>
              <a:xfrm>
                <a:off x="14542366" y="4505031"/>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4" name="Freeform: Shape 13">
                <a:extLst>
                  <a:ext uri="{FF2B5EF4-FFF2-40B4-BE49-F238E27FC236}">
                    <a16:creationId xmlns:a16="http://schemas.microsoft.com/office/drawing/2014/main" id="{7519A8E8-729F-4508-B67C-97C273FE5F1D}"/>
                  </a:ext>
                </a:extLst>
              </p:cNvPr>
              <p:cNvSpPr/>
              <p:nvPr/>
            </p:nvSpPr>
            <p:spPr>
              <a:xfrm>
                <a:off x="14841546" y="4493982"/>
                <a:ext cx="133350" cy="133350"/>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5" name="Freeform: Shape 14">
                <a:extLst>
                  <a:ext uri="{FF2B5EF4-FFF2-40B4-BE49-F238E27FC236}">
                    <a16:creationId xmlns:a16="http://schemas.microsoft.com/office/drawing/2014/main" id="{26C7872B-F4CC-4CF7-83A9-650A0FE00784}"/>
                  </a:ext>
                </a:extLst>
              </p:cNvPr>
              <p:cNvSpPr/>
              <p:nvPr/>
            </p:nvSpPr>
            <p:spPr>
              <a:xfrm>
                <a:off x="14622185" y="4781065"/>
                <a:ext cx="285750" cy="85725"/>
              </a:xfrm>
              <a:custGeom>
                <a:avLst/>
                <a:gdLst>
                  <a:gd name="connsiteX0" fmla="*/ 242221 w 285750"/>
                  <a:gd name="connsiteY0" fmla="*/ 91440 h 85725"/>
                  <a:gd name="connsiteX1" fmla="*/ 45720 w 285750"/>
                  <a:gd name="connsiteY1" fmla="*/ 91440 h 85725"/>
                  <a:gd name="connsiteX2" fmla="*/ 0 w 285750"/>
                  <a:gd name="connsiteY2" fmla="*/ 45720 h 85725"/>
                  <a:gd name="connsiteX3" fmla="*/ 0 w 285750"/>
                  <a:gd name="connsiteY3" fmla="*/ 45720 h 85725"/>
                  <a:gd name="connsiteX4" fmla="*/ 45720 w 285750"/>
                  <a:gd name="connsiteY4" fmla="*/ 0 h 85725"/>
                  <a:gd name="connsiteX5" fmla="*/ 242221 w 285750"/>
                  <a:gd name="connsiteY5" fmla="*/ 0 h 85725"/>
                  <a:gd name="connsiteX6" fmla="*/ 287941 w 285750"/>
                  <a:gd name="connsiteY6" fmla="*/ 45720 h 85725"/>
                  <a:gd name="connsiteX7" fmla="*/ 287941 w 285750"/>
                  <a:gd name="connsiteY7" fmla="*/ 45720 h 85725"/>
                  <a:gd name="connsiteX8" fmla="*/ 242221 w 285750"/>
                  <a:gd name="connsiteY8" fmla="*/ 914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85725">
                    <a:moveTo>
                      <a:pt x="242221" y="91440"/>
                    </a:moveTo>
                    <a:lnTo>
                      <a:pt x="45720" y="91440"/>
                    </a:lnTo>
                    <a:cubicBezTo>
                      <a:pt x="20479" y="91440"/>
                      <a:pt x="0" y="70961"/>
                      <a:pt x="0" y="45720"/>
                    </a:cubicBezTo>
                    <a:lnTo>
                      <a:pt x="0" y="45720"/>
                    </a:lnTo>
                    <a:cubicBezTo>
                      <a:pt x="0" y="20479"/>
                      <a:pt x="20479" y="0"/>
                      <a:pt x="45720" y="0"/>
                    </a:cubicBezTo>
                    <a:lnTo>
                      <a:pt x="242221" y="0"/>
                    </a:lnTo>
                    <a:cubicBezTo>
                      <a:pt x="267462" y="0"/>
                      <a:pt x="287941" y="20479"/>
                      <a:pt x="287941" y="45720"/>
                    </a:cubicBezTo>
                    <a:lnTo>
                      <a:pt x="287941" y="45720"/>
                    </a:lnTo>
                    <a:cubicBezTo>
                      <a:pt x="287846" y="71056"/>
                      <a:pt x="267367" y="91440"/>
                      <a:pt x="242221" y="91440"/>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16" name="Freeform: Shape 15">
              <a:extLst>
                <a:ext uri="{FF2B5EF4-FFF2-40B4-BE49-F238E27FC236}">
                  <a16:creationId xmlns:a16="http://schemas.microsoft.com/office/drawing/2014/main" id="{78C37B3C-1FDD-46AA-A0F6-00B83608A7C6}"/>
                </a:ext>
              </a:extLst>
            </p:cNvPr>
            <p:cNvSpPr/>
            <p:nvPr/>
          </p:nvSpPr>
          <p:spPr>
            <a:xfrm>
              <a:off x="14982037" y="5338030"/>
              <a:ext cx="3066586" cy="275206"/>
            </a:xfrm>
            <a:custGeom>
              <a:avLst/>
              <a:gdLst>
                <a:gd name="connsiteX0" fmla="*/ 2128076 w 2228850"/>
                <a:gd name="connsiteY0" fmla="*/ 201549 h 200025"/>
                <a:gd name="connsiteX1" fmla="*/ 100775 w 2228850"/>
                <a:gd name="connsiteY1" fmla="*/ 201549 h 200025"/>
                <a:gd name="connsiteX2" fmla="*/ 0 w 2228850"/>
                <a:gd name="connsiteY2" fmla="*/ 100775 h 200025"/>
                <a:gd name="connsiteX3" fmla="*/ 0 w 2228850"/>
                <a:gd name="connsiteY3" fmla="*/ 100775 h 200025"/>
                <a:gd name="connsiteX4" fmla="*/ 100775 w 2228850"/>
                <a:gd name="connsiteY4" fmla="*/ 0 h 200025"/>
                <a:gd name="connsiteX5" fmla="*/ 2128076 w 2228850"/>
                <a:gd name="connsiteY5" fmla="*/ 0 h 200025"/>
                <a:gd name="connsiteX6" fmla="*/ 2228850 w 2228850"/>
                <a:gd name="connsiteY6" fmla="*/ 100775 h 200025"/>
                <a:gd name="connsiteX7" fmla="*/ 2228850 w 2228850"/>
                <a:gd name="connsiteY7" fmla="*/ 100775 h 200025"/>
                <a:gd name="connsiteX8" fmla="*/ 2128076 w 2228850"/>
                <a:gd name="connsiteY8" fmla="*/ 20154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200025">
                  <a:moveTo>
                    <a:pt x="2128076" y="201549"/>
                  </a:moveTo>
                  <a:lnTo>
                    <a:pt x="100775" y="201549"/>
                  </a:lnTo>
                  <a:cubicBezTo>
                    <a:pt x="45149" y="201549"/>
                    <a:pt x="0" y="156400"/>
                    <a:pt x="0" y="100775"/>
                  </a:cubicBezTo>
                  <a:lnTo>
                    <a:pt x="0" y="100775"/>
                  </a:lnTo>
                  <a:cubicBezTo>
                    <a:pt x="0" y="45148"/>
                    <a:pt x="45149" y="0"/>
                    <a:pt x="100775" y="0"/>
                  </a:cubicBezTo>
                  <a:lnTo>
                    <a:pt x="2128076" y="0"/>
                  </a:lnTo>
                  <a:cubicBezTo>
                    <a:pt x="2183702" y="0"/>
                    <a:pt x="2228850" y="45148"/>
                    <a:pt x="2228850" y="100775"/>
                  </a:cubicBezTo>
                  <a:lnTo>
                    <a:pt x="2228850" y="100775"/>
                  </a:lnTo>
                  <a:cubicBezTo>
                    <a:pt x="2228850" y="156496"/>
                    <a:pt x="2183797" y="201549"/>
                    <a:pt x="2128076" y="201549"/>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 name="Freeform: Shape 16">
              <a:extLst>
                <a:ext uri="{FF2B5EF4-FFF2-40B4-BE49-F238E27FC236}">
                  <a16:creationId xmlns:a16="http://schemas.microsoft.com/office/drawing/2014/main" id="{68712C28-9A86-45C1-BC8A-5980508A887B}"/>
                </a:ext>
              </a:extLst>
            </p:cNvPr>
            <p:cNvSpPr/>
            <p:nvPr/>
          </p:nvSpPr>
          <p:spPr>
            <a:xfrm>
              <a:off x="15626807" y="5760668"/>
              <a:ext cx="2411332" cy="104841"/>
            </a:xfrm>
            <a:custGeom>
              <a:avLst/>
              <a:gdLst>
                <a:gd name="connsiteX0" fmla="*/ 1718977 w 1752600"/>
                <a:gd name="connsiteY0" fmla="*/ 82487 h 76200"/>
                <a:gd name="connsiteX1" fmla="*/ 41243 w 1752600"/>
                <a:gd name="connsiteY1" fmla="*/ 82487 h 76200"/>
                <a:gd name="connsiteX2" fmla="*/ 0 w 1752600"/>
                <a:gd name="connsiteY2" fmla="*/ 41243 h 76200"/>
                <a:gd name="connsiteX3" fmla="*/ 0 w 1752600"/>
                <a:gd name="connsiteY3" fmla="*/ 41243 h 76200"/>
                <a:gd name="connsiteX4" fmla="*/ 41243 w 1752600"/>
                <a:gd name="connsiteY4" fmla="*/ 0 h 76200"/>
                <a:gd name="connsiteX5" fmla="*/ 1718977 w 1752600"/>
                <a:gd name="connsiteY5" fmla="*/ 0 h 76200"/>
                <a:gd name="connsiteX6" fmla="*/ 1760220 w 1752600"/>
                <a:gd name="connsiteY6" fmla="*/ 41243 h 76200"/>
                <a:gd name="connsiteX7" fmla="*/ 1760220 w 1752600"/>
                <a:gd name="connsiteY7" fmla="*/ 41243 h 76200"/>
                <a:gd name="connsiteX8" fmla="*/ 1718977 w 1752600"/>
                <a:gd name="connsiteY8" fmla="*/ 824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76200">
                  <a:moveTo>
                    <a:pt x="1718977" y="82487"/>
                  </a:moveTo>
                  <a:lnTo>
                    <a:pt x="41243" y="82487"/>
                  </a:lnTo>
                  <a:cubicBezTo>
                    <a:pt x="18479" y="82487"/>
                    <a:pt x="0" y="64008"/>
                    <a:pt x="0" y="41243"/>
                  </a:cubicBezTo>
                  <a:lnTo>
                    <a:pt x="0" y="41243"/>
                  </a:lnTo>
                  <a:cubicBezTo>
                    <a:pt x="0" y="18479"/>
                    <a:pt x="18479" y="0"/>
                    <a:pt x="41243" y="0"/>
                  </a:cubicBezTo>
                  <a:lnTo>
                    <a:pt x="1718977" y="0"/>
                  </a:lnTo>
                  <a:cubicBezTo>
                    <a:pt x="1741742" y="0"/>
                    <a:pt x="1760220" y="18479"/>
                    <a:pt x="1760220" y="41243"/>
                  </a:cubicBezTo>
                  <a:lnTo>
                    <a:pt x="1760220" y="41243"/>
                  </a:lnTo>
                  <a:cubicBezTo>
                    <a:pt x="1760220" y="64008"/>
                    <a:pt x="1741837" y="82487"/>
                    <a:pt x="1718977" y="82487"/>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9" name="Freeform: Shape 18">
              <a:extLst>
                <a:ext uri="{FF2B5EF4-FFF2-40B4-BE49-F238E27FC236}">
                  <a16:creationId xmlns:a16="http://schemas.microsoft.com/office/drawing/2014/main" id="{30EECC8E-CB41-4D80-A9C1-6A3F643643AA}"/>
                </a:ext>
              </a:extLst>
            </p:cNvPr>
            <p:cNvSpPr/>
            <p:nvPr/>
          </p:nvSpPr>
          <p:spPr>
            <a:xfrm>
              <a:off x="15294332" y="5960650"/>
              <a:ext cx="2752064" cy="104841"/>
            </a:xfrm>
            <a:custGeom>
              <a:avLst/>
              <a:gdLst>
                <a:gd name="connsiteX0" fmla="*/ 1960626 w 2000250"/>
                <a:gd name="connsiteY0" fmla="*/ 82487 h 76200"/>
                <a:gd name="connsiteX1" fmla="*/ 41243 w 2000250"/>
                <a:gd name="connsiteY1" fmla="*/ 82487 h 76200"/>
                <a:gd name="connsiteX2" fmla="*/ 0 w 2000250"/>
                <a:gd name="connsiteY2" fmla="*/ 41243 h 76200"/>
                <a:gd name="connsiteX3" fmla="*/ 0 w 2000250"/>
                <a:gd name="connsiteY3" fmla="*/ 41243 h 76200"/>
                <a:gd name="connsiteX4" fmla="*/ 41243 w 2000250"/>
                <a:gd name="connsiteY4" fmla="*/ 0 h 76200"/>
                <a:gd name="connsiteX5" fmla="*/ 1960721 w 2000250"/>
                <a:gd name="connsiteY5" fmla="*/ 0 h 76200"/>
                <a:gd name="connsiteX6" fmla="*/ 2001964 w 2000250"/>
                <a:gd name="connsiteY6" fmla="*/ 41243 h 76200"/>
                <a:gd name="connsiteX7" fmla="*/ 2001964 w 2000250"/>
                <a:gd name="connsiteY7" fmla="*/ 41243 h 76200"/>
                <a:gd name="connsiteX8" fmla="*/ 1960626 w 2000250"/>
                <a:gd name="connsiteY8" fmla="*/ 824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0" h="76200">
                  <a:moveTo>
                    <a:pt x="1960626" y="82487"/>
                  </a:moveTo>
                  <a:lnTo>
                    <a:pt x="41243" y="82487"/>
                  </a:lnTo>
                  <a:cubicBezTo>
                    <a:pt x="18479" y="82487"/>
                    <a:pt x="0" y="64008"/>
                    <a:pt x="0" y="41243"/>
                  </a:cubicBezTo>
                  <a:lnTo>
                    <a:pt x="0" y="41243"/>
                  </a:lnTo>
                  <a:cubicBezTo>
                    <a:pt x="0" y="18479"/>
                    <a:pt x="18479" y="0"/>
                    <a:pt x="41243" y="0"/>
                  </a:cubicBezTo>
                  <a:lnTo>
                    <a:pt x="1960721" y="0"/>
                  </a:lnTo>
                  <a:cubicBezTo>
                    <a:pt x="1983486" y="0"/>
                    <a:pt x="2001964" y="18479"/>
                    <a:pt x="2001964" y="41243"/>
                  </a:cubicBezTo>
                  <a:lnTo>
                    <a:pt x="2001964" y="41243"/>
                  </a:lnTo>
                  <a:cubicBezTo>
                    <a:pt x="2001869" y="64103"/>
                    <a:pt x="1983486" y="82487"/>
                    <a:pt x="1960626" y="82487"/>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50" name="Group 49">
            <a:extLst>
              <a:ext uri="{FF2B5EF4-FFF2-40B4-BE49-F238E27FC236}">
                <a16:creationId xmlns:a16="http://schemas.microsoft.com/office/drawing/2014/main" id="{2C4F6373-9161-4DD0-9A40-37C3DC800529}"/>
              </a:ext>
            </a:extLst>
          </p:cNvPr>
          <p:cNvGrpSpPr/>
          <p:nvPr/>
        </p:nvGrpSpPr>
        <p:grpSpPr>
          <a:xfrm>
            <a:off x="8881425" y="2394706"/>
            <a:ext cx="1902935" cy="3985518"/>
            <a:chOff x="14974896" y="4866790"/>
            <a:chExt cx="2766536" cy="5794248"/>
          </a:xfrm>
        </p:grpSpPr>
        <p:sp>
          <p:nvSpPr>
            <p:cNvPr id="23" name="Freeform: Shape 22">
              <a:extLst>
                <a:ext uri="{FF2B5EF4-FFF2-40B4-BE49-F238E27FC236}">
                  <a16:creationId xmlns:a16="http://schemas.microsoft.com/office/drawing/2014/main" id="{ECF5D751-13EB-4694-8577-4098A4B6F334}"/>
                </a:ext>
              </a:extLst>
            </p:cNvPr>
            <p:cNvSpPr/>
            <p:nvPr/>
          </p:nvSpPr>
          <p:spPr>
            <a:xfrm>
              <a:off x="15712607" y="10194313"/>
              <a:ext cx="2028825" cy="466725"/>
            </a:xfrm>
            <a:custGeom>
              <a:avLst/>
              <a:gdLst>
                <a:gd name="connsiteX0" fmla="*/ 2038159 w 2028825"/>
                <a:gd name="connsiteY0" fmla="*/ 235744 h 466725"/>
                <a:gd name="connsiteX1" fmla="*/ 1019080 w 2028825"/>
                <a:gd name="connsiteY1" fmla="*/ 471488 h 466725"/>
                <a:gd name="connsiteX2" fmla="*/ 0 w 2028825"/>
                <a:gd name="connsiteY2" fmla="*/ 235744 h 466725"/>
                <a:gd name="connsiteX3" fmla="*/ 1019080 w 2028825"/>
                <a:gd name="connsiteY3" fmla="*/ 0 h 466725"/>
                <a:gd name="connsiteX4" fmla="*/ 2038159 w 2028825"/>
                <a:gd name="connsiteY4" fmla="*/ 2357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825" h="466725">
                  <a:moveTo>
                    <a:pt x="2038159" y="235744"/>
                  </a:moveTo>
                  <a:cubicBezTo>
                    <a:pt x="2038159" y="365942"/>
                    <a:pt x="1581902" y="471488"/>
                    <a:pt x="1019080" y="471488"/>
                  </a:cubicBezTo>
                  <a:cubicBezTo>
                    <a:pt x="456257" y="471488"/>
                    <a:pt x="0" y="365942"/>
                    <a:pt x="0" y="235744"/>
                  </a:cubicBezTo>
                  <a:cubicBezTo>
                    <a:pt x="0" y="105546"/>
                    <a:pt x="456257" y="0"/>
                    <a:pt x="1019080" y="0"/>
                  </a:cubicBezTo>
                  <a:cubicBezTo>
                    <a:pt x="1581902" y="0"/>
                    <a:pt x="2038159" y="105546"/>
                    <a:pt x="2038159" y="235744"/>
                  </a:cubicBezTo>
                  <a:close/>
                </a:path>
              </a:pathLst>
            </a:custGeom>
            <a:solidFill>
              <a:schemeClr val="bg1">
                <a:lumMod val="90000"/>
                <a:lumOff val="10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 name="Freeform: Shape 23">
              <a:extLst>
                <a:ext uri="{FF2B5EF4-FFF2-40B4-BE49-F238E27FC236}">
                  <a16:creationId xmlns:a16="http://schemas.microsoft.com/office/drawing/2014/main" id="{059F36F4-1358-4D33-B6CE-DCEEEED1A01E}"/>
                </a:ext>
              </a:extLst>
            </p:cNvPr>
            <p:cNvSpPr/>
            <p:nvPr/>
          </p:nvSpPr>
          <p:spPr>
            <a:xfrm>
              <a:off x="16475750" y="10268513"/>
              <a:ext cx="28575" cy="95250"/>
            </a:xfrm>
            <a:custGeom>
              <a:avLst/>
              <a:gdLst>
                <a:gd name="connsiteX0" fmla="*/ 0 w 28575"/>
                <a:gd name="connsiteY0" fmla="*/ 0 h 95250"/>
                <a:gd name="connsiteX1" fmla="*/ 35814 w 28575"/>
                <a:gd name="connsiteY1" fmla="*/ 0 h 95250"/>
                <a:gd name="connsiteX2" fmla="*/ 35814 w 28575"/>
                <a:gd name="connsiteY2" fmla="*/ 99441 h 95250"/>
                <a:gd name="connsiteX3" fmla="*/ 0 w 28575"/>
                <a:gd name="connsiteY3" fmla="*/ 99441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35814" y="0"/>
                  </a:lnTo>
                  <a:lnTo>
                    <a:pt x="35814" y="99441"/>
                  </a:lnTo>
                  <a:lnTo>
                    <a:pt x="0" y="99441"/>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5" name="Freeform: Shape 24">
              <a:extLst>
                <a:ext uri="{FF2B5EF4-FFF2-40B4-BE49-F238E27FC236}">
                  <a16:creationId xmlns:a16="http://schemas.microsoft.com/office/drawing/2014/main" id="{DA93B854-38EC-4E99-A19C-CE059819FB06}"/>
                </a:ext>
              </a:extLst>
            </p:cNvPr>
            <p:cNvSpPr/>
            <p:nvPr/>
          </p:nvSpPr>
          <p:spPr>
            <a:xfrm>
              <a:off x="16324701" y="10318299"/>
              <a:ext cx="219075" cy="104775"/>
            </a:xfrm>
            <a:custGeom>
              <a:avLst/>
              <a:gdLst>
                <a:gd name="connsiteX0" fmla="*/ 135047 w 219075"/>
                <a:gd name="connsiteY0" fmla="*/ 3839 h 104775"/>
                <a:gd name="connsiteX1" fmla="*/ 115806 w 219075"/>
                <a:gd name="connsiteY1" fmla="*/ 5649 h 104775"/>
                <a:gd name="connsiteX2" fmla="*/ 61419 w 219075"/>
                <a:gd name="connsiteY2" fmla="*/ 34700 h 104775"/>
                <a:gd name="connsiteX3" fmla="*/ 78 w 219075"/>
                <a:gd name="connsiteY3" fmla="*/ 87945 h 104775"/>
                <a:gd name="connsiteX4" fmla="*/ 87041 w 219075"/>
                <a:gd name="connsiteY4" fmla="*/ 111662 h 104775"/>
                <a:gd name="connsiteX5" fmla="*/ 194959 w 219075"/>
                <a:gd name="connsiteY5" fmla="*/ 74133 h 104775"/>
                <a:gd name="connsiteX6" fmla="*/ 216867 w 219075"/>
                <a:gd name="connsiteY6" fmla="*/ 1458 h 104775"/>
                <a:gd name="connsiteX7" fmla="*/ 135047 w 219075"/>
                <a:gd name="connsiteY7" fmla="*/ 38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04775">
                  <a:moveTo>
                    <a:pt x="135047" y="3839"/>
                  </a:moveTo>
                  <a:cubicBezTo>
                    <a:pt x="128665" y="2315"/>
                    <a:pt x="121807" y="2982"/>
                    <a:pt x="115806" y="5649"/>
                  </a:cubicBezTo>
                  <a:cubicBezTo>
                    <a:pt x="103519" y="10983"/>
                    <a:pt x="81897" y="21174"/>
                    <a:pt x="61419" y="34700"/>
                  </a:cubicBezTo>
                  <a:cubicBezTo>
                    <a:pt x="30558" y="55179"/>
                    <a:pt x="1983" y="68419"/>
                    <a:pt x="78" y="87945"/>
                  </a:cubicBezTo>
                  <a:cubicBezTo>
                    <a:pt x="-1827" y="107471"/>
                    <a:pt x="31415" y="110804"/>
                    <a:pt x="87041" y="111662"/>
                  </a:cubicBezTo>
                  <a:cubicBezTo>
                    <a:pt x="142667" y="112614"/>
                    <a:pt x="174480" y="89278"/>
                    <a:pt x="194959" y="74133"/>
                  </a:cubicBezTo>
                  <a:cubicBezTo>
                    <a:pt x="215438" y="58894"/>
                    <a:pt x="231535" y="8983"/>
                    <a:pt x="216867" y="1458"/>
                  </a:cubicBezTo>
                  <a:cubicBezTo>
                    <a:pt x="202865" y="-5781"/>
                    <a:pt x="190673" y="16983"/>
                    <a:pt x="135047" y="3839"/>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6" name="Freeform: Shape 25">
              <a:extLst>
                <a:ext uri="{FF2B5EF4-FFF2-40B4-BE49-F238E27FC236}">
                  <a16:creationId xmlns:a16="http://schemas.microsoft.com/office/drawing/2014/main" id="{8A96262C-1790-47B9-9D2A-75A7CF700F98}"/>
                </a:ext>
              </a:extLst>
            </p:cNvPr>
            <p:cNvSpPr/>
            <p:nvPr/>
          </p:nvSpPr>
          <p:spPr>
            <a:xfrm>
              <a:off x="17018485" y="10218792"/>
              <a:ext cx="28575" cy="95250"/>
            </a:xfrm>
            <a:custGeom>
              <a:avLst/>
              <a:gdLst>
                <a:gd name="connsiteX0" fmla="*/ 0 w 28575"/>
                <a:gd name="connsiteY0" fmla="*/ 0 h 95250"/>
                <a:gd name="connsiteX1" fmla="*/ 35814 w 28575"/>
                <a:gd name="connsiteY1" fmla="*/ 0 h 95250"/>
                <a:gd name="connsiteX2" fmla="*/ 35814 w 28575"/>
                <a:gd name="connsiteY2" fmla="*/ 99441 h 95250"/>
                <a:gd name="connsiteX3" fmla="*/ 0 w 28575"/>
                <a:gd name="connsiteY3" fmla="*/ 99441 h 95250"/>
              </a:gdLst>
              <a:ahLst/>
              <a:cxnLst>
                <a:cxn ang="0">
                  <a:pos x="connsiteX0" y="connsiteY0"/>
                </a:cxn>
                <a:cxn ang="0">
                  <a:pos x="connsiteX1" y="connsiteY1"/>
                </a:cxn>
                <a:cxn ang="0">
                  <a:pos x="connsiteX2" y="connsiteY2"/>
                </a:cxn>
                <a:cxn ang="0">
                  <a:pos x="connsiteX3" y="connsiteY3"/>
                </a:cxn>
              </a:cxnLst>
              <a:rect l="l" t="t" r="r" b="b"/>
              <a:pathLst>
                <a:path w="28575" h="95250">
                  <a:moveTo>
                    <a:pt x="0" y="0"/>
                  </a:moveTo>
                  <a:lnTo>
                    <a:pt x="35814" y="0"/>
                  </a:lnTo>
                  <a:lnTo>
                    <a:pt x="35814" y="99441"/>
                  </a:lnTo>
                  <a:lnTo>
                    <a:pt x="0" y="99441"/>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 name="Freeform: Shape 26">
              <a:extLst>
                <a:ext uri="{FF2B5EF4-FFF2-40B4-BE49-F238E27FC236}">
                  <a16:creationId xmlns:a16="http://schemas.microsoft.com/office/drawing/2014/main" id="{55F4C6E5-0581-498E-AA29-D155D0F7C9B0}"/>
                </a:ext>
              </a:extLst>
            </p:cNvPr>
            <p:cNvSpPr/>
            <p:nvPr/>
          </p:nvSpPr>
          <p:spPr>
            <a:xfrm>
              <a:off x="16867341" y="10268579"/>
              <a:ext cx="219075" cy="104775"/>
            </a:xfrm>
            <a:custGeom>
              <a:avLst/>
              <a:gdLst>
                <a:gd name="connsiteX0" fmla="*/ 135047 w 219075"/>
                <a:gd name="connsiteY0" fmla="*/ 3839 h 104775"/>
                <a:gd name="connsiteX1" fmla="*/ 115806 w 219075"/>
                <a:gd name="connsiteY1" fmla="*/ 5649 h 104775"/>
                <a:gd name="connsiteX2" fmla="*/ 61419 w 219075"/>
                <a:gd name="connsiteY2" fmla="*/ 34700 h 104775"/>
                <a:gd name="connsiteX3" fmla="*/ 78 w 219075"/>
                <a:gd name="connsiteY3" fmla="*/ 87944 h 104775"/>
                <a:gd name="connsiteX4" fmla="*/ 87041 w 219075"/>
                <a:gd name="connsiteY4" fmla="*/ 111662 h 104775"/>
                <a:gd name="connsiteX5" fmla="*/ 194959 w 219075"/>
                <a:gd name="connsiteY5" fmla="*/ 74133 h 104775"/>
                <a:gd name="connsiteX6" fmla="*/ 216867 w 219075"/>
                <a:gd name="connsiteY6" fmla="*/ 1458 h 104775"/>
                <a:gd name="connsiteX7" fmla="*/ 135047 w 219075"/>
                <a:gd name="connsiteY7" fmla="*/ 38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04775">
                  <a:moveTo>
                    <a:pt x="135047" y="3839"/>
                  </a:moveTo>
                  <a:cubicBezTo>
                    <a:pt x="128665" y="2315"/>
                    <a:pt x="121807" y="2981"/>
                    <a:pt x="115806" y="5649"/>
                  </a:cubicBezTo>
                  <a:cubicBezTo>
                    <a:pt x="103519" y="10983"/>
                    <a:pt x="81897" y="21174"/>
                    <a:pt x="61419" y="34700"/>
                  </a:cubicBezTo>
                  <a:cubicBezTo>
                    <a:pt x="30558" y="55178"/>
                    <a:pt x="1983" y="68418"/>
                    <a:pt x="78" y="87944"/>
                  </a:cubicBezTo>
                  <a:cubicBezTo>
                    <a:pt x="-1827" y="107471"/>
                    <a:pt x="31415" y="110804"/>
                    <a:pt x="87041" y="111662"/>
                  </a:cubicBezTo>
                  <a:cubicBezTo>
                    <a:pt x="142667" y="112614"/>
                    <a:pt x="174480" y="89278"/>
                    <a:pt x="194959" y="74133"/>
                  </a:cubicBezTo>
                  <a:cubicBezTo>
                    <a:pt x="215438" y="58893"/>
                    <a:pt x="231535" y="8982"/>
                    <a:pt x="216867" y="1458"/>
                  </a:cubicBezTo>
                  <a:cubicBezTo>
                    <a:pt x="202865" y="-5781"/>
                    <a:pt x="190768" y="16983"/>
                    <a:pt x="135047" y="3839"/>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 name="Freeform: Shape 27">
              <a:extLst>
                <a:ext uri="{FF2B5EF4-FFF2-40B4-BE49-F238E27FC236}">
                  <a16:creationId xmlns:a16="http://schemas.microsoft.com/office/drawing/2014/main" id="{BD056E49-9BA3-47EC-8166-65EFE88CDF1E}"/>
                </a:ext>
              </a:extLst>
            </p:cNvPr>
            <p:cNvSpPr/>
            <p:nvPr/>
          </p:nvSpPr>
          <p:spPr>
            <a:xfrm>
              <a:off x="16152186" y="6780553"/>
              <a:ext cx="1400175" cy="3495675"/>
            </a:xfrm>
            <a:custGeom>
              <a:avLst/>
              <a:gdLst>
                <a:gd name="connsiteX0" fmla="*/ 0 w 1400175"/>
                <a:gd name="connsiteY0" fmla="*/ 354997 h 3495675"/>
                <a:gd name="connsiteX1" fmla="*/ 272606 w 1400175"/>
                <a:gd name="connsiteY1" fmla="*/ 3499771 h 3495675"/>
                <a:gd name="connsiteX2" fmla="*/ 401669 w 1400175"/>
                <a:gd name="connsiteY2" fmla="*/ 3499771 h 3495675"/>
                <a:gd name="connsiteX3" fmla="*/ 718471 w 1400175"/>
                <a:gd name="connsiteY3" fmla="*/ 1166527 h 3495675"/>
                <a:gd name="connsiteX4" fmla="*/ 804958 w 1400175"/>
                <a:gd name="connsiteY4" fmla="*/ 3460623 h 3495675"/>
                <a:gd name="connsiteX5" fmla="*/ 960882 w 1400175"/>
                <a:gd name="connsiteY5" fmla="*/ 3460623 h 3495675"/>
                <a:gd name="connsiteX6" fmla="*/ 1402366 w 1400175"/>
                <a:gd name="connsiteY6" fmla="*/ 0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0175" h="3495675">
                  <a:moveTo>
                    <a:pt x="0" y="354997"/>
                  </a:moveTo>
                  <a:lnTo>
                    <a:pt x="272606" y="3499771"/>
                  </a:lnTo>
                  <a:lnTo>
                    <a:pt x="401669" y="3499771"/>
                  </a:lnTo>
                  <a:lnTo>
                    <a:pt x="718471" y="1166527"/>
                  </a:lnTo>
                  <a:lnTo>
                    <a:pt x="804958" y="3460623"/>
                  </a:lnTo>
                  <a:lnTo>
                    <a:pt x="960882" y="3460623"/>
                  </a:lnTo>
                  <a:cubicBezTo>
                    <a:pt x="960882" y="3460623"/>
                    <a:pt x="1386935" y="1413986"/>
                    <a:pt x="1402366" y="0"/>
                  </a:cubicBezTo>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 name="Freeform: Shape 28">
              <a:extLst>
                <a:ext uri="{FF2B5EF4-FFF2-40B4-BE49-F238E27FC236}">
                  <a16:creationId xmlns:a16="http://schemas.microsoft.com/office/drawing/2014/main" id="{66F60884-80C0-4E3F-9B7B-1429C233C87A}"/>
                </a:ext>
              </a:extLst>
            </p:cNvPr>
            <p:cNvSpPr/>
            <p:nvPr/>
          </p:nvSpPr>
          <p:spPr>
            <a:xfrm>
              <a:off x="16133372" y="5609550"/>
              <a:ext cx="1438275" cy="1895475"/>
            </a:xfrm>
            <a:custGeom>
              <a:avLst/>
              <a:gdLst>
                <a:gd name="connsiteX0" fmla="*/ 1431277 w 1438275"/>
                <a:gd name="connsiteY0" fmla="*/ 1502664 h 1895475"/>
                <a:gd name="connsiteX1" fmla="*/ 1109427 w 1438275"/>
                <a:gd name="connsiteY1" fmla="*/ 1859280 h 1895475"/>
                <a:gd name="connsiteX2" fmla="*/ 331139 w 1438275"/>
                <a:gd name="connsiteY2" fmla="*/ 1872329 h 1895475"/>
                <a:gd name="connsiteX3" fmla="*/ 4908 w 1438275"/>
                <a:gd name="connsiteY3" fmla="*/ 1504379 h 1895475"/>
                <a:gd name="connsiteX4" fmla="*/ 621 w 1438275"/>
                <a:gd name="connsiteY4" fmla="*/ 1356455 h 1895475"/>
                <a:gd name="connsiteX5" fmla="*/ 526 w 1438275"/>
                <a:gd name="connsiteY5" fmla="*/ 1210628 h 1895475"/>
                <a:gd name="connsiteX6" fmla="*/ 64344 w 1438275"/>
                <a:gd name="connsiteY6" fmla="*/ 529876 h 1895475"/>
                <a:gd name="connsiteX7" fmla="*/ 701471 w 1438275"/>
                <a:gd name="connsiteY7" fmla="*/ 0 h 1895475"/>
                <a:gd name="connsiteX8" fmla="*/ 729189 w 1438275"/>
                <a:gd name="connsiteY8" fmla="*/ 0 h 1895475"/>
                <a:gd name="connsiteX9" fmla="*/ 1362220 w 1438275"/>
                <a:gd name="connsiteY9" fmla="*/ 510159 h 1895475"/>
                <a:gd name="connsiteX10" fmla="*/ 1431277 w 1438275"/>
                <a:gd name="connsiteY10" fmla="*/ 1502664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8275" h="1895475">
                  <a:moveTo>
                    <a:pt x="1431277" y="1502664"/>
                  </a:moveTo>
                  <a:cubicBezTo>
                    <a:pt x="1418418" y="1681353"/>
                    <a:pt x="1286211" y="1829752"/>
                    <a:pt x="1109427" y="1859280"/>
                  </a:cubicBezTo>
                  <a:cubicBezTo>
                    <a:pt x="833868" y="1905381"/>
                    <a:pt x="574026" y="1910715"/>
                    <a:pt x="331139" y="1872329"/>
                  </a:cubicBezTo>
                  <a:cubicBezTo>
                    <a:pt x="148735" y="1843659"/>
                    <a:pt x="12813" y="1688878"/>
                    <a:pt x="4908" y="1504379"/>
                  </a:cubicBezTo>
                  <a:cubicBezTo>
                    <a:pt x="2812" y="1454658"/>
                    <a:pt x="1288" y="1405319"/>
                    <a:pt x="621" y="1356455"/>
                  </a:cubicBezTo>
                  <a:cubicBezTo>
                    <a:pt x="-141" y="1307402"/>
                    <a:pt x="-236" y="1258824"/>
                    <a:pt x="526" y="1210628"/>
                  </a:cubicBezTo>
                  <a:cubicBezTo>
                    <a:pt x="3765" y="974027"/>
                    <a:pt x="24339" y="746760"/>
                    <a:pt x="64344" y="529876"/>
                  </a:cubicBezTo>
                  <a:cubicBezTo>
                    <a:pt x="121017" y="222790"/>
                    <a:pt x="389146" y="0"/>
                    <a:pt x="701471" y="0"/>
                  </a:cubicBezTo>
                  <a:lnTo>
                    <a:pt x="729189" y="0"/>
                  </a:lnTo>
                  <a:cubicBezTo>
                    <a:pt x="1033893" y="0"/>
                    <a:pt x="1298117" y="212217"/>
                    <a:pt x="1362220" y="510159"/>
                  </a:cubicBezTo>
                  <a:cubicBezTo>
                    <a:pt x="1431181" y="830294"/>
                    <a:pt x="1456041" y="1160716"/>
                    <a:pt x="1431277" y="1502664"/>
                  </a:cubicBez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0" name="Freeform: Shape 29">
              <a:extLst>
                <a:ext uri="{FF2B5EF4-FFF2-40B4-BE49-F238E27FC236}">
                  <a16:creationId xmlns:a16="http://schemas.microsoft.com/office/drawing/2014/main" id="{8A870472-3B96-4937-A234-C97F3084A67E}"/>
                </a:ext>
              </a:extLst>
            </p:cNvPr>
            <p:cNvSpPr/>
            <p:nvPr/>
          </p:nvSpPr>
          <p:spPr>
            <a:xfrm>
              <a:off x="16672346" y="6888852"/>
              <a:ext cx="885825" cy="400050"/>
            </a:xfrm>
            <a:custGeom>
              <a:avLst/>
              <a:gdLst>
                <a:gd name="connsiteX0" fmla="*/ 892302 w 885825"/>
                <a:gd name="connsiteY0" fmla="*/ 0 h 400050"/>
                <a:gd name="connsiteX1" fmla="*/ 512731 w 885825"/>
                <a:gd name="connsiteY1" fmla="*/ 355092 h 400050"/>
                <a:gd name="connsiteX2" fmla="*/ 0 w 885825"/>
                <a:gd name="connsiteY2" fmla="*/ 385953 h 400050"/>
              </a:gdLst>
              <a:ahLst/>
              <a:cxnLst>
                <a:cxn ang="0">
                  <a:pos x="connsiteX0" y="connsiteY0"/>
                </a:cxn>
                <a:cxn ang="0">
                  <a:pos x="connsiteX1" y="connsiteY1"/>
                </a:cxn>
                <a:cxn ang="0">
                  <a:pos x="connsiteX2" y="connsiteY2"/>
                </a:cxn>
              </a:cxnLst>
              <a:rect l="l" t="t" r="r" b="b"/>
              <a:pathLst>
                <a:path w="885825" h="400050">
                  <a:moveTo>
                    <a:pt x="892302" y="0"/>
                  </a:moveTo>
                  <a:cubicBezTo>
                    <a:pt x="892302" y="0"/>
                    <a:pt x="866584" y="261271"/>
                    <a:pt x="512731" y="355092"/>
                  </a:cubicBezTo>
                  <a:cubicBezTo>
                    <a:pt x="158877" y="448913"/>
                    <a:pt x="0" y="385953"/>
                    <a:pt x="0" y="385953"/>
                  </a:cubicBezTo>
                </a:path>
              </a:pathLst>
            </a:custGeom>
            <a:solidFill>
              <a:schemeClr val="accent1">
                <a:lumMod val="50000"/>
                <a:alpha val="24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1" name="Freeform: Shape 30">
              <a:extLst>
                <a:ext uri="{FF2B5EF4-FFF2-40B4-BE49-F238E27FC236}">
                  <a16:creationId xmlns:a16="http://schemas.microsoft.com/office/drawing/2014/main" id="{30D71B44-7EFB-408D-B0E7-CF2903E3F076}"/>
                </a:ext>
              </a:extLst>
            </p:cNvPr>
            <p:cNvSpPr/>
            <p:nvPr/>
          </p:nvSpPr>
          <p:spPr>
            <a:xfrm>
              <a:off x="16614339" y="5699751"/>
              <a:ext cx="1076325" cy="1571625"/>
            </a:xfrm>
            <a:custGeom>
              <a:avLst/>
              <a:gdLst>
                <a:gd name="connsiteX0" fmla="*/ 1078802 w 1076325"/>
                <a:gd name="connsiteY0" fmla="*/ 830390 h 1571625"/>
                <a:gd name="connsiteX1" fmla="*/ 70199 w 1076325"/>
                <a:gd name="connsiteY1" fmla="*/ 1576197 h 1571625"/>
                <a:gd name="connsiteX2" fmla="*/ 0 w 1076325"/>
                <a:gd name="connsiteY2" fmla="*/ 1505045 h 1571625"/>
                <a:gd name="connsiteX3" fmla="*/ 22193 w 1076325"/>
                <a:gd name="connsiteY3" fmla="*/ 1453420 h 1571625"/>
                <a:gd name="connsiteX4" fmla="*/ 81629 w 1076325"/>
                <a:gd name="connsiteY4" fmla="*/ 1398080 h 1571625"/>
                <a:gd name="connsiteX5" fmla="*/ 81725 w 1076325"/>
                <a:gd name="connsiteY5" fmla="*/ 1397889 h 1571625"/>
                <a:gd name="connsiteX6" fmla="*/ 438531 w 1076325"/>
                <a:gd name="connsiteY6" fmla="*/ 1104424 h 1571625"/>
                <a:gd name="connsiteX7" fmla="*/ 551498 w 1076325"/>
                <a:gd name="connsiteY7" fmla="*/ 651415 h 1571625"/>
                <a:gd name="connsiteX8" fmla="*/ 511683 w 1076325"/>
                <a:gd name="connsiteY8" fmla="*/ 566738 h 1571625"/>
                <a:gd name="connsiteX9" fmla="*/ 511683 w 1076325"/>
                <a:gd name="connsiteY9" fmla="*/ 566642 h 1571625"/>
                <a:gd name="connsiteX10" fmla="*/ 500348 w 1076325"/>
                <a:gd name="connsiteY10" fmla="*/ 539877 h 1571625"/>
                <a:gd name="connsiteX11" fmla="*/ 499777 w 1076325"/>
                <a:gd name="connsiteY11" fmla="*/ 538639 h 1571625"/>
                <a:gd name="connsiteX12" fmla="*/ 449199 w 1076325"/>
                <a:gd name="connsiteY12" fmla="*/ 353759 h 1571625"/>
                <a:gd name="connsiteX13" fmla="*/ 577977 w 1076325"/>
                <a:gd name="connsiteY13" fmla="*/ 0 h 1571625"/>
                <a:gd name="connsiteX14" fmla="*/ 1078802 w 1076325"/>
                <a:gd name="connsiteY14" fmla="*/ 830390 h 157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6325" h="1571625">
                  <a:moveTo>
                    <a:pt x="1078802" y="830390"/>
                  </a:moveTo>
                  <a:cubicBezTo>
                    <a:pt x="1059752" y="1375696"/>
                    <a:pt x="442246" y="1578293"/>
                    <a:pt x="70199" y="1576197"/>
                  </a:cubicBezTo>
                  <a:cubicBezTo>
                    <a:pt x="31242" y="1576007"/>
                    <a:pt x="0" y="1543907"/>
                    <a:pt x="0" y="1505045"/>
                  </a:cubicBezTo>
                  <a:cubicBezTo>
                    <a:pt x="0" y="1485519"/>
                    <a:pt x="8001" y="1466850"/>
                    <a:pt x="22193" y="1453420"/>
                  </a:cubicBezTo>
                  <a:cubicBezTo>
                    <a:pt x="36290" y="1440085"/>
                    <a:pt x="56579" y="1421035"/>
                    <a:pt x="81629" y="1398080"/>
                  </a:cubicBezTo>
                  <a:cubicBezTo>
                    <a:pt x="81629" y="1398080"/>
                    <a:pt x="81629" y="1397984"/>
                    <a:pt x="81725" y="1397889"/>
                  </a:cubicBezTo>
                  <a:cubicBezTo>
                    <a:pt x="165545" y="1321308"/>
                    <a:pt x="302514" y="1201198"/>
                    <a:pt x="438531" y="1104424"/>
                  </a:cubicBezTo>
                  <a:cubicBezTo>
                    <a:pt x="582740" y="1001840"/>
                    <a:pt x="630650" y="809720"/>
                    <a:pt x="551498" y="651415"/>
                  </a:cubicBezTo>
                  <a:cubicBezTo>
                    <a:pt x="537496" y="623411"/>
                    <a:pt x="523970" y="594932"/>
                    <a:pt x="511683" y="566738"/>
                  </a:cubicBezTo>
                  <a:cubicBezTo>
                    <a:pt x="511683" y="566642"/>
                    <a:pt x="511683" y="566642"/>
                    <a:pt x="511683" y="566642"/>
                  </a:cubicBezTo>
                  <a:cubicBezTo>
                    <a:pt x="507683" y="557689"/>
                    <a:pt x="503873" y="548735"/>
                    <a:pt x="500348" y="539877"/>
                  </a:cubicBezTo>
                  <a:cubicBezTo>
                    <a:pt x="499967" y="539020"/>
                    <a:pt x="499777" y="538639"/>
                    <a:pt x="499777" y="538639"/>
                  </a:cubicBezTo>
                  <a:cubicBezTo>
                    <a:pt x="471678" y="470535"/>
                    <a:pt x="451866" y="405384"/>
                    <a:pt x="449199" y="353759"/>
                  </a:cubicBezTo>
                  <a:cubicBezTo>
                    <a:pt x="439103" y="154400"/>
                    <a:pt x="577977" y="0"/>
                    <a:pt x="577977" y="0"/>
                  </a:cubicBezTo>
                  <a:cubicBezTo>
                    <a:pt x="577977" y="0"/>
                    <a:pt x="1099090" y="249079"/>
                    <a:pt x="1078802" y="830390"/>
                  </a:cubicBez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2" name="Freeform: Shape 31">
              <a:extLst>
                <a:ext uri="{FF2B5EF4-FFF2-40B4-BE49-F238E27FC236}">
                  <a16:creationId xmlns:a16="http://schemas.microsoft.com/office/drawing/2014/main" id="{6673C7EC-150B-44AA-B575-E29388A14180}"/>
                </a:ext>
              </a:extLst>
            </p:cNvPr>
            <p:cNvSpPr/>
            <p:nvPr/>
          </p:nvSpPr>
          <p:spPr>
            <a:xfrm>
              <a:off x="16696063" y="6266489"/>
              <a:ext cx="504825" cy="828675"/>
            </a:xfrm>
            <a:custGeom>
              <a:avLst/>
              <a:gdLst>
                <a:gd name="connsiteX0" fmla="*/ 356807 w 504825"/>
                <a:gd name="connsiteY0" fmla="*/ 537686 h 828675"/>
                <a:gd name="connsiteX1" fmla="*/ 0 w 504825"/>
                <a:gd name="connsiteY1" fmla="*/ 831152 h 828675"/>
                <a:gd name="connsiteX2" fmla="*/ 364998 w 504825"/>
                <a:gd name="connsiteY2" fmla="*/ 437483 h 828675"/>
                <a:gd name="connsiteX3" fmla="*/ 429959 w 504825"/>
                <a:gd name="connsiteY3" fmla="*/ 0 h 828675"/>
                <a:gd name="connsiteX4" fmla="*/ 469773 w 504825"/>
                <a:gd name="connsiteY4" fmla="*/ 84677 h 828675"/>
                <a:gd name="connsiteX5" fmla="*/ 356807 w 504825"/>
                <a:gd name="connsiteY5" fmla="*/ 53768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828675">
                  <a:moveTo>
                    <a:pt x="356807" y="537686"/>
                  </a:moveTo>
                  <a:cubicBezTo>
                    <a:pt x="220790" y="634460"/>
                    <a:pt x="83820" y="754571"/>
                    <a:pt x="0" y="831152"/>
                  </a:cubicBezTo>
                  <a:cubicBezTo>
                    <a:pt x="5144" y="824294"/>
                    <a:pt x="169926" y="602742"/>
                    <a:pt x="364998" y="437483"/>
                  </a:cubicBezTo>
                  <a:cubicBezTo>
                    <a:pt x="526352" y="300800"/>
                    <a:pt x="460058" y="78010"/>
                    <a:pt x="429959" y="0"/>
                  </a:cubicBezTo>
                  <a:cubicBezTo>
                    <a:pt x="442246" y="28194"/>
                    <a:pt x="455771" y="56674"/>
                    <a:pt x="469773" y="84677"/>
                  </a:cubicBezTo>
                  <a:cubicBezTo>
                    <a:pt x="548926" y="242983"/>
                    <a:pt x="501015" y="435102"/>
                    <a:pt x="356807" y="537686"/>
                  </a:cubicBezTo>
                  <a:close/>
                </a:path>
              </a:pathLst>
            </a:custGeom>
            <a:solidFill>
              <a:schemeClr val="accent1">
                <a:lumMod val="50000"/>
                <a:alpha val="24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3" name="Freeform: Shape 32">
              <a:extLst>
                <a:ext uri="{FF2B5EF4-FFF2-40B4-BE49-F238E27FC236}">
                  <a16:creationId xmlns:a16="http://schemas.microsoft.com/office/drawing/2014/main" id="{1C8B7565-6433-4950-AA7C-790EBECBB158}"/>
                </a:ext>
              </a:extLst>
            </p:cNvPr>
            <p:cNvSpPr/>
            <p:nvPr/>
          </p:nvSpPr>
          <p:spPr>
            <a:xfrm>
              <a:off x="15165284" y="5788429"/>
              <a:ext cx="1285875" cy="1095375"/>
            </a:xfrm>
            <a:custGeom>
              <a:avLst/>
              <a:gdLst>
                <a:gd name="connsiteX0" fmla="*/ 1274272 w 1285875"/>
                <a:gd name="connsiteY0" fmla="*/ 481298 h 1095375"/>
                <a:gd name="connsiteX1" fmla="*/ 948421 w 1285875"/>
                <a:gd name="connsiteY1" fmla="*/ 1043559 h 1095375"/>
                <a:gd name="connsiteX2" fmla="*/ 796402 w 1285875"/>
                <a:gd name="connsiteY2" fmla="*/ 1086326 h 1095375"/>
                <a:gd name="connsiteX3" fmla="*/ 46975 w 1285875"/>
                <a:gd name="connsiteY3" fmla="*/ 1066800 h 1095375"/>
                <a:gd name="connsiteX4" fmla="*/ 13924 w 1285875"/>
                <a:gd name="connsiteY4" fmla="*/ 1049846 h 1095375"/>
                <a:gd name="connsiteX5" fmla="*/ 17 w 1285875"/>
                <a:gd name="connsiteY5" fmla="*/ 1015365 h 1095375"/>
                <a:gd name="connsiteX6" fmla="*/ 34307 w 1285875"/>
                <a:gd name="connsiteY6" fmla="*/ 964120 h 1095375"/>
                <a:gd name="connsiteX7" fmla="*/ 376159 w 1285875"/>
                <a:gd name="connsiteY7" fmla="*/ 859727 h 1095375"/>
                <a:gd name="connsiteX8" fmla="*/ 885080 w 1285875"/>
                <a:gd name="connsiteY8" fmla="*/ 412909 h 1095375"/>
                <a:gd name="connsiteX9" fmla="*/ 911655 w 1285875"/>
                <a:gd name="connsiteY9" fmla="*/ 348996 h 1095375"/>
                <a:gd name="connsiteX10" fmla="*/ 1223980 w 1285875"/>
                <a:gd name="connsiteY10" fmla="*/ 0 h 1095375"/>
                <a:gd name="connsiteX11" fmla="*/ 1284749 w 1285875"/>
                <a:gd name="connsiteY11" fmla="*/ 260413 h 1095375"/>
                <a:gd name="connsiteX12" fmla="*/ 1274272 w 1285875"/>
                <a:gd name="connsiteY12" fmla="*/ 481298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5875" h="1095375">
                  <a:moveTo>
                    <a:pt x="1274272" y="481298"/>
                  </a:moveTo>
                  <a:cubicBezTo>
                    <a:pt x="1231695" y="743807"/>
                    <a:pt x="1088630" y="968311"/>
                    <a:pt x="948421" y="1043559"/>
                  </a:cubicBezTo>
                  <a:cubicBezTo>
                    <a:pt x="910893" y="1063752"/>
                    <a:pt x="858029" y="1077468"/>
                    <a:pt x="796402" y="1086326"/>
                  </a:cubicBezTo>
                  <a:cubicBezTo>
                    <a:pt x="554848" y="1121188"/>
                    <a:pt x="176896" y="1082231"/>
                    <a:pt x="46975" y="1066800"/>
                  </a:cubicBezTo>
                  <a:cubicBezTo>
                    <a:pt x="33831" y="1065276"/>
                    <a:pt x="22306" y="1059085"/>
                    <a:pt x="13924" y="1049846"/>
                  </a:cubicBezTo>
                  <a:cubicBezTo>
                    <a:pt x="5542" y="1040702"/>
                    <a:pt x="398" y="1028605"/>
                    <a:pt x="17" y="1015365"/>
                  </a:cubicBezTo>
                  <a:cubicBezTo>
                    <a:pt x="-554" y="992791"/>
                    <a:pt x="13162" y="972217"/>
                    <a:pt x="34307" y="964120"/>
                  </a:cubicBezTo>
                  <a:cubicBezTo>
                    <a:pt x="142511" y="922687"/>
                    <a:pt x="263669" y="887730"/>
                    <a:pt x="376159" y="859727"/>
                  </a:cubicBezTo>
                  <a:cubicBezTo>
                    <a:pt x="608093" y="801910"/>
                    <a:pt x="797355" y="635222"/>
                    <a:pt x="885080" y="412909"/>
                  </a:cubicBezTo>
                  <a:cubicBezTo>
                    <a:pt x="893462" y="391573"/>
                    <a:pt x="902320" y="370237"/>
                    <a:pt x="911655" y="348996"/>
                  </a:cubicBezTo>
                  <a:cubicBezTo>
                    <a:pt x="1035670" y="67342"/>
                    <a:pt x="1223980" y="0"/>
                    <a:pt x="1223980" y="0"/>
                  </a:cubicBezTo>
                  <a:cubicBezTo>
                    <a:pt x="1259317" y="85249"/>
                    <a:pt x="1278463" y="173165"/>
                    <a:pt x="1284749" y="260413"/>
                  </a:cubicBezTo>
                  <a:cubicBezTo>
                    <a:pt x="1290179" y="335375"/>
                    <a:pt x="1285988" y="409765"/>
                    <a:pt x="1274272" y="481298"/>
                  </a:cubicBezTo>
                  <a:close/>
                </a:path>
              </a:pathLst>
            </a:custGeom>
            <a:solidFill>
              <a:schemeClr val="accent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4" name="Freeform: Shape 33">
              <a:extLst>
                <a:ext uri="{FF2B5EF4-FFF2-40B4-BE49-F238E27FC236}">
                  <a16:creationId xmlns:a16="http://schemas.microsoft.com/office/drawing/2014/main" id="{D71D1C40-74A6-42EE-950B-4FDCA3C4CE4B}"/>
                </a:ext>
              </a:extLst>
            </p:cNvPr>
            <p:cNvSpPr/>
            <p:nvPr/>
          </p:nvSpPr>
          <p:spPr>
            <a:xfrm>
              <a:off x="16133372" y="6269632"/>
              <a:ext cx="304800" cy="695325"/>
            </a:xfrm>
            <a:custGeom>
              <a:avLst/>
              <a:gdLst>
                <a:gd name="connsiteX0" fmla="*/ 18814 w 304800"/>
                <a:gd name="connsiteY0" fmla="*/ 681038 h 695325"/>
                <a:gd name="connsiteX1" fmla="*/ 621 w 304800"/>
                <a:gd name="connsiteY1" fmla="*/ 696373 h 695325"/>
                <a:gd name="connsiteX2" fmla="*/ 526 w 304800"/>
                <a:gd name="connsiteY2" fmla="*/ 550545 h 695325"/>
                <a:gd name="connsiteX3" fmla="*/ 306183 w 304800"/>
                <a:gd name="connsiteY3" fmla="*/ 95 h 695325"/>
                <a:gd name="connsiteX4" fmla="*/ 306279 w 304800"/>
                <a:gd name="connsiteY4" fmla="*/ 0 h 695325"/>
                <a:gd name="connsiteX5" fmla="*/ 18814 w 304800"/>
                <a:gd name="connsiteY5" fmla="*/ 68103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695325">
                  <a:moveTo>
                    <a:pt x="18814" y="681038"/>
                  </a:moveTo>
                  <a:cubicBezTo>
                    <a:pt x="12528" y="686562"/>
                    <a:pt x="6527" y="691705"/>
                    <a:pt x="621" y="696373"/>
                  </a:cubicBezTo>
                  <a:cubicBezTo>
                    <a:pt x="-141" y="647319"/>
                    <a:pt x="-236" y="598742"/>
                    <a:pt x="526" y="550545"/>
                  </a:cubicBezTo>
                  <a:cubicBezTo>
                    <a:pt x="134067" y="465487"/>
                    <a:pt x="265607" y="250031"/>
                    <a:pt x="306183" y="95"/>
                  </a:cubicBezTo>
                  <a:lnTo>
                    <a:pt x="306279" y="0"/>
                  </a:lnTo>
                  <a:cubicBezTo>
                    <a:pt x="306279" y="0"/>
                    <a:pt x="342283" y="395859"/>
                    <a:pt x="18814" y="681038"/>
                  </a:cubicBezTo>
                  <a:close/>
                </a:path>
              </a:pathLst>
            </a:custGeom>
            <a:solidFill>
              <a:schemeClr val="accent1">
                <a:lumMod val="50000"/>
                <a:alpha val="24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5" name="Freeform: Shape 34">
              <a:extLst>
                <a:ext uri="{FF2B5EF4-FFF2-40B4-BE49-F238E27FC236}">
                  <a16:creationId xmlns:a16="http://schemas.microsoft.com/office/drawing/2014/main" id="{3232CC3C-B7E3-4081-B1BD-FC66A603A30B}"/>
                </a:ext>
              </a:extLst>
            </p:cNvPr>
            <p:cNvSpPr/>
            <p:nvPr/>
          </p:nvSpPr>
          <p:spPr>
            <a:xfrm>
              <a:off x="16731782" y="5347421"/>
              <a:ext cx="180975" cy="400050"/>
            </a:xfrm>
            <a:custGeom>
              <a:avLst/>
              <a:gdLst>
                <a:gd name="connsiteX0" fmla="*/ 94107 w 180975"/>
                <a:gd name="connsiteY0" fmla="*/ 404622 h 400050"/>
                <a:gd name="connsiteX1" fmla="*/ 94107 w 180975"/>
                <a:gd name="connsiteY1" fmla="*/ 404622 h 400050"/>
                <a:gd name="connsiteX2" fmla="*/ 0 w 180975"/>
                <a:gd name="connsiteY2" fmla="*/ 310515 h 400050"/>
                <a:gd name="connsiteX3" fmla="*/ 0 w 180975"/>
                <a:gd name="connsiteY3" fmla="*/ 0 h 400050"/>
                <a:gd name="connsiteX4" fmla="*/ 188309 w 180975"/>
                <a:gd name="connsiteY4" fmla="*/ 0 h 400050"/>
                <a:gd name="connsiteX5" fmla="*/ 188309 w 180975"/>
                <a:gd name="connsiteY5" fmla="*/ 310515 h 400050"/>
                <a:gd name="connsiteX6" fmla="*/ 94107 w 180975"/>
                <a:gd name="connsiteY6" fmla="*/ 40462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00050">
                  <a:moveTo>
                    <a:pt x="94107" y="404622"/>
                  </a:moveTo>
                  <a:lnTo>
                    <a:pt x="94107" y="404622"/>
                  </a:lnTo>
                  <a:cubicBezTo>
                    <a:pt x="42100" y="404622"/>
                    <a:pt x="0" y="362521"/>
                    <a:pt x="0" y="310515"/>
                  </a:cubicBezTo>
                  <a:lnTo>
                    <a:pt x="0" y="0"/>
                  </a:lnTo>
                  <a:lnTo>
                    <a:pt x="188309" y="0"/>
                  </a:lnTo>
                  <a:lnTo>
                    <a:pt x="188309" y="310515"/>
                  </a:lnTo>
                  <a:cubicBezTo>
                    <a:pt x="188214" y="362426"/>
                    <a:pt x="146113" y="404622"/>
                    <a:pt x="94107" y="404622"/>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6" name="Freeform: Shape 35">
              <a:extLst>
                <a:ext uri="{FF2B5EF4-FFF2-40B4-BE49-F238E27FC236}">
                  <a16:creationId xmlns:a16="http://schemas.microsoft.com/office/drawing/2014/main" id="{2884502A-92DF-40AA-BDFC-77E6538E3FE9}"/>
                </a:ext>
              </a:extLst>
            </p:cNvPr>
            <p:cNvSpPr/>
            <p:nvPr/>
          </p:nvSpPr>
          <p:spPr>
            <a:xfrm>
              <a:off x="16594146" y="4975185"/>
              <a:ext cx="428625" cy="504825"/>
            </a:xfrm>
            <a:custGeom>
              <a:avLst/>
              <a:gdLst>
                <a:gd name="connsiteX0" fmla="*/ 252508 w 428625"/>
                <a:gd name="connsiteY0" fmla="*/ 500825 h 504825"/>
                <a:gd name="connsiteX1" fmla="*/ 162496 w 428625"/>
                <a:gd name="connsiteY1" fmla="*/ 512540 h 504825"/>
                <a:gd name="connsiteX2" fmla="*/ 0 w 428625"/>
                <a:gd name="connsiteY2" fmla="*/ 369856 h 504825"/>
                <a:gd name="connsiteX3" fmla="*/ 0 w 428625"/>
                <a:gd name="connsiteY3" fmla="*/ 56960 h 504825"/>
                <a:gd name="connsiteX4" fmla="*/ 437007 w 428625"/>
                <a:gd name="connsiteY4" fmla="*/ 0 h 504825"/>
                <a:gd name="connsiteX5" fmla="*/ 437007 w 428625"/>
                <a:gd name="connsiteY5" fmla="*/ 290703 h 504825"/>
                <a:gd name="connsiteX6" fmla="*/ 252508 w 428625"/>
                <a:gd name="connsiteY6" fmla="*/ 50082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5" h="504825">
                  <a:moveTo>
                    <a:pt x="252508" y="500825"/>
                  </a:moveTo>
                  <a:lnTo>
                    <a:pt x="162496" y="512540"/>
                  </a:lnTo>
                  <a:cubicBezTo>
                    <a:pt x="76391" y="523780"/>
                    <a:pt x="0" y="456724"/>
                    <a:pt x="0" y="369856"/>
                  </a:cubicBezTo>
                  <a:lnTo>
                    <a:pt x="0" y="56960"/>
                  </a:lnTo>
                  <a:lnTo>
                    <a:pt x="437007" y="0"/>
                  </a:lnTo>
                  <a:lnTo>
                    <a:pt x="437007" y="290703"/>
                  </a:lnTo>
                  <a:cubicBezTo>
                    <a:pt x="437007" y="397193"/>
                    <a:pt x="358045" y="487109"/>
                    <a:pt x="252508" y="500825"/>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7" name="Freeform: Shape 36">
              <a:extLst>
                <a:ext uri="{FF2B5EF4-FFF2-40B4-BE49-F238E27FC236}">
                  <a16:creationId xmlns:a16="http://schemas.microsoft.com/office/drawing/2014/main" id="{7600F729-4FE7-442D-8830-74EE67928234}"/>
                </a:ext>
              </a:extLst>
            </p:cNvPr>
            <p:cNvSpPr/>
            <p:nvPr/>
          </p:nvSpPr>
          <p:spPr>
            <a:xfrm>
              <a:off x="16541759" y="4992711"/>
              <a:ext cx="171450" cy="171450"/>
            </a:xfrm>
            <a:custGeom>
              <a:avLst/>
              <a:gdLst>
                <a:gd name="connsiteX0" fmla="*/ 180784 w 171450"/>
                <a:gd name="connsiteY0" fmla="*/ 90392 h 171450"/>
                <a:gd name="connsiteX1" fmla="*/ 90392 w 171450"/>
                <a:gd name="connsiteY1" fmla="*/ 180785 h 171450"/>
                <a:gd name="connsiteX2" fmla="*/ 0 w 171450"/>
                <a:gd name="connsiteY2" fmla="*/ 90392 h 171450"/>
                <a:gd name="connsiteX3" fmla="*/ 90392 w 171450"/>
                <a:gd name="connsiteY3" fmla="*/ 0 h 171450"/>
                <a:gd name="connsiteX4" fmla="*/ 180784 w 171450"/>
                <a:gd name="connsiteY4" fmla="*/ 90392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80784" y="90392"/>
                  </a:moveTo>
                  <a:cubicBezTo>
                    <a:pt x="180784" y="140315"/>
                    <a:pt x="140314" y="180785"/>
                    <a:pt x="90392" y="180785"/>
                  </a:cubicBezTo>
                  <a:cubicBezTo>
                    <a:pt x="40470" y="180785"/>
                    <a:pt x="0" y="140315"/>
                    <a:pt x="0" y="90392"/>
                  </a:cubicBezTo>
                  <a:cubicBezTo>
                    <a:pt x="0" y="40470"/>
                    <a:pt x="40470" y="0"/>
                    <a:pt x="90392" y="0"/>
                  </a:cubicBezTo>
                  <a:cubicBezTo>
                    <a:pt x="140314" y="0"/>
                    <a:pt x="180784" y="40470"/>
                    <a:pt x="180784" y="90392"/>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8" name="Freeform: Shape 37">
              <a:extLst>
                <a:ext uri="{FF2B5EF4-FFF2-40B4-BE49-F238E27FC236}">
                  <a16:creationId xmlns:a16="http://schemas.microsoft.com/office/drawing/2014/main" id="{EE417052-DDE3-45EC-85B7-494FB7C2E40E}"/>
                </a:ext>
              </a:extLst>
            </p:cNvPr>
            <p:cNvSpPr/>
            <p:nvPr/>
          </p:nvSpPr>
          <p:spPr>
            <a:xfrm>
              <a:off x="16614244" y="4920225"/>
              <a:ext cx="228600" cy="228600"/>
            </a:xfrm>
            <a:custGeom>
              <a:avLst/>
              <a:gdLst>
                <a:gd name="connsiteX0" fmla="*/ 234887 w 228600"/>
                <a:gd name="connsiteY0" fmla="*/ 117443 h 228600"/>
                <a:gd name="connsiteX1" fmla="*/ 117443 w 228600"/>
                <a:gd name="connsiteY1" fmla="*/ 234887 h 228600"/>
                <a:gd name="connsiteX2" fmla="*/ 0 w 228600"/>
                <a:gd name="connsiteY2" fmla="*/ 117443 h 228600"/>
                <a:gd name="connsiteX3" fmla="*/ 117443 w 228600"/>
                <a:gd name="connsiteY3" fmla="*/ 0 h 228600"/>
                <a:gd name="connsiteX4" fmla="*/ 234887 w 228600"/>
                <a:gd name="connsiteY4" fmla="*/ 1174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4887" y="117443"/>
                  </a:moveTo>
                  <a:cubicBezTo>
                    <a:pt x="234887" y="182305"/>
                    <a:pt x="182305" y="234887"/>
                    <a:pt x="117443" y="234887"/>
                  </a:cubicBezTo>
                  <a:cubicBezTo>
                    <a:pt x="52581" y="234887"/>
                    <a:pt x="0" y="182305"/>
                    <a:pt x="0" y="117443"/>
                  </a:cubicBezTo>
                  <a:cubicBezTo>
                    <a:pt x="0" y="52581"/>
                    <a:pt x="52581" y="0"/>
                    <a:pt x="117443" y="0"/>
                  </a:cubicBezTo>
                  <a:cubicBezTo>
                    <a:pt x="182305" y="0"/>
                    <a:pt x="234887" y="52581"/>
                    <a:pt x="234887" y="117443"/>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9" name="Freeform: Shape 38">
              <a:extLst>
                <a:ext uri="{FF2B5EF4-FFF2-40B4-BE49-F238E27FC236}">
                  <a16:creationId xmlns:a16="http://schemas.microsoft.com/office/drawing/2014/main" id="{4DD9D66D-518A-48FA-9243-FF222FCD7F06}"/>
                </a:ext>
              </a:extLst>
            </p:cNvPr>
            <p:cNvSpPr/>
            <p:nvPr/>
          </p:nvSpPr>
          <p:spPr>
            <a:xfrm>
              <a:off x="16756166" y="4879744"/>
              <a:ext cx="228600" cy="228600"/>
            </a:xfrm>
            <a:custGeom>
              <a:avLst/>
              <a:gdLst>
                <a:gd name="connsiteX0" fmla="*/ 234886 w 228600"/>
                <a:gd name="connsiteY0" fmla="*/ 117443 h 228600"/>
                <a:gd name="connsiteX1" fmla="*/ 117443 w 228600"/>
                <a:gd name="connsiteY1" fmla="*/ 234887 h 228600"/>
                <a:gd name="connsiteX2" fmla="*/ 0 w 228600"/>
                <a:gd name="connsiteY2" fmla="*/ 117443 h 228600"/>
                <a:gd name="connsiteX3" fmla="*/ 117443 w 228600"/>
                <a:gd name="connsiteY3" fmla="*/ 0 h 228600"/>
                <a:gd name="connsiteX4" fmla="*/ 234886 w 228600"/>
                <a:gd name="connsiteY4" fmla="*/ 1174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4886" y="117443"/>
                  </a:moveTo>
                  <a:cubicBezTo>
                    <a:pt x="234886" y="182305"/>
                    <a:pt x="182305" y="234887"/>
                    <a:pt x="117443" y="234887"/>
                  </a:cubicBezTo>
                  <a:cubicBezTo>
                    <a:pt x="52581" y="234887"/>
                    <a:pt x="0" y="182305"/>
                    <a:pt x="0" y="117443"/>
                  </a:cubicBezTo>
                  <a:cubicBezTo>
                    <a:pt x="0" y="52581"/>
                    <a:pt x="52581" y="0"/>
                    <a:pt x="117443" y="0"/>
                  </a:cubicBezTo>
                  <a:cubicBezTo>
                    <a:pt x="182305" y="0"/>
                    <a:pt x="234886" y="52581"/>
                    <a:pt x="234886" y="117443"/>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0" name="Freeform: Shape 39">
              <a:extLst>
                <a:ext uri="{FF2B5EF4-FFF2-40B4-BE49-F238E27FC236}">
                  <a16:creationId xmlns:a16="http://schemas.microsoft.com/office/drawing/2014/main" id="{BD7B3135-5720-4BB2-B4F5-1D6DECA61F3B}"/>
                </a:ext>
              </a:extLst>
            </p:cNvPr>
            <p:cNvSpPr/>
            <p:nvPr/>
          </p:nvSpPr>
          <p:spPr>
            <a:xfrm>
              <a:off x="16913710" y="4866790"/>
              <a:ext cx="228600" cy="228600"/>
            </a:xfrm>
            <a:custGeom>
              <a:avLst/>
              <a:gdLst>
                <a:gd name="connsiteX0" fmla="*/ 234887 w 228600"/>
                <a:gd name="connsiteY0" fmla="*/ 117443 h 228600"/>
                <a:gd name="connsiteX1" fmla="*/ 117443 w 228600"/>
                <a:gd name="connsiteY1" fmla="*/ 234887 h 228600"/>
                <a:gd name="connsiteX2" fmla="*/ 0 w 228600"/>
                <a:gd name="connsiteY2" fmla="*/ 117443 h 228600"/>
                <a:gd name="connsiteX3" fmla="*/ 117443 w 228600"/>
                <a:gd name="connsiteY3" fmla="*/ 0 h 228600"/>
                <a:gd name="connsiteX4" fmla="*/ 234887 w 228600"/>
                <a:gd name="connsiteY4" fmla="*/ 1174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4887" y="117443"/>
                  </a:moveTo>
                  <a:cubicBezTo>
                    <a:pt x="234887" y="182305"/>
                    <a:pt x="182305" y="234887"/>
                    <a:pt x="117443" y="234887"/>
                  </a:cubicBezTo>
                  <a:cubicBezTo>
                    <a:pt x="52581" y="234887"/>
                    <a:pt x="0" y="182305"/>
                    <a:pt x="0" y="117443"/>
                  </a:cubicBezTo>
                  <a:cubicBezTo>
                    <a:pt x="0" y="52581"/>
                    <a:pt x="52581" y="0"/>
                    <a:pt x="117443" y="0"/>
                  </a:cubicBezTo>
                  <a:cubicBezTo>
                    <a:pt x="182305" y="0"/>
                    <a:pt x="234887" y="52581"/>
                    <a:pt x="234887" y="117443"/>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1" name="Freeform: Shape 40">
              <a:extLst>
                <a:ext uri="{FF2B5EF4-FFF2-40B4-BE49-F238E27FC236}">
                  <a16:creationId xmlns:a16="http://schemas.microsoft.com/office/drawing/2014/main" id="{0422E4C0-0321-4119-B961-0D4EB8D9171A}"/>
                </a:ext>
              </a:extLst>
            </p:cNvPr>
            <p:cNvSpPr/>
            <p:nvPr/>
          </p:nvSpPr>
          <p:spPr>
            <a:xfrm>
              <a:off x="16802553" y="5007093"/>
              <a:ext cx="228600" cy="228600"/>
            </a:xfrm>
            <a:custGeom>
              <a:avLst/>
              <a:gdLst>
                <a:gd name="connsiteX0" fmla="*/ 234886 w 228600"/>
                <a:gd name="connsiteY0" fmla="*/ 117443 h 228600"/>
                <a:gd name="connsiteX1" fmla="*/ 117443 w 228600"/>
                <a:gd name="connsiteY1" fmla="*/ 234887 h 228600"/>
                <a:gd name="connsiteX2" fmla="*/ 0 w 228600"/>
                <a:gd name="connsiteY2" fmla="*/ 117443 h 228600"/>
                <a:gd name="connsiteX3" fmla="*/ 117443 w 228600"/>
                <a:gd name="connsiteY3" fmla="*/ 0 h 228600"/>
                <a:gd name="connsiteX4" fmla="*/ 234886 w 228600"/>
                <a:gd name="connsiteY4" fmla="*/ 1174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4886" y="117443"/>
                  </a:moveTo>
                  <a:cubicBezTo>
                    <a:pt x="234886" y="182305"/>
                    <a:pt x="182305" y="234887"/>
                    <a:pt x="117443" y="234887"/>
                  </a:cubicBezTo>
                  <a:cubicBezTo>
                    <a:pt x="52581" y="234887"/>
                    <a:pt x="0" y="182305"/>
                    <a:pt x="0" y="117443"/>
                  </a:cubicBezTo>
                  <a:cubicBezTo>
                    <a:pt x="0" y="52581"/>
                    <a:pt x="52581" y="0"/>
                    <a:pt x="117443" y="0"/>
                  </a:cubicBezTo>
                  <a:cubicBezTo>
                    <a:pt x="182305" y="0"/>
                    <a:pt x="234886" y="52581"/>
                    <a:pt x="234886" y="117443"/>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2" name="Freeform: Shape 41">
              <a:extLst>
                <a:ext uri="{FF2B5EF4-FFF2-40B4-BE49-F238E27FC236}">
                  <a16:creationId xmlns:a16="http://schemas.microsoft.com/office/drawing/2014/main" id="{C3EDF7CE-45EF-48E8-BD15-A6E19BE4BA96}"/>
                </a:ext>
              </a:extLst>
            </p:cNvPr>
            <p:cNvSpPr/>
            <p:nvPr/>
          </p:nvSpPr>
          <p:spPr>
            <a:xfrm>
              <a:off x="16937046" y="5025572"/>
              <a:ext cx="228600" cy="228600"/>
            </a:xfrm>
            <a:custGeom>
              <a:avLst/>
              <a:gdLst>
                <a:gd name="connsiteX0" fmla="*/ 234887 w 228600"/>
                <a:gd name="connsiteY0" fmla="*/ 117443 h 228600"/>
                <a:gd name="connsiteX1" fmla="*/ 117443 w 228600"/>
                <a:gd name="connsiteY1" fmla="*/ 234887 h 228600"/>
                <a:gd name="connsiteX2" fmla="*/ 0 w 228600"/>
                <a:gd name="connsiteY2" fmla="*/ 117443 h 228600"/>
                <a:gd name="connsiteX3" fmla="*/ 117443 w 228600"/>
                <a:gd name="connsiteY3" fmla="*/ 0 h 228600"/>
                <a:gd name="connsiteX4" fmla="*/ 234887 w 228600"/>
                <a:gd name="connsiteY4" fmla="*/ 11744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34887" y="117443"/>
                  </a:moveTo>
                  <a:cubicBezTo>
                    <a:pt x="234887" y="182305"/>
                    <a:pt x="182305" y="234887"/>
                    <a:pt x="117443" y="234887"/>
                  </a:cubicBezTo>
                  <a:cubicBezTo>
                    <a:pt x="52581" y="234887"/>
                    <a:pt x="0" y="182305"/>
                    <a:pt x="0" y="117443"/>
                  </a:cubicBezTo>
                  <a:cubicBezTo>
                    <a:pt x="0" y="52581"/>
                    <a:pt x="52581" y="0"/>
                    <a:pt x="117443" y="0"/>
                  </a:cubicBezTo>
                  <a:cubicBezTo>
                    <a:pt x="182305" y="0"/>
                    <a:pt x="234887" y="52581"/>
                    <a:pt x="234887" y="117443"/>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3" name="Freeform: Shape 42">
              <a:extLst>
                <a:ext uri="{FF2B5EF4-FFF2-40B4-BE49-F238E27FC236}">
                  <a16:creationId xmlns:a16="http://schemas.microsoft.com/office/drawing/2014/main" id="{BDF77921-8726-4459-A56E-90FC56644CC8}"/>
                </a:ext>
              </a:extLst>
            </p:cNvPr>
            <p:cNvSpPr/>
            <p:nvPr/>
          </p:nvSpPr>
          <p:spPr>
            <a:xfrm>
              <a:off x="16913710" y="5148540"/>
              <a:ext cx="180975" cy="180975"/>
            </a:xfrm>
            <a:custGeom>
              <a:avLst/>
              <a:gdLst>
                <a:gd name="connsiteX0" fmla="*/ 186880 w 180975"/>
                <a:gd name="connsiteY0" fmla="*/ 93440 h 180975"/>
                <a:gd name="connsiteX1" fmla="*/ 93440 w 180975"/>
                <a:gd name="connsiteY1" fmla="*/ 186881 h 180975"/>
                <a:gd name="connsiteX2" fmla="*/ 0 w 180975"/>
                <a:gd name="connsiteY2" fmla="*/ 93440 h 180975"/>
                <a:gd name="connsiteX3" fmla="*/ 93440 w 180975"/>
                <a:gd name="connsiteY3" fmla="*/ 0 h 180975"/>
                <a:gd name="connsiteX4" fmla="*/ 186880 w 180975"/>
                <a:gd name="connsiteY4" fmla="*/ 93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80975">
                  <a:moveTo>
                    <a:pt x="186880" y="93440"/>
                  </a:moveTo>
                  <a:cubicBezTo>
                    <a:pt x="186880" y="145046"/>
                    <a:pt x="145046" y="186881"/>
                    <a:pt x="93440" y="186881"/>
                  </a:cubicBezTo>
                  <a:cubicBezTo>
                    <a:pt x="41835" y="186881"/>
                    <a:pt x="0" y="145046"/>
                    <a:pt x="0" y="93440"/>
                  </a:cubicBezTo>
                  <a:cubicBezTo>
                    <a:pt x="0" y="41835"/>
                    <a:pt x="41835" y="0"/>
                    <a:pt x="93440" y="0"/>
                  </a:cubicBezTo>
                  <a:cubicBezTo>
                    <a:pt x="145046" y="0"/>
                    <a:pt x="186880" y="41835"/>
                    <a:pt x="186880" y="93440"/>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4" name="Freeform: Shape 43">
              <a:extLst>
                <a:ext uri="{FF2B5EF4-FFF2-40B4-BE49-F238E27FC236}">
                  <a16:creationId xmlns:a16="http://schemas.microsoft.com/office/drawing/2014/main" id="{8F268669-6832-44C9-8790-869E7A79E459}"/>
                </a:ext>
              </a:extLst>
            </p:cNvPr>
            <p:cNvSpPr/>
            <p:nvPr/>
          </p:nvSpPr>
          <p:spPr>
            <a:xfrm>
              <a:off x="15117866" y="6772060"/>
              <a:ext cx="133350" cy="57150"/>
            </a:xfrm>
            <a:custGeom>
              <a:avLst/>
              <a:gdLst>
                <a:gd name="connsiteX0" fmla="*/ 4667 w 133350"/>
                <a:gd name="connsiteY0" fmla="*/ 62119 h 57150"/>
                <a:gd name="connsiteX1" fmla="*/ 109252 w 133350"/>
                <a:gd name="connsiteY1" fmla="*/ 52975 h 57150"/>
                <a:gd name="connsiteX2" fmla="*/ 133350 w 133350"/>
                <a:gd name="connsiteY2" fmla="*/ 24209 h 57150"/>
                <a:gd name="connsiteX3" fmla="*/ 133350 w 133350"/>
                <a:gd name="connsiteY3" fmla="*/ 24209 h 57150"/>
                <a:gd name="connsiteX4" fmla="*/ 104584 w 133350"/>
                <a:gd name="connsiteY4" fmla="*/ 111 h 57150"/>
                <a:gd name="connsiteX5" fmla="*/ 0 w 133350"/>
                <a:gd name="connsiteY5" fmla="*/ 9255 h 57150"/>
                <a:gd name="connsiteX6" fmla="*/ 4667 w 133350"/>
                <a:gd name="connsiteY6" fmla="*/ 6211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57150">
                  <a:moveTo>
                    <a:pt x="4667" y="62119"/>
                  </a:moveTo>
                  <a:lnTo>
                    <a:pt x="109252" y="52975"/>
                  </a:lnTo>
                  <a:cubicBezTo>
                    <a:pt x="123825" y="51736"/>
                    <a:pt x="134684" y="38782"/>
                    <a:pt x="133350" y="24209"/>
                  </a:cubicBezTo>
                  <a:lnTo>
                    <a:pt x="133350" y="24209"/>
                  </a:lnTo>
                  <a:cubicBezTo>
                    <a:pt x="132112" y="9636"/>
                    <a:pt x="119158" y="-1223"/>
                    <a:pt x="104584" y="111"/>
                  </a:cubicBezTo>
                  <a:lnTo>
                    <a:pt x="0" y="9255"/>
                  </a:lnTo>
                  <a:lnTo>
                    <a:pt x="4667" y="62119"/>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5" name="Freeform: Shape 44">
              <a:extLst>
                <a:ext uri="{FF2B5EF4-FFF2-40B4-BE49-F238E27FC236}">
                  <a16:creationId xmlns:a16="http://schemas.microsoft.com/office/drawing/2014/main" id="{5B7F1600-107E-4592-A4CA-4FECE49EF3CE}"/>
                </a:ext>
              </a:extLst>
            </p:cNvPr>
            <p:cNvSpPr/>
            <p:nvPr/>
          </p:nvSpPr>
          <p:spPr>
            <a:xfrm>
              <a:off x="14974896" y="6759503"/>
              <a:ext cx="161925" cy="85725"/>
            </a:xfrm>
            <a:custGeom>
              <a:avLst/>
              <a:gdLst>
                <a:gd name="connsiteX0" fmla="*/ 122492 w 161925"/>
                <a:gd name="connsiteY0" fmla="*/ 90106 h 85725"/>
                <a:gd name="connsiteX1" fmla="*/ 50387 w 161925"/>
                <a:gd name="connsiteY1" fmla="*/ 90106 h 85725"/>
                <a:gd name="connsiteX2" fmla="*/ 0 w 161925"/>
                <a:gd name="connsiteY2" fmla="*/ 39719 h 85725"/>
                <a:gd name="connsiteX3" fmla="*/ 0 w 161925"/>
                <a:gd name="connsiteY3" fmla="*/ 29337 h 85725"/>
                <a:gd name="connsiteX4" fmla="*/ 29337 w 161925"/>
                <a:gd name="connsiteY4" fmla="*/ 0 h 85725"/>
                <a:gd name="connsiteX5" fmla="*/ 139827 w 161925"/>
                <a:gd name="connsiteY5" fmla="*/ 0 h 85725"/>
                <a:gd name="connsiteX6" fmla="*/ 165544 w 161925"/>
                <a:gd name="connsiteY6" fmla="*/ 25717 h 85725"/>
                <a:gd name="connsiteX7" fmla="*/ 165544 w 161925"/>
                <a:gd name="connsiteY7" fmla="*/ 46958 h 85725"/>
                <a:gd name="connsiteX8" fmla="*/ 122492 w 161925"/>
                <a:gd name="connsiteY8" fmla="*/ 9010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85725">
                  <a:moveTo>
                    <a:pt x="122492" y="90106"/>
                  </a:moveTo>
                  <a:lnTo>
                    <a:pt x="50387" y="90106"/>
                  </a:lnTo>
                  <a:cubicBezTo>
                    <a:pt x="22574" y="90106"/>
                    <a:pt x="0" y="67532"/>
                    <a:pt x="0" y="39719"/>
                  </a:cubicBezTo>
                  <a:lnTo>
                    <a:pt x="0" y="29337"/>
                  </a:lnTo>
                  <a:cubicBezTo>
                    <a:pt x="0" y="13144"/>
                    <a:pt x="13145" y="0"/>
                    <a:pt x="29337" y="0"/>
                  </a:cubicBezTo>
                  <a:lnTo>
                    <a:pt x="139827" y="0"/>
                  </a:lnTo>
                  <a:cubicBezTo>
                    <a:pt x="154019" y="0"/>
                    <a:pt x="165544" y="11525"/>
                    <a:pt x="165544" y="25717"/>
                  </a:cubicBezTo>
                  <a:lnTo>
                    <a:pt x="165544" y="46958"/>
                  </a:lnTo>
                  <a:cubicBezTo>
                    <a:pt x="165544" y="70771"/>
                    <a:pt x="146304" y="90106"/>
                    <a:pt x="122492" y="90106"/>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6" name="Freeform: Shape 45">
              <a:extLst>
                <a:ext uri="{FF2B5EF4-FFF2-40B4-BE49-F238E27FC236}">
                  <a16:creationId xmlns:a16="http://schemas.microsoft.com/office/drawing/2014/main" id="{B090D9A7-9957-4A32-923D-B455FB0B333B}"/>
                </a:ext>
              </a:extLst>
            </p:cNvPr>
            <p:cNvSpPr/>
            <p:nvPr/>
          </p:nvSpPr>
          <p:spPr>
            <a:xfrm>
              <a:off x="15047286" y="6735055"/>
              <a:ext cx="76200" cy="57150"/>
            </a:xfrm>
            <a:custGeom>
              <a:avLst/>
              <a:gdLst>
                <a:gd name="connsiteX0" fmla="*/ 64865 w 76200"/>
                <a:gd name="connsiteY0" fmla="*/ 63119 h 57150"/>
                <a:gd name="connsiteX1" fmla="*/ 0 w 76200"/>
                <a:gd name="connsiteY1" fmla="*/ 25686 h 57150"/>
                <a:gd name="connsiteX2" fmla="*/ 8763 w 76200"/>
                <a:gd name="connsiteY2" fmla="*/ 10541 h 57150"/>
                <a:gd name="connsiteX3" fmla="*/ 37529 w 76200"/>
                <a:gd name="connsiteY3" fmla="*/ 2826 h 57150"/>
                <a:gd name="connsiteX4" fmla="*/ 78486 w 76200"/>
                <a:gd name="connsiteY4" fmla="*/ 26448 h 57150"/>
                <a:gd name="connsiteX5" fmla="*/ 80867 w 76200"/>
                <a:gd name="connsiteY5" fmla="*/ 35402 h 57150"/>
                <a:gd name="connsiteX6" fmla="*/ 64865 w 76200"/>
                <a:gd name="connsiteY6" fmla="*/ 6311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57150">
                  <a:moveTo>
                    <a:pt x="64865" y="63119"/>
                  </a:moveTo>
                  <a:lnTo>
                    <a:pt x="0" y="25686"/>
                  </a:lnTo>
                  <a:lnTo>
                    <a:pt x="8763" y="10541"/>
                  </a:lnTo>
                  <a:cubicBezTo>
                    <a:pt x="14573" y="445"/>
                    <a:pt x="27432" y="-2984"/>
                    <a:pt x="37529" y="2826"/>
                  </a:cubicBezTo>
                  <a:lnTo>
                    <a:pt x="78486" y="26448"/>
                  </a:lnTo>
                  <a:cubicBezTo>
                    <a:pt x="81629" y="28258"/>
                    <a:pt x="82677" y="32258"/>
                    <a:pt x="80867" y="35402"/>
                  </a:cubicBezTo>
                  <a:lnTo>
                    <a:pt x="64865" y="63119"/>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7" name="Freeform: Shape 46">
              <a:extLst>
                <a:ext uri="{FF2B5EF4-FFF2-40B4-BE49-F238E27FC236}">
                  <a16:creationId xmlns:a16="http://schemas.microsoft.com/office/drawing/2014/main" id="{8BC79E77-D385-4124-846B-49855D3E72AF}"/>
                </a:ext>
              </a:extLst>
            </p:cNvPr>
            <p:cNvSpPr/>
            <p:nvPr/>
          </p:nvSpPr>
          <p:spPr>
            <a:xfrm>
              <a:off x="16557760" y="7188856"/>
              <a:ext cx="133350" cy="76200"/>
            </a:xfrm>
            <a:custGeom>
              <a:avLst/>
              <a:gdLst>
                <a:gd name="connsiteX0" fmla="*/ 16097 w 133350"/>
                <a:gd name="connsiteY0" fmla="*/ 83663 h 76200"/>
                <a:gd name="connsiteX1" fmla="*/ 116110 w 133350"/>
                <a:gd name="connsiteY1" fmla="*/ 51850 h 76200"/>
                <a:gd name="connsiteX2" fmla="*/ 133350 w 133350"/>
                <a:gd name="connsiteY2" fmla="*/ 18512 h 76200"/>
                <a:gd name="connsiteX3" fmla="*/ 133350 w 133350"/>
                <a:gd name="connsiteY3" fmla="*/ 18512 h 76200"/>
                <a:gd name="connsiteX4" fmla="*/ 100013 w 133350"/>
                <a:gd name="connsiteY4" fmla="*/ 1272 h 76200"/>
                <a:gd name="connsiteX5" fmla="*/ 0 w 133350"/>
                <a:gd name="connsiteY5" fmla="*/ 33086 h 76200"/>
                <a:gd name="connsiteX6" fmla="*/ 16097 w 133350"/>
                <a:gd name="connsiteY6" fmla="*/ 836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76200">
                  <a:moveTo>
                    <a:pt x="16097" y="83663"/>
                  </a:moveTo>
                  <a:lnTo>
                    <a:pt x="116110" y="51850"/>
                  </a:lnTo>
                  <a:cubicBezTo>
                    <a:pt x="130112" y="47373"/>
                    <a:pt x="137827" y="32514"/>
                    <a:pt x="133350" y="18512"/>
                  </a:cubicBezTo>
                  <a:lnTo>
                    <a:pt x="133350" y="18512"/>
                  </a:lnTo>
                  <a:cubicBezTo>
                    <a:pt x="128873" y="4511"/>
                    <a:pt x="114014" y="-3205"/>
                    <a:pt x="100013" y="1272"/>
                  </a:cubicBezTo>
                  <a:lnTo>
                    <a:pt x="0" y="33086"/>
                  </a:lnTo>
                  <a:lnTo>
                    <a:pt x="16097" y="83663"/>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8" name="Freeform: Shape 47">
              <a:extLst>
                <a:ext uri="{FF2B5EF4-FFF2-40B4-BE49-F238E27FC236}">
                  <a16:creationId xmlns:a16="http://schemas.microsoft.com/office/drawing/2014/main" id="{DBB900AA-766F-460A-95C5-44902CF5AF82}"/>
                </a:ext>
              </a:extLst>
            </p:cNvPr>
            <p:cNvSpPr/>
            <p:nvPr/>
          </p:nvSpPr>
          <p:spPr>
            <a:xfrm>
              <a:off x="16419127" y="7200729"/>
              <a:ext cx="161925" cy="104775"/>
            </a:xfrm>
            <a:custGeom>
              <a:avLst/>
              <a:gdLst>
                <a:gd name="connsiteX0" fmla="*/ 133490 w 161925"/>
                <a:gd name="connsiteY0" fmla="*/ 92269 h 104775"/>
                <a:gd name="connsiteX1" fmla="*/ 63100 w 161925"/>
                <a:gd name="connsiteY1" fmla="*/ 107986 h 104775"/>
                <a:gd name="connsiteX2" fmla="*/ 2997 w 161925"/>
                <a:gd name="connsiteY2" fmla="*/ 69886 h 104775"/>
                <a:gd name="connsiteX3" fmla="*/ 711 w 161925"/>
                <a:gd name="connsiteY3" fmla="*/ 59789 h 104775"/>
                <a:gd name="connsiteX4" fmla="*/ 23000 w 161925"/>
                <a:gd name="connsiteY4" fmla="*/ 24737 h 104775"/>
                <a:gd name="connsiteX5" fmla="*/ 130823 w 161925"/>
                <a:gd name="connsiteY5" fmla="*/ 639 h 104775"/>
                <a:gd name="connsiteX6" fmla="*/ 161589 w 161925"/>
                <a:gd name="connsiteY6" fmla="*/ 20165 h 104775"/>
                <a:gd name="connsiteX7" fmla="*/ 166256 w 161925"/>
                <a:gd name="connsiteY7" fmla="*/ 40930 h 104775"/>
                <a:gd name="connsiteX8" fmla="*/ 133490 w 161925"/>
                <a:gd name="connsiteY8" fmla="*/ 922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33490" y="92269"/>
                  </a:moveTo>
                  <a:lnTo>
                    <a:pt x="63100" y="107986"/>
                  </a:lnTo>
                  <a:cubicBezTo>
                    <a:pt x="35954" y="114082"/>
                    <a:pt x="9093" y="96937"/>
                    <a:pt x="2997" y="69886"/>
                  </a:cubicBezTo>
                  <a:lnTo>
                    <a:pt x="711" y="59789"/>
                  </a:lnTo>
                  <a:cubicBezTo>
                    <a:pt x="-2813" y="43978"/>
                    <a:pt x="7093" y="28261"/>
                    <a:pt x="23000" y="24737"/>
                  </a:cubicBezTo>
                  <a:lnTo>
                    <a:pt x="130823" y="639"/>
                  </a:lnTo>
                  <a:cubicBezTo>
                    <a:pt x="144729" y="-2504"/>
                    <a:pt x="158445" y="6259"/>
                    <a:pt x="161589" y="20165"/>
                  </a:cubicBezTo>
                  <a:lnTo>
                    <a:pt x="166256" y="40930"/>
                  </a:lnTo>
                  <a:cubicBezTo>
                    <a:pt x="171304" y="64075"/>
                    <a:pt x="156731" y="87031"/>
                    <a:pt x="133490" y="92269"/>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9" name="Freeform: Shape 48">
              <a:extLst>
                <a:ext uri="{FF2B5EF4-FFF2-40B4-BE49-F238E27FC236}">
                  <a16:creationId xmlns:a16="http://schemas.microsoft.com/office/drawing/2014/main" id="{E25AF242-243D-48D4-8737-FD2A690CE631}"/>
                </a:ext>
              </a:extLst>
            </p:cNvPr>
            <p:cNvSpPr/>
            <p:nvPr/>
          </p:nvSpPr>
          <p:spPr>
            <a:xfrm>
              <a:off x="16484228" y="7185650"/>
              <a:ext cx="76200" cy="47625"/>
            </a:xfrm>
            <a:custGeom>
              <a:avLst/>
              <a:gdLst>
                <a:gd name="connsiteX0" fmla="*/ 71533 w 76200"/>
                <a:gd name="connsiteY0" fmla="*/ 53913 h 47625"/>
                <a:gd name="connsiteX1" fmla="*/ 0 w 76200"/>
                <a:gd name="connsiteY1" fmla="*/ 31529 h 47625"/>
                <a:gd name="connsiteX2" fmla="*/ 5239 w 76200"/>
                <a:gd name="connsiteY2" fmla="*/ 14765 h 47625"/>
                <a:gd name="connsiteX3" fmla="*/ 31623 w 76200"/>
                <a:gd name="connsiteY3" fmla="*/ 954 h 47625"/>
                <a:gd name="connsiteX4" fmla="*/ 76771 w 76200"/>
                <a:gd name="connsiteY4" fmla="*/ 15051 h 47625"/>
                <a:gd name="connsiteX5" fmla="*/ 81058 w 76200"/>
                <a:gd name="connsiteY5" fmla="*/ 23242 h 47625"/>
                <a:gd name="connsiteX6" fmla="*/ 71533 w 76200"/>
                <a:gd name="connsiteY6" fmla="*/ 5391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47625">
                  <a:moveTo>
                    <a:pt x="71533" y="53913"/>
                  </a:moveTo>
                  <a:lnTo>
                    <a:pt x="0" y="31529"/>
                  </a:lnTo>
                  <a:lnTo>
                    <a:pt x="5239" y="14765"/>
                  </a:lnTo>
                  <a:cubicBezTo>
                    <a:pt x="8763" y="3621"/>
                    <a:pt x="20574" y="-2475"/>
                    <a:pt x="31623" y="954"/>
                  </a:cubicBezTo>
                  <a:lnTo>
                    <a:pt x="76771" y="15051"/>
                  </a:lnTo>
                  <a:cubicBezTo>
                    <a:pt x="80200" y="16098"/>
                    <a:pt x="82201" y="19813"/>
                    <a:pt x="81058" y="23242"/>
                  </a:cubicBezTo>
                  <a:lnTo>
                    <a:pt x="71533" y="53913"/>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53" name="Freeform: Shape 52">
            <a:extLst>
              <a:ext uri="{FF2B5EF4-FFF2-40B4-BE49-F238E27FC236}">
                <a16:creationId xmlns:a16="http://schemas.microsoft.com/office/drawing/2014/main" id="{32A04E07-145B-44A6-8BA5-63251D444A86}"/>
              </a:ext>
            </a:extLst>
          </p:cNvPr>
          <p:cNvSpPr/>
          <p:nvPr/>
        </p:nvSpPr>
        <p:spPr>
          <a:xfrm>
            <a:off x="6511181" y="4570388"/>
            <a:ext cx="3125152" cy="720685"/>
          </a:xfrm>
          <a:custGeom>
            <a:avLst/>
            <a:gdLst>
              <a:gd name="connsiteX0" fmla="*/ 4545902 w 4543425"/>
              <a:gd name="connsiteY0" fmla="*/ 525780 h 1047750"/>
              <a:gd name="connsiteX1" fmla="*/ 2272951 w 4543425"/>
              <a:gd name="connsiteY1" fmla="*/ 1051560 h 1047750"/>
              <a:gd name="connsiteX2" fmla="*/ 0 w 4543425"/>
              <a:gd name="connsiteY2" fmla="*/ 525780 h 1047750"/>
              <a:gd name="connsiteX3" fmla="*/ 2272951 w 4543425"/>
              <a:gd name="connsiteY3" fmla="*/ 0 h 1047750"/>
              <a:gd name="connsiteX4" fmla="*/ 4545902 w 4543425"/>
              <a:gd name="connsiteY4" fmla="*/ 52578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5" h="1047750">
                <a:moveTo>
                  <a:pt x="4545902" y="525780"/>
                </a:moveTo>
                <a:cubicBezTo>
                  <a:pt x="4545902" y="816160"/>
                  <a:pt x="3528267" y="1051560"/>
                  <a:pt x="2272951" y="1051560"/>
                </a:cubicBezTo>
                <a:cubicBezTo>
                  <a:pt x="1017635" y="1051560"/>
                  <a:pt x="0" y="816160"/>
                  <a:pt x="0" y="525780"/>
                </a:cubicBezTo>
                <a:cubicBezTo>
                  <a:pt x="0" y="235400"/>
                  <a:pt x="1017635" y="0"/>
                  <a:pt x="2272951" y="0"/>
                </a:cubicBezTo>
                <a:cubicBezTo>
                  <a:pt x="3528267" y="0"/>
                  <a:pt x="4545902" y="235400"/>
                  <a:pt x="4545902" y="525780"/>
                </a:cubicBezTo>
                <a:close/>
              </a:path>
            </a:pathLst>
          </a:custGeom>
          <a:solidFill>
            <a:schemeClr val="bg1">
              <a:lumMod val="90000"/>
              <a:lumOff val="10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78" name="Group 77">
            <a:extLst>
              <a:ext uri="{FF2B5EF4-FFF2-40B4-BE49-F238E27FC236}">
                <a16:creationId xmlns:a16="http://schemas.microsoft.com/office/drawing/2014/main" id="{2F0859BC-E1CE-48AE-A5F5-5B67200D7014}"/>
              </a:ext>
            </a:extLst>
          </p:cNvPr>
          <p:cNvGrpSpPr/>
          <p:nvPr/>
        </p:nvGrpSpPr>
        <p:grpSpPr>
          <a:xfrm>
            <a:off x="8173647" y="3599451"/>
            <a:ext cx="1015707" cy="1338159"/>
            <a:chOff x="7406347" y="7775531"/>
            <a:chExt cx="1476661" cy="1945449"/>
          </a:xfrm>
        </p:grpSpPr>
        <p:sp>
          <p:nvSpPr>
            <p:cNvPr id="54" name="Freeform: Shape 53">
              <a:extLst>
                <a:ext uri="{FF2B5EF4-FFF2-40B4-BE49-F238E27FC236}">
                  <a16:creationId xmlns:a16="http://schemas.microsoft.com/office/drawing/2014/main" id="{313FBFD2-88DF-41AA-A388-9998F1AFC251}"/>
                </a:ext>
              </a:extLst>
            </p:cNvPr>
            <p:cNvSpPr/>
            <p:nvPr/>
          </p:nvSpPr>
          <p:spPr>
            <a:xfrm>
              <a:off x="7406347" y="8137353"/>
              <a:ext cx="1400175" cy="1514475"/>
            </a:xfrm>
            <a:custGeom>
              <a:avLst/>
              <a:gdLst>
                <a:gd name="connsiteX0" fmla="*/ 101822 w 1400175"/>
                <a:gd name="connsiteY0" fmla="*/ 110109 h 1514475"/>
                <a:gd name="connsiteX1" fmla="*/ 0 w 1400175"/>
                <a:gd name="connsiteY1" fmla="*/ 1519142 h 1514475"/>
                <a:gd name="connsiteX2" fmla="*/ 1400175 w 1400175"/>
                <a:gd name="connsiteY2" fmla="*/ 1468565 h 1514475"/>
                <a:gd name="connsiteX3" fmla="*/ 1355598 w 1400175"/>
                <a:gd name="connsiteY3" fmla="*/ 0 h 1514475"/>
              </a:gdLst>
              <a:ahLst/>
              <a:cxnLst>
                <a:cxn ang="0">
                  <a:pos x="connsiteX0" y="connsiteY0"/>
                </a:cxn>
                <a:cxn ang="0">
                  <a:pos x="connsiteX1" y="connsiteY1"/>
                </a:cxn>
                <a:cxn ang="0">
                  <a:pos x="connsiteX2" y="connsiteY2"/>
                </a:cxn>
                <a:cxn ang="0">
                  <a:pos x="connsiteX3" y="connsiteY3"/>
                </a:cxn>
              </a:cxnLst>
              <a:rect l="l" t="t" r="r" b="b"/>
              <a:pathLst>
                <a:path w="1400175" h="1514475">
                  <a:moveTo>
                    <a:pt x="101822" y="110109"/>
                  </a:moveTo>
                  <a:lnTo>
                    <a:pt x="0" y="1519142"/>
                  </a:lnTo>
                  <a:lnTo>
                    <a:pt x="1400175" y="1468565"/>
                  </a:lnTo>
                  <a:lnTo>
                    <a:pt x="1355598" y="0"/>
                  </a:lnTo>
                  <a:close/>
                </a:path>
              </a:pathLst>
            </a:custGeom>
            <a:solidFill>
              <a:srgbClr val="D0EBF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5" name="Freeform: Shape 54">
              <a:extLst>
                <a:ext uri="{FF2B5EF4-FFF2-40B4-BE49-F238E27FC236}">
                  <a16:creationId xmlns:a16="http://schemas.microsoft.com/office/drawing/2014/main" id="{4F08B2E7-018F-4F98-AF8B-E6C2199CE6C3}"/>
                </a:ext>
              </a:extLst>
            </p:cNvPr>
            <p:cNvSpPr/>
            <p:nvPr/>
          </p:nvSpPr>
          <p:spPr>
            <a:xfrm>
              <a:off x="7840468" y="7775531"/>
              <a:ext cx="590550" cy="619125"/>
            </a:xfrm>
            <a:custGeom>
              <a:avLst/>
              <a:gdLst>
                <a:gd name="connsiteX0" fmla="*/ 18603 w 590550"/>
                <a:gd name="connsiteY0" fmla="*/ 620140 h 619125"/>
                <a:gd name="connsiteX1" fmla="*/ 17555 w 590550"/>
                <a:gd name="connsiteY1" fmla="*/ 620140 h 619125"/>
                <a:gd name="connsiteX2" fmla="*/ 29 w 590550"/>
                <a:gd name="connsiteY2" fmla="*/ 600614 h 619125"/>
                <a:gd name="connsiteX3" fmla="*/ 305591 w 590550"/>
                <a:gd name="connsiteY3" fmla="*/ 348 h 619125"/>
                <a:gd name="connsiteX4" fmla="*/ 445037 w 590550"/>
                <a:gd name="connsiteY4" fmla="*/ 50926 h 619125"/>
                <a:gd name="connsiteX5" fmla="*/ 599247 w 590550"/>
                <a:gd name="connsiteY5" fmla="*/ 528034 h 619125"/>
                <a:gd name="connsiteX6" fmla="*/ 581340 w 590550"/>
                <a:gd name="connsiteY6" fmla="*/ 547179 h 619125"/>
                <a:gd name="connsiteX7" fmla="*/ 562195 w 590550"/>
                <a:gd name="connsiteY7" fmla="*/ 529272 h 619125"/>
                <a:gd name="connsiteX8" fmla="*/ 419987 w 590550"/>
                <a:gd name="connsiteY8" fmla="*/ 78358 h 619125"/>
                <a:gd name="connsiteX9" fmla="*/ 307782 w 590550"/>
                <a:gd name="connsiteY9" fmla="*/ 37496 h 619125"/>
                <a:gd name="connsiteX10" fmla="*/ 36986 w 590550"/>
                <a:gd name="connsiteY10" fmla="*/ 602709 h 619125"/>
                <a:gd name="connsiteX11" fmla="*/ 18603 w 590550"/>
                <a:gd name="connsiteY11" fmla="*/ 62014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550" h="619125">
                  <a:moveTo>
                    <a:pt x="18603" y="620140"/>
                  </a:moveTo>
                  <a:cubicBezTo>
                    <a:pt x="18222" y="620140"/>
                    <a:pt x="17936" y="620140"/>
                    <a:pt x="17555" y="620140"/>
                  </a:cubicBezTo>
                  <a:cubicBezTo>
                    <a:pt x="7364" y="619569"/>
                    <a:pt x="-542" y="610901"/>
                    <a:pt x="29" y="600614"/>
                  </a:cubicBezTo>
                  <a:cubicBezTo>
                    <a:pt x="1363" y="576801"/>
                    <a:pt x="34796" y="16541"/>
                    <a:pt x="305591" y="348"/>
                  </a:cubicBezTo>
                  <a:cubicBezTo>
                    <a:pt x="357883" y="-2700"/>
                    <a:pt x="404842" y="14255"/>
                    <a:pt x="445037" y="50926"/>
                  </a:cubicBezTo>
                  <a:cubicBezTo>
                    <a:pt x="586674" y="180180"/>
                    <a:pt x="598866" y="513936"/>
                    <a:pt x="599247" y="528034"/>
                  </a:cubicBezTo>
                  <a:cubicBezTo>
                    <a:pt x="599533" y="538225"/>
                    <a:pt x="591531" y="546798"/>
                    <a:pt x="581340" y="547179"/>
                  </a:cubicBezTo>
                  <a:cubicBezTo>
                    <a:pt x="571434" y="547560"/>
                    <a:pt x="562576" y="539463"/>
                    <a:pt x="562195" y="529272"/>
                  </a:cubicBezTo>
                  <a:cubicBezTo>
                    <a:pt x="562100" y="525938"/>
                    <a:pt x="550098" y="197040"/>
                    <a:pt x="419987" y="78358"/>
                  </a:cubicBezTo>
                  <a:cubicBezTo>
                    <a:pt x="387030" y="48259"/>
                    <a:pt x="350264" y="34924"/>
                    <a:pt x="307782" y="37496"/>
                  </a:cubicBezTo>
                  <a:cubicBezTo>
                    <a:pt x="69657" y="51688"/>
                    <a:pt x="37272" y="597185"/>
                    <a:pt x="36986" y="602709"/>
                  </a:cubicBezTo>
                  <a:cubicBezTo>
                    <a:pt x="36510" y="612425"/>
                    <a:pt x="28319" y="620140"/>
                    <a:pt x="18603" y="620140"/>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6" name="Freeform: Shape 55">
              <a:extLst>
                <a:ext uri="{FF2B5EF4-FFF2-40B4-BE49-F238E27FC236}">
                  <a16:creationId xmlns:a16="http://schemas.microsoft.com/office/drawing/2014/main" id="{814EC910-8B34-451E-AC33-C9138124D7B3}"/>
                </a:ext>
              </a:extLst>
            </p:cNvPr>
            <p:cNvSpPr/>
            <p:nvPr/>
          </p:nvSpPr>
          <p:spPr>
            <a:xfrm>
              <a:off x="7539983" y="8187455"/>
              <a:ext cx="1343025" cy="1533525"/>
            </a:xfrm>
            <a:custGeom>
              <a:avLst/>
              <a:gdLst>
                <a:gd name="connsiteX0" fmla="*/ 36195 w 1343025"/>
                <a:gd name="connsiteY0" fmla="*/ 99631 h 1533525"/>
                <a:gd name="connsiteX1" fmla="*/ 0 w 1343025"/>
                <a:gd name="connsiteY1" fmla="*/ 1535335 h 1533525"/>
                <a:gd name="connsiteX2" fmla="*/ 1344453 w 1343025"/>
                <a:gd name="connsiteY2" fmla="*/ 1468565 h 1533525"/>
                <a:gd name="connsiteX3" fmla="*/ 1299877 w 1343025"/>
                <a:gd name="connsiteY3" fmla="*/ 0 h 1533525"/>
              </a:gdLst>
              <a:ahLst/>
              <a:cxnLst>
                <a:cxn ang="0">
                  <a:pos x="connsiteX0" y="connsiteY0"/>
                </a:cxn>
                <a:cxn ang="0">
                  <a:pos x="connsiteX1" y="connsiteY1"/>
                </a:cxn>
                <a:cxn ang="0">
                  <a:pos x="connsiteX2" y="connsiteY2"/>
                </a:cxn>
                <a:cxn ang="0">
                  <a:pos x="connsiteX3" y="connsiteY3"/>
                </a:cxn>
              </a:cxnLst>
              <a:rect l="l" t="t" r="r" b="b"/>
              <a:pathLst>
                <a:path w="1343025" h="1533525">
                  <a:moveTo>
                    <a:pt x="36195" y="99631"/>
                  </a:moveTo>
                  <a:lnTo>
                    <a:pt x="0" y="1535335"/>
                  </a:lnTo>
                  <a:lnTo>
                    <a:pt x="1344453" y="1468565"/>
                  </a:lnTo>
                  <a:lnTo>
                    <a:pt x="1299877" y="0"/>
                  </a:lnTo>
                  <a:close/>
                </a:path>
              </a:pathLst>
            </a:custGeom>
            <a:solidFill>
              <a:srgbClr val="FCB7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7" name="Freeform: Shape 56">
              <a:extLst>
                <a:ext uri="{FF2B5EF4-FFF2-40B4-BE49-F238E27FC236}">
                  <a16:creationId xmlns:a16="http://schemas.microsoft.com/office/drawing/2014/main" id="{DABAD973-EA36-430F-9D4B-EF472B062C37}"/>
                </a:ext>
              </a:extLst>
            </p:cNvPr>
            <p:cNvSpPr/>
            <p:nvPr/>
          </p:nvSpPr>
          <p:spPr>
            <a:xfrm>
              <a:off x="7406347" y="8247462"/>
              <a:ext cx="161925" cy="1466850"/>
            </a:xfrm>
            <a:custGeom>
              <a:avLst/>
              <a:gdLst>
                <a:gd name="connsiteX0" fmla="*/ 0 w 161925"/>
                <a:gd name="connsiteY0" fmla="*/ 1409033 h 1466850"/>
                <a:gd name="connsiteX1" fmla="*/ 89821 w 161925"/>
                <a:gd name="connsiteY1" fmla="*/ 1419892 h 1466850"/>
                <a:gd name="connsiteX2" fmla="*/ 133636 w 161925"/>
                <a:gd name="connsiteY2" fmla="*/ 1475327 h 1466850"/>
                <a:gd name="connsiteX3" fmla="*/ 169831 w 161925"/>
                <a:gd name="connsiteY3" fmla="*/ 39624 h 1466850"/>
                <a:gd name="connsiteX4" fmla="*/ 101822 w 161925"/>
                <a:gd name="connsiteY4" fmla="*/ 0 h 146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466850">
                  <a:moveTo>
                    <a:pt x="0" y="1409033"/>
                  </a:moveTo>
                  <a:lnTo>
                    <a:pt x="89821" y="1419892"/>
                  </a:lnTo>
                  <a:lnTo>
                    <a:pt x="133636" y="1475327"/>
                  </a:lnTo>
                  <a:lnTo>
                    <a:pt x="169831" y="39624"/>
                  </a:lnTo>
                  <a:lnTo>
                    <a:pt x="101822" y="0"/>
                  </a:lnTo>
                  <a:close/>
                </a:path>
              </a:pathLst>
            </a:custGeom>
            <a:solidFill>
              <a:srgbClr val="D68E1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8" name="Freeform: Shape 57">
              <a:extLst>
                <a:ext uri="{FF2B5EF4-FFF2-40B4-BE49-F238E27FC236}">
                  <a16:creationId xmlns:a16="http://schemas.microsoft.com/office/drawing/2014/main" id="{2FA83396-D7A0-4E02-9793-5CC748EAADD1}"/>
                </a:ext>
              </a:extLst>
            </p:cNvPr>
            <p:cNvSpPr/>
            <p:nvPr/>
          </p:nvSpPr>
          <p:spPr>
            <a:xfrm>
              <a:off x="7508170" y="8137353"/>
              <a:ext cx="1323975" cy="142875"/>
            </a:xfrm>
            <a:custGeom>
              <a:avLst/>
              <a:gdLst>
                <a:gd name="connsiteX0" fmla="*/ 0 w 1323975"/>
                <a:gd name="connsiteY0" fmla="*/ 110109 h 142875"/>
                <a:gd name="connsiteX1" fmla="*/ 1253776 w 1323975"/>
                <a:gd name="connsiteY1" fmla="*/ 0 h 142875"/>
                <a:gd name="connsiteX2" fmla="*/ 1331690 w 1323975"/>
                <a:gd name="connsiteY2" fmla="*/ 50101 h 142875"/>
                <a:gd name="connsiteX3" fmla="*/ 68009 w 1323975"/>
                <a:gd name="connsiteY3" fmla="*/ 149733 h 142875"/>
              </a:gdLst>
              <a:ahLst/>
              <a:cxnLst>
                <a:cxn ang="0">
                  <a:pos x="connsiteX0" y="connsiteY0"/>
                </a:cxn>
                <a:cxn ang="0">
                  <a:pos x="connsiteX1" y="connsiteY1"/>
                </a:cxn>
                <a:cxn ang="0">
                  <a:pos x="connsiteX2" y="connsiteY2"/>
                </a:cxn>
                <a:cxn ang="0">
                  <a:pos x="connsiteX3" y="connsiteY3"/>
                </a:cxn>
              </a:cxnLst>
              <a:rect l="l" t="t" r="r" b="b"/>
              <a:pathLst>
                <a:path w="1323975" h="142875">
                  <a:moveTo>
                    <a:pt x="0" y="110109"/>
                  </a:moveTo>
                  <a:lnTo>
                    <a:pt x="1253776" y="0"/>
                  </a:lnTo>
                  <a:lnTo>
                    <a:pt x="1331690" y="50101"/>
                  </a:lnTo>
                  <a:lnTo>
                    <a:pt x="68009" y="149733"/>
                  </a:lnTo>
                  <a:close/>
                </a:path>
              </a:pathLst>
            </a:custGeom>
            <a:solidFill>
              <a:srgbClr val="AD6D0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59" name="Freeform: Shape 58">
              <a:extLst>
                <a:ext uri="{FF2B5EF4-FFF2-40B4-BE49-F238E27FC236}">
                  <a16:creationId xmlns:a16="http://schemas.microsoft.com/office/drawing/2014/main" id="{B0339520-E5C1-4315-9382-988A36AB030F}"/>
                </a:ext>
              </a:extLst>
            </p:cNvPr>
            <p:cNvSpPr/>
            <p:nvPr/>
          </p:nvSpPr>
          <p:spPr>
            <a:xfrm>
              <a:off x="7952673" y="7826204"/>
              <a:ext cx="590550" cy="619125"/>
            </a:xfrm>
            <a:custGeom>
              <a:avLst/>
              <a:gdLst>
                <a:gd name="connsiteX0" fmla="*/ 18602 w 590550"/>
                <a:gd name="connsiteY0" fmla="*/ 620140 h 619125"/>
                <a:gd name="connsiteX1" fmla="*/ 17555 w 590550"/>
                <a:gd name="connsiteY1" fmla="*/ 620140 h 619125"/>
                <a:gd name="connsiteX2" fmla="*/ 29 w 590550"/>
                <a:gd name="connsiteY2" fmla="*/ 600614 h 619125"/>
                <a:gd name="connsiteX3" fmla="*/ 305591 w 590550"/>
                <a:gd name="connsiteY3" fmla="*/ 348 h 619125"/>
                <a:gd name="connsiteX4" fmla="*/ 445037 w 590550"/>
                <a:gd name="connsiteY4" fmla="*/ 50926 h 619125"/>
                <a:gd name="connsiteX5" fmla="*/ 599247 w 590550"/>
                <a:gd name="connsiteY5" fmla="*/ 528034 h 619125"/>
                <a:gd name="connsiteX6" fmla="*/ 581340 w 590550"/>
                <a:gd name="connsiteY6" fmla="*/ 547179 h 619125"/>
                <a:gd name="connsiteX7" fmla="*/ 562194 w 590550"/>
                <a:gd name="connsiteY7" fmla="*/ 529272 h 619125"/>
                <a:gd name="connsiteX8" fmla="*/ 419986 w 590550"/>
                <a:gd name="connsiteY8" fmla="*/ 78358 h 619125"/>
                <a:gd name="connsiteX9" fmla="*/ 307782 w 590550"/>
                <a:gd name="connsiteY9" fmla="*/ 37496 h 619125"/>
                <a:gd name="connsiteX10" fmla="*/ 36986 w 590550"/>
                <a:gd name="connsiteY10" fmla="*/ 602709 h 619125"/>
                <a:gd name="connsiteX11" fmla="*/ 18602 w 590550"/>
                <a:gd name="connsiteY11" fmla="*/ 62014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550" h="619125">
                  <a:moveTo>
                    <a:pt x="18602" y="620140"/>
                  </a:moveTo>
                  <a:cubicBezTo>
                    <a:pt x="18222" y="620140"/>
                    <a:pt x="17936" y="620140"/>
                    <a:pt x="17555" y="620140"/>
                  </a:cubicBezTo>
                  <a:cubicBezTo>
                    <a:pt x="7363" y="619569"/>
                    <a:pt x="-542" y="610901"/>
                    <a:pt x="29" y="600614"/>
                  </a:cubicBezTo>
                  <a:cubicBezTo>
                    <a:pt x="1362" y="576802"/>
                    <a:pt x="34795" y="16541"/>
                    <a:pt x="305591" y="348"/>
                  </a:cubicBezTo>
                  <a:cubicBezTo>
                    <a:pt x="357883" y="-2700"/>
                    <a:pt x="404842" y="14255"/>
                    <a:pt x="445037" y="50926"/>
                  </a:cubicBezTo>
                  <a:cubicBezTo>
                    <a:pt x="586674" y="180180"/>
                    <a:pt x="598866" y="513841"/>
                    <a:pt x="599247" y="528034"/>
                  </a:cubicBezTo>
                  <a:cubicBezTo>
                    <a:pt x="599533" y="538225"/>
                    <a:pt x="591531" y="546798"/>
                    <a:pt x="581340" y="547179"/>
                  </a:cubicBezTo>
                  <a:cubicBezTo>
                    <a:pt x="571243" y="547465"/>
                    <a:pt x="562576" y="539463"/>
                    <a:pt x="562194" y="529272"/>
                  </a:cubicBezTo>
                  <a:cubicBezTo>
                    <a:pt x="562099" y="525938"/>
                    <a:pt x="550098" y="197040"/>
                    <a:pt x="419986" y="78358"/>
                  </a:cubicBezTo>
                  <a:cubicBezTo>
                    <a:pt x="387029" y="48259"/>
                    <a:pt x="350358" y="34829"/>
                    <a:pt x="307782" y="37496"/>
                  </a:cubicBezTo>
                  <a:cubicBezTo>
                    <a:pt x="69657" y="51688"/>
                    <a:pt x="37272" y="597185"/>
                    <a:pt x="36986" y="602709"/>
                  </a:cubicBezTo>
                  <a:cubicBezTo>
                    <a:pt x="36509" y="612425"/>
                    <a:pt x="28318" y="620140"/>
                    <a:pt x="18602" y="620140"/>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0" name="Freeform: Shape 59">
              <a:extLst>
                <a:ext uri="{FF2B5EF4-FFF2-40B4-BE49-F238E27FC236}">
                  <a16:creationId xmlns:a16="http://schemas.microsoft.com/office/drawing/2014/main" id="{F84A52E3-8145-4B18-8ABD-CAA54364E084}"/>
                </a:ext>
              </a:extLst>
            </p:cNvPr>
            <p:cNvSpPr/>
            <p:nvPr/>
          </p:nvSpPr>
          <p:spPr>
            <a:xfrm>
              <a:off x="7920126" y="8376621"/>
              <a:ext cx="95250" cy="95250"/>
            </a:xfrm>
            <a:custGeom>
              <a:avLst/>
              <a:gdLst>
                <a:gd name="connsiteX0" fmla="*/ 102298 w 95250"/>
                <a:gd name="connsiteY0" fmla="*/ 51149 h 95250"/>
                <a:gd name="connsiteX1" fmla="*/ 51149 w 95250"/>
                <a:gd name="connsiteY1" fmla="*/ 102299 h 95250"/>
                <a:gd name="connsiteX2" fmla="*/ 0 w 95250"/>
                <a:gd name="connsiteY2" fmla="*/ 51149 h 95250"/>
                <a:gd name="connsiteX3" fmla="*/ 51149 w 95250"/>
                <a:gd name="connsiteY3" fmla="*/ 0 h 95250"/>
                <a:gd name="connsiteX4" fmla="*/ 102298 w 95250"/>
                <a:gd name="connsiteY4" fmla="*/ 511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2298" y="51149"/>
                  </a:moveTo>
                  <a:cubicBezTo>
                    <a:pt x="102298" y="79398"/>
                    <a:pt x="79398" y="102299"/>
                    <a:pt x="51149" y="102299"/>
                  </a:cubicBezTo>
                  <a:cubicBezTo>
                    <a:pt x="22900" y="102299"/>
                    <a:pt x="0" y="79398"/>
                    <a:pt x="0" y="51149"/>
                  </a:cubicBezTo>
                  <a:cubicBezTo>
                    <a:pt x="0" y="22900"/>
                    <a:pt x="22900" y="0"/>
                    <a:pt x="51149" y="0"/>
                  </a:cubicBezTo>
                  <a:cubicBezTo>
                    <a:pt x="79398" y="0"/>
                    <a:pt x="102298" y="22900"/>
                    <a:pt x="102298" y="5114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1" name="Freeform: Shape 60">
              <a:extLst>
                <a:ext uri="{FF2B5EF4-FFF2-40B4-BE49-F238E27FC236}">
                  <a16:creationId xmlns:a16="http://schemas.microsoft.com/office/drawing/2014/main" id="{BB005847-2761-457E-8365-80964DB492F7}"/>
                </a:ext>
              </a:extLst>
            </p:cNvPr>
            <p:cNvSpPr/>
            <p:nvPr/>
          </p:nvSpPr>
          <p:spPr>
            <a:xfrm>
              <a:off x="8479148" y="8303850"/>
              <a:ext cx="104775" cy="104775"/>
            </a:xfrm>
            <a:custGeom>
              <a:avLst/>
              <a:gdLst>
                <a:gd name="connsiteX0" fmla="*/ 108585 w 104775"/>
                <a:gd name="connsiteY0" fmla="*/ 54292 h 104775"/>
                <a:gd name="connsiteX1" fmla="*/ 54292 w 104775"/>
                <a:gd name="connsiteY1" fmla="*/ 108585 h 104775"/>
                <a:gd name="connsiteX2" fmla="*/ 0 w 104775"/>
                <a:gd name="connsiteY2" fmla="*/ 54292 h 104775"/>
                <a:gd name="connsiteX3" fmla="*/ 54292 w 104775"/>
                <a:gd name="connsiteY3" fmla="*/ 0 h 104775"/>
                <a:gd name="connsiteX4" fmla="*/ 108585 w 104775"/>
                <a:gd name="connsiteY4" fmla="*/ 54292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8585" y="54292"/>
                  </a:moveTo>
                  <a:cubicBezTo>
                    <a:pt x="108585" y="84277"/>
                    <a:pt x="84277" y="108585"/>
                    <a:pt x="54292" y="108585"/>
                  </a:cubicBezTo>
                  <a:cubicBezTo>
                    <a:pt x="24308" y="108585"/>
                    <a:pt x="0" y="84277"/>
                    <a:pt x="0" y="54292"/>
                  </a:cubicBezTo>
                  <a:cubicBezTo>
                    <a:pt x="0" y="24308"/>
                    <a:pt x="24308" y="0"/>
                    <a:pt x="54292" y="0"/>
                  </a:cubicBezTo>
                  <a:cubicBezTo>
                    <a:pt x="84277" y="0"/>
                    <a:pt x="108585" y="24308"/>
                    <a:pt x="108585" y="54292"/>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12" name="Group 111">
            <a:extLst>
              <a:ext uri="{FF2B5EF4-FFF2-40B4-BE49-F238E27FC236}">
                <a16:creationId xmlns:a16="http://schemas.microsoft.com/office/drawing/2014/main" id="{F450A6A1-0FA5-4757-A293-01696EAE4235}"/>
              </a:ext>
            </a:extLst>
          </p:cNvPr>
          <p:cNvGrpSpPr/>
          <p:nvPr/>
        </p:nvGrpSpPr>
        <p:grpSpPr>
          <a:xfrm>
            <a:off x="7295866" y="3557734"/>
            <a:ext cx="1386860" cy="1523567"/>
            <a:chOff x="18156635" y="8988222"/>
            <a:chExt cx="2016252" cy="2215001"/>
          </a:xfrm>
        </p:grpSpPr>
        <p:sp>
          <p:nvSpPr>
            <p:cNvPr id="62" name="Freeform: Shape 61">
              <a:extLst>
                <a:ext uri="{FF2B5EF4-FFF2-40B4-BE49-F238E27FC236}">
                  <a16:creationId xmlns:a16="http://schemas.microsoft.com/office/drawing/2014/main" id="{B56F8E36-2581-4B58-AE68-8957C08B01EF}"/>
                </a:ext>
              </a:extLst>
            </p:cNvPr>
            <p:cNvSpPr/>
            <p:nvPr/>
          </p:nvSpPr>
          <p:spPr>
            <a:xfrm>
              <a:off x="18869074" y="8988222"/>
              <a:ext cx="561975" cy="581025"/>
            </a:xfrm>
            <a:custGeom>
              <a:avLst/>
              <a:gdLst>
                <a:gd name="connsiteX0" fmla="*/ 17557 w 561975"/>
                <a:gd name="connsiteY0" fmla="*/ 588322 h 581025"/>
                <a:gd name="connsiteX1" fmla="*/ 16604 w 561975"/>
                <a:gd name="connsiteY1" fmla="*/ 588322 h 581025"/>
                <a:gd name="connsiteX2" fmla="*/ 31 w 561975"/>
                <a:gd name="connsiteY2" fmla="*/ 569843 h 581025"/>
                <a:gd name="connsiteX3" fmla="*/ 289972 w 561975"/>
                <a:gd name="connsiteY3" fmla="*/ 343 h 581025"/>
                <a:gd name="connsiteX4" fmla="*/ 422274 w 561975"/>
                <a:gd name="connsiteY4" fmla="*/ 48254 h 581025"/>
                <a:gd name="connsiteX5" fmla="*/ 568578 w 561975"/>
                <a:gd name="connsiteY5" fmla="*/ 500882 h 581025"/>
                <a:gd name="connsiteX6" fmla="*/ 551528 w 561975"/>
                <a:gd name="connsiteY6" fmla="*/ 518980 h 581025"/>
                <a:gd name="connsiteX7" fmla="*/ 533431 w 561975"/>
                <a:gd name="connsiteY7" fmla="*/ 501930 h 581025"/>
                <a:gd name="connsiteX8" fmla="*/ 398462 w 561975"/>
                <a:gd name="connsiteY8" fmla="*/ 74162 h 581025"/>
                <a:gd name="connsiteX9" fmla="*/ 291972 w 561975"/>
                <a:gd name="connsiteY9" fmla="*/ 35395 h 581025"/>
                <a:gd name="connsiteX10" fmla="*/ 35083 w 561975"/>
                <a:gd name="connsiteY10" fmla="*/ 571653 h 581025"/>
                <a:gd name="connsiteX11" fmla="*/ 17557 w 561975"/>
                <a:gd name="connsiteY11" fmla="*/ 588322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975" h="581025">
                  <a:moveTo>
                    <a:pt x="17557" y="588322"/>
                  </a:moveTo>
                  <a:cubicBezTo>
                    <a:pt x="17271" y="588322"/>
                    <a:pt x="16890" y="588322"/>
                    <a:pt x="16604" y="588322"/>
                  </a:cubicBezTo>
                  <a:cubicBezTo>
                    <a:pt x="6889" y="587845"/>
                    <a:pt x="-541" y="579559"/>
                    <a:pt x="31" y="569843"/>
                  </a:cubicBezTo>
                  <a:cubicBezTo>
                    <a:pt x="1269" y="547269"/>
                    <a:pt x="32987" y="15679"/>
                    <a:pt x="289972" y="343"/>
                  </a:cubicBezTo>
                  <a:cubicBezTo>
                    <a:pt x="339597" y="-2609"/>
                    <a:pt x="384174" y="13488"/>
                    <a:pt x="422274" y="48254"/>
                  </a:cubicBezTo>
                  <a:cubicBezTo>
                    <a:pt x="556672" y="170841"/>
                    <a:pt x="568197" y="487452"/>
                    <a:pt x="568578" y="500882"/>
                  </a:cubicBezTo>
                  <a:cubicBezTo>
                    <a:pt x="568864" y="510598"/>
                    <a:pt x="561244" y="518694"/>
                    <a:pt x="551528" y="518980"/>
                  </a:cubicBezTo>
                  <a:cubicBezTo>
                    <a:pt x="542099" y="519265"/>
                    <a:pt x="533717" y="511645"/>
                    <a:pt x="533431" y="501930"/>
                  </a:cubicBezTo>
                  <a:cubicBezTo>
                    <a:pt x="533336" y="498787"/>
                    <a:pt x="521906" y="186748"/>
                    <a:pt x="398462" y="74162"/>
                  </a:cubicBezTo>
                  <a:cubicBezTo>
                    <a:pt x="367220" y="45682"/>
                    <a:pt x="332358" y="32919"/>
                    <a:pt x="291972" y="35395"/>
                  </a:cubicBezTo>
                  <a:cubicBezTo>
                    <a:pt x="66039" y="48921"/>
                    <a:pt x="35369" y="566414"/>
                    <a:pt x="35083" y="571653"/>
                  </a:cubicBezTo>
                  <a:cubicBezTo>
                    <a:pt x="34607" y="581083"/>
                    <a:pt x="26891" y="588322"/>
                    <a:pt x="17557" y="588322"/>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3" name="Freeform: Shape 62">
              <a:extLst>
                <a:ext uri="{FF2B5EF4-FFF2-40B4-BE49-F238E27FC236}">
                  <a16:creationId xmlns:a16="http://schemas.microsoft.com/office/drawing/2014/main" id="{DBDC73DD-9308-4151-A43B-E55191506FB9}"/>
                </a:ext>
              </a:extLst>
            </p:cNvPr>
            <p:cNvSpPr/>
            <p:nvPr/>
          </p:nvSpPr>
          <p:spPr>
            <a:xfrm>
              <a:off x="18156635" y="9463386"/>
              <a:ext cx="504825" cy="1704975"/>
            </a:xfrm>
            <a:custGeom>
              <a:avLst/>
              <a:gdLst>
                <a:gd name="connsiteX0" fmla="*/ 235077 w 504825"/>
                <a:gd name="connsiteY0" fmla="*/ 1714214 h 1704975"/>
                <a:gd name="connsiteX1" fmla="*/ 96107 w 504825"/>
                <a:gd name="connsiteY1" fmla="*/ 1669542 h 1704975"/>
                <a:gd name="connsiteX2" fmla="*/ 5810 w 504825"/>
                <a:gd name="connsiteY2" fmla="*/ 1498187 h 1704975"/>
                <a:gd name="connsiteX3" fmla="*/ 451962 w 504825"/>
                <a:gd name="connsiteY3" fmla="*/ 0 h 1704975"/>
                <a:gd name="connsiteX4" fmla="*/ 511588 w 504825"/>
                <a:gd name="connsiteY4" fmla="*/ 16288 h 1704975"/>
                <a:gd name="connsiteX5" fmla="*/ 235077 w 504825"/>
                <a:gd name="connsiteY5" fmla="*/ 1714214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1704975">
                  <a:moveTo>
                    <a:pt x="235077" y="1714214"/>
                  </a:moveTo>
                  <a:lnTo>
                    <a:pt x="96107" y="1669542"/>
                  </a:lnTo>
                  <a:cubicBezTo>
                    <a:pt x="24384" y="1646492"/>
                    <a:pt x="-15716" y="1570387"/>
                    <a:pt x="5810" y="1498187"/>
                  </a:cubicBezTo>
                  <a:lnTo>
                    <a:pt x="451962" y="0"/>
                  </a:lnTo>
                  <a:lnTo>
                    <a:pt x="511588" y="16288"/>
                  </a:lnTo>
                  <a:lnTo>
                    <a:pt x="235077" y="1714214"/>
                  </a:lnTo>
                  <a:close/>
                </a:path>
              </a:pathLst>
            </a:custGeom>
            <a:solidFill>
              <a:srgbClr val="E5154B"/>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4" name="Freeform: Shape 63">
              <a:extLst>
                <a:ext uri="{FF2B5EF4-FFF2-40B4-BE49-F238E27FC236}">
                  <a16:creationId xmlns:a16="http://schemas.microsoft.com/office/drawing/2014/main" id="{75EF2F81-2063-400A-8288-D3189B3DA83A}"/>
                </a:ext>
              </a:extLst>
            </p:cNvPr>
            <p:cNvSpPr/>
            <p:nvPr/>
          </p:nvSpPr>
          <p:spPr>
            <a:xfrm>
              <a:off x="18391712" y="9393473"/>
              <a:ext cx="1781175" cy="1809750"/>
            </a:xfrm>
            <a:custGeom>
              <a:avLst/>
              <a:gdLst>
                <a:gd name="connsiteX0" fmla="*/ 276511 w 1781175"/>
                <a:gd name="connsiteY0" fmla="*/ 86201 h 1809750"/>
                <a:gd name="connsiteX1" fmla="*/ 0 w 1781175"/>
                <a:gd name="connsiteY1" fmla="*/ 1784128 h 1809750"/>
                <a:gd name="connsiteX2" fmla="*/ 1669923 w 1781175"/>
                <a:gd name="connsiteY2" fmla="*/ 1674114 h 1809750"/>
                <a:gd name="connsiteX3" fmla="*/ 1790224 w 1781175"/>
                <a:gd name="connsiteY3" fmla="*/ 1513237 h 1809750"/>
                <a:gd name="connsiteX4" fmla="*/ 1445705 w 1781175"/>
                <a:gd name="connsiteY4" fmla="*/ 0 h 1809750"/>
                <a:gd name="connsiteX5" fmla="*/ 276511 w 1781175"/>
                <a:gd name="connsiteY5" fmla="*/ 86201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1809750">
                  <a:moveTo>
                    <a:pt x="276511" y="86201"/>
                  </a:moveTo>
                  <a:cubicBezTo>
                    <a:pt x="125349" y="648557"/>
                    <a:pt x="34004" y="1214628"/>
                    <a:pt x="0" y="1784128"/>
                  </a:cubicBezTo>
                  <a:cubicBezTo>
                    <a:pt x="574262" y="1854137"/>
                    <a:pt x="1129856" y="1810988"/>
                    <a:pt x="1669923" y="1674114"/>
                  </a:cubicBezTo>
                  <a:cubicBezTo>
                    <a:pt x="1742789" y="1655636"/>
                    <a:pt x="1792319" y="1588389"/>
                    <a:pt x="1790224" y="1513237"/>
                  </a:cubicBezTo>
                  <a:cubicBezTo>
                    <a:pt x="1775936" y="1003554"/>
                    <a:pt x="1664399" y="498920"/>
                    <a:pt x="1445705" y="0"/>
                  </a:cubicBezTo>
                  <a:lnTo>
                    <a:pt x="276511" y="86201"/>
                  </a:ln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5" name="Freeform: Shape 64">
              <a:extLst>
                <a:ext uri="{FF2B5EF4-FFF2-40B4-BE49-F238E27FC236}">
                  <a16:creationId xmlns:a16="http://schemas.microsoft.com/office/drawing/2014/main" id="{23090700-08D4-4350-B398-BFBC67985265}"/>
                </a:ext>
              </a:extLst>
            </p:cNvPr>
            <p:cNvSpPr/>
            <p:nvPr/>
          </p:nvSpPr>
          <p:spPr>
            <a:xfrm>
              <a:off x="18608596" y="9382614"/>
              <a:ext cx="1228725" cy="95250"/>
            </a:xfrm>
            <a:custGeom>
              <a:avLst/>
              <a:gdLst>
                <a:gd name="connsiteX0" fmla="*/ 0 w 1228725"/>
                <a:gd name="connsiteY0" fmla="*/ 80772 h 95250"/>
                <a:gd name="connsiteX1" fmla="*/ 1187196 w 1228725"/>
                <a:gd name="connsiteY1" fmla="*/ 0 h 95250"/>
                <a:gd name="connsiteX2" fmla="*/ 1228820 w 1228725"/>
                <a:gd name="connsiteY2" fmla="*/ 10858 h 95250"/>
                <a:gd name="connsiteX3" fmla="*/ 59626 w 1228725"/>
                <a:gd name="connsiteY3" fmla="*/ 97060 h 95250"/>
              </a:gdLst>
              <a:ahLst/>
              <a:cxnLst>
                <a:cxn ang="0">
                  <a:pos x="connsiteX0" y="connsiteY0"/>
                </a:cxn>
                <a:cxn ang="0">
                  <a:pos x="connsiteX1" y="connsiteY1"/>
                </a:cxn>
                <a:cxn ang="0">
                  <a:pos x="connsiteX2" y="connsiteY2"/>
                </a:cxn>
                <a:cxn ang="0">
                  <a:pos x="connsiteX3" y="connsiteY3"/>
                </a:cxn>
              </a:cxnLst>
              <a:rect l="l" t="t" r="r" b="b"/>
              <a:pathLst>
                <a:path w="1228725" h="95250">
                  <a:moveTo>
                    <a:pt x="0" y="80772"/>
                  </a:moveTo>
                  <a:lnTo>
                    <a:pt x="1187196" y="0"/>
                  </a:lnTo>
                  <a:lnTo>
                    <a:pt x="1228820" y="10858"/>
                  </a:lnTo>
                  <a:lnTo>
                    <a:pt x="59626" y="97060"/>
                  </a:lnTo>
                  <a:close/>
                </a:path>
              </a:pathLst>
            </a:custGeom>
            <a:solidFill>
              <a:srgbClr val="C10C4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6" name="Freeform: Shape 65">
              <a:extLst>
                <a:ext uri="{FF2B5EF4-FFF2-40B4-BE49-F238E27FC236}">
                  <a16:creationId xmlns:a16="http://schemas.microsoft.com/office/drawing/2014/main" id="{6A66AB20-CF56-4E60-BC35-FF300924C20D}"/>
                </a:ext>
              </a:extLst>
            </p:cNvPr>
            <p:cNvSpPr/>
            <p:nvPr/>
          </p:nvSpPr>
          <p:spPr>
            <a:xfrm>
              <a:off x="18943464" y="9040800"/>
              <a:ext cx="561975" cy="581025"/>
            </a:xfrm>
            <a:custGeom>
              <a:avLst/>
              <a:gdLst>
                <a:gd name="connsiteX0" fmla="*/ 17557 w 561975"/>
                <a:gd name="connsiteY0" fmla="*/ 588322 h 581025"/>
                <a:gd name="connsiteX1" fmla="*/ 16604 w 561975"/>
                <a:gd name="connsiteY1" fmla="*/ 588322 h 581025"/>
                <a:gd name="connsiteX2" fmla="*/ 31 w 561975"/>
                <a:gd name="connsiteY2" fmla="*/ 569843 h 581025"/>
                <a:gd name="connsiteX3" fmla="*/ 289972 w 561975"/>
                <a:gd name="connsiteY3" fmla="*/ 343 h 581025"/>
                <a:gd name="connsiteX4" fmla="*/ 422274 w 561975"/>
                <a:gd name="connsiteY4" fmla="*/ 48254 h 581025"/>
                <a:gd name="connsiteX5" fmla="*/ 568578 w 561975"/>
                <a:gd name="connsiteY5" fmla="*/ 500882 h 581025"/>
                <a:gd name="connsiteX6" fmla="*/ 551528 w 561975"/>
                <a:gd name="connsiteY6" fmla="*/ 518980 h 581025"/>
                <a:gd name="connsiteX7" fmla="*/ 533431 w 561975"/>
                <a:gd name="connsiteY7" fmla="*/ 501930 h 581025"/>
                <a:gd name="connsiteX8" fmla="*/ 398462 w 561975"/>
                <a:gd name="connsiteY8" fmla="*/ 74162 h 581025"/>
                <a:gd name="connsiteX9" fmla="*/ 291972 w 561975"/>
                <a:gd name="connsiteY9" fmla="*/ 35395 h 581025"/>
                <a:gd name="connsiteX10" fmla="*/ 35083 w 561975"/>
                <a:gd name="connsiteY10" fmla="*/ 571748 h 581025"/>
                <a:gd name="connsiteX11" fmla="*/ 17557 w 561975"/>
                <a:gd name="connsiteY11" fmla="*/ 588322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975" h="581025">
                  <a:moveTo>
                    <a:pt x="17557" y="588322"/>
                  </a:moveTo>
                  <a:cubicBezTo>
                    <a:pt x="17271" y="588322"/>
                    <a:pt x="16890" y="588322"/>
                    <a:pt x="16604" y="588322"/>
                  </a:cubicBezTo>
                  <a:cubicBezTo>
                    <a:pt x="6889" y="587845"/>
                    <a:pt x="-541" y="579559"/>
                    <a:pt x="31" y="569843"/>
                  </a:cubicBezTo>
                  <a:cubicBezTo>
                    <a:pt x="1269" y="547269"/>
                    <a:pt x="32987" y="15679"/>
                    <a:pt x="289972" y="343"/>
                  </a:cubicBezTo>
                  <a:cubicBezTo>
                    <a:pt x="339597" y="-2609"/>
                    <a:pt x="384174" y="13488"/>
                    <a:pt x="422274" y="48254"/>
                  </a:cubicBezTo>
                  <a:cubicBezTo>
                    <a:pt x="556672" y="170841"/>
                    <a:pt x="568197" y="487452"/>
                    <a:pt x="568578" y="500882"/>
                  </a:cubicBezTo>
                  <a:cubicBezTo>
                    <a:pt x="568864" y="510598"/>
                    <a:pt x="561244" y="518694"/>
                    <a:pt x="551528" y="518980"/>
                  </a:cubicBezTo>
                  <a:cubicBezTo>
                    <a:pt x="541908" y="519265"/>
                    <a:pt x="533717" y="511645"/>
                    <a:pt x="533431" y="501930"/>
                  </a:cubicBezTo>
                  <a:cubicBezTo>
                    <a:pt x="533336" y="498787"/>
                    <a:pt x="521906" y="186748"/>
                    <a:pt x="398462" y="74162"/>
                  </a:cubicBezTo>
                  <a:cubicBezTo>
                    <a:pt x="367220" y="45682"/>
                    <a:pt x="332453" y="32919"/>
                    <a:pt x="291972" y="35395"/>
                  </a:cubicBezTo>
                  <a:cubicBezTo>
                    <a:pt x="66039" y="48921"/>
                    <a:pt x="35369" y="566509"/>
                    <a:pt x="35083" y="571748"/>
                  </a:cubicBezTo>
                  <a:cubicBezTo>
                    <a:pt x="34607" y="581083"/>
                    <a:pt x="26796" y="588322"/>
                    <a:pt x="17557" y="588322"/>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7" name="Freeform: Shape 66">
              <a:extLst>
                <a:ext uri="{FF2B5EF4-FFF2-40B4-BE49-F238E27FC236}">
                  <a16:creationId xmlns:a16="http://schemas.microsoft.com/office/drawing/2014/main" id="{02A62EF6-3029-49BD-A5D3-8789913BED81}"/>
                </a:ext>
              </a:extLst>
            </p:cNvPr>
            <p:cNvSpPr/>
            <p:nvPr/>
          </p:nvSpPr>
          <p:spPr>
            <a:xfrm>
              <a:off x="18912539" y="9563113"/>
              <a:ext cx="95250" cy="95250"/>
            </a:xfrm>
            <a:custGeom>
              <a:avLst/>
              <a:gdLst>
                <a:gd name="connsiteX0" fmla="*/ 96965 w 95250"/>
                <a:gd name="connsiteY0" fmla="*/ 48482 h 95250"/>
                <a:gd name="connsiteX1" fmla="*/ 48482 w 95250"/>
                <a:gd name="connsiteY1" fmla="*/ 96964 h 95250"/>
                <a:gd name="connsiteX2" fmla="*/ 0 w 95250"/>
                <a:gd name="connsiteY2" fmla="*/ 48482 h 95250"/>
                <a:gd name="connsiteX3" fmla="*/ 48482 w 95250"/>
                <a:gd name="connsiteY3" fmla="*/ 0 h 95250"/>
                <a:gd name="connsiteX4" fmla="*/ 96965 w 95250"/>
                <a:gd name="connsiteY4" fmla="*/ 4848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965" y="48482"/>
                  </a:moveTo>
                  <a:cubicBezTo>
                    <a:pt x="96965" y="75258"/>
                    <a:pt x="75258" y="96964"/>
                    <a:pt x="48482" y="96964"/>
                  </a:cubicBezTo>
                  <a:cubicBezTo>
                    <a:pt x="21706" y="96964"/>
                    <a:pt x="0" y="75258"/>
                    <a:pt x="0" y="48482"/>
                  </a:cubicBezTo>
                  <a:cubicBezTo>
                    <a:pt x="0" y="21706"/>
                    <a:pt x="21706" y="0"/>
                    <a:pt x="48482" y="0"/>
                  </a:cubicBezTo>
                  <a:cubicBezTo>
                    <a:pt x="75258" y="0"/>
                    <a:pt x="96965" y="21706"/>
                    <a:pt x="96965" y="48482"/>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8" name="Freeform: Shape 67">
              <a:extLst>
                <a:ext uri="{FF2B5EF4-FFF2-40B4-BE49-F238E27FC236}">
                  <a16:creationId xmlns:a16="http://schemas.microsoft.com/office/drawing/2014/main" id="{3D1663E3-C188-4483-8085-75064B47197C}"/>
                </a:ext>
              </a:extLst>
            </p:cNvPr>
            <p:cNvSpPr/>
            <p:nvPr/>
          </p:nvSpPr>
          <p:spPr>
            <a:xfrm>
              <a:off x="19442891" y="9493962"/>
              <a:ext cx="95250" cy="95250"/>
            </a:xfrm>
            <a:custGeom>
              <a:avLst/>
              <a:gdLst>
                <a:gd name="connsiteX0" fmla="*/ 103061 w 95250"/>
                <a:gd name="connsiteY0" fmla="*/ 51530 h 95250"/>
                <a:gd name="connsiteX1" fmla="*/ 51530 w 95250"/>
                <a:gd name="connsiteY1" fmla="*/ 103060 h 95250"/>
                <a:gd name="connsiteX2" fmla="*/ 0 w 95250"/>
                <a:gd name="connsiteY2" fmla="*/ 51530 h 95250"/>
                <a:gd name="connsiteX3" fmla="*/ 51530 w 95250"/>
                <a:gd name="connsiteY3" fmla="*/ 0 h 95250"/>
                <a:gd name="connsiteX4" fmla="*/ 103061 w 95250"/>
                <a:gd name="connsiteY4" fmla="*/ 5153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3061" y="51530"/>
                  </a:moveTo>
                  <a:cubicBezTo>
                    <a:pt x="103061" y="79990"/>
                    <a:pt x="79990" y="103060"/>
                    <a:pt x="51530" y="103060"/>
                  </a:cubicBezTo>
                  <a:cubicBezTo>
                    <a:pt x="23071" y="103060"/>
                    <a:pt x="0" y="79990"/>
                    <a:pt x="0" y="51530"/>
                  </a:cubicBezTo>
                  <a:cubicBezTo>
                    <a:pt x="0" y="23071"/>
                    <a:pt x="23071" y="0"/>
                    <a:pt x="51530" y="0"/>
                  </a:cubicBezTo>
                  <a:cubicBezTo>
                    <a:pt x="79990" y="0"/>
                    <a:pt x="103061" y="23071"/>
                    <a:pt x="103061" y="51530"/>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77" name="Group 76">
            <a:extLst>
              <a:ext uri="{FF2B5EF4-FFF2-40B4-BE49-F238E27FC236}">
                <a16:creationId xmlns:a16="http://schemas.microsoft.com/office/drawing/2014/main" id="{6359898E-8172-4C35-AA1E-5AE31080737F}"/>
              </a:ext>
            </a:extLst>
          </p:cNvPr>
          <p:cNvGrpSpPr/>
          <p:nvPr/>
        </p:nvGrpSpPr>
        <p:grpSpPr>
          <a:xfrm>
            <a:off x="6878858" y="4172921"/>
            <a:ext cx="727629" cy="960059"/>
            <a:chOff x="6004649" y="8609257"/>
            <a:chExt cx="1057846" cy="1395758"/>
          </a:xfrm>
        </p:grpSpPr>
        <p:sp>
          <p:nvSpPr>
            <p:cNvPr id="69" name="Freeform: Shape 68">
              <a:extLst>
                <a:ext uri="{FF2B5EF4-FFF2-40B4-BE49-F238E27FC236}">
                  <a16:creationId xmlns:a16="http://schemas.microsoft.com/office/drawing/2014/main" id="{D03F47DC-2CB8-4FFF-9FD0-5BB787FA8810}"/>
                </a:ext>
              </a:extLst>
            </p:cNvPr>
            <p:cNvSpPr/>
            <p:nvPr/>
          </p:nvSpPr>
          <p:spPr>
            <a:xfrm>
              <a:off x="6004649" y="8868778"/>
              <a:ext cx="1000125" cy="1085850"/>
            </a:xfrm>
            <a:custGeom>
              <a:avLst/>
              <a:gdLst>
                <a:gd name="connsiteX0" fmla="*/ 73057 w 1000125"/>
                <a:gd name="connsiteY0" fmla="*/ 78962 h 1085850"/>
                <a:gd name="connsiteX1" fmla="*/ 0 w 1000125"/>
                <a:gd name="connsiteY1" fmla="*/ 1089755 h 1085850"/>
                <a:gd name="connsiteX2" fmla="*/ 1004316 w 1000125"/>
                <a:gd name="connsiteY2" fmla="*/ 1053370 h 1085850"/>
                <a:gd name="connsiteX3" fmla="*/ 972407 w 1000125"/>
                <a:gd name="connsiteY3" fmla="*/ 0 h 1085850"/>
              </a:gdLst>
              <a:ahLst/>
              <a:cxnLst>
                <a:cxn ang="0">
                  <a:pos x="connsiteX0" y="connsiteY0"/>
                </a:cxn>
                <a:cxn ang="0">
                  <a:pos x="connsiteX1" y="connsiteY1"/>
                </a:cxn>
                <a:cxn ang="0">
                  <a:pos x="connsiteX2" y="connsiteY2"/>
                </a:cxn>
                <a:cxn ang="0">
                  <a:pos x="connsiteX3" y="connsiteY3"/>
                </a:cxn>
              </a:cxnLst>
              <a:rect l="l" t="t" r="r" b="b"/>
              <a:pathLst>
                <a:path w="1000125" h="1085850">
                  <a:moveTo>
                    <a:pt x="73057" y="78962"/>
                  </a:moveTo>
                  <a:lnTo>
                    <a:pt x="0" y="1089755"/>
                  </a:lnTo>
                  <a:lnTo>
                    <a:pt x="1004316" y="1053370"/>
                  </a:lnTo>
                  <a:lnTo>
                    <a:pt x="972407" y="0"/>
                  </a:lnTo>
                  <a:close/>
                </a:path>
              </a:pathLst>
            </a:custGeom>
            <a:solidFill>
              <a:srgbClr val="D0EBF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0" name="Freeform: Shape 69">
              <a:extLst>
                <a:ext uri="{FF2B5EF4-FFF2-40B4-BE49-F238E27FC236}">
                  <a16:creationId xmlns:a16="http://schemas.microsoft.com/office/drawing/2014/main" id="{F41F5D78-4BA6-4013-9DBB-7AC4A36CFD84}"/>
                </a:ext>
              </a:extLst>
            </p:cNvPr>
            <p:cNvSpPr/>
            <p:nvPr/>
          </p:nvSpPr>
          <p:spPr>
            <a:xfrm>
              <a:off x="6316003" y="8609257"/>
              <a:ext cx="428625" cy="438150"/>
            </a:xfrm>
            <a:custGeom>
              <a:avLst/>
              <a:gdLst>
                <a:gd name="connsiteX0" fmla="*/ 13353 w 428625"/>
                <a:gd name="connsiteY0" fmla="*/ 444782 h 438150"/>
                <a:gd name="connsiteX1" fmla="*/ 12591 w 428625"/>
                <a:gd name="connsiteY1" fmla="*/ 444782 h 438150"/>
                <a:gd name="connsiteX2" fmla="*/ 18 w 428625"/>
                <a:gd name="connsiteY2" fmla="*/ 430780 h 438150"/>
                <a:gd name="connsiteX3" fmla="*/ 219189 w 428625"/>
                <a:gd name="connsiteY3" fmla="*/ 250 h 438150"/>
                <a:gd name="connsiteX4" fmla="*/ 319201 w 428625"/>
                <a:gd name="connsiteY4" fmla="*/ 36541 h 438150"/>
                <a:gd name="connsiteX5" fmla="*/ 429882 w 428625"/>
                <a:gd name="connsiteY5" fmla="*/ 378774 h 438150"/>
                <a:gd name="connsiteX6" fmla="*/ 417023 w 428625"/>
                <a:gd name="connsiteY6" fmla="*/ 392490 h 438150"/>
                <a:gd name="connsiteX7" fmla="*/ 403307 w 428625"/>
                <a:gd name="connsiteY7" fmla="*/ 379631 h 438150"/>
                <a:gd name="connsiteX8" fmla="*/ 301294 w 428625"/>
                <a:gd name="connsiteY8" fmla="*/ 56162 h 438150"/>
                <a:gd name="connsiteX9" fmla="*/ 220808 w 428625"/>
                <a:gd name="connsiteY9" fmla="*/ 26825 h 438150"/>
                <a:gd name="connsiteX10" fmla="*/ 26593 w 428625"/>
                <a:gd name="connsiteY10" fmla="*/ 432304 h 438150"/>
                <a:gd name="connsiteX11" fmla="*/ 13353 w 428625"/>
                <a:gd name="connsiteY11" fmla="*/ 44478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438150">
                  <a:moveTo>
                    <a:pt x="13353" y="444782"/>
                  </a:moveTo>
                  <a:cubicBezTo>
                    <a:pt x="13068" y="444782"/>
                    <a:pt x="12877" y="444782"/>
                    <a:pt x="12591" y="444782"/>
                  </a:cubicBezTo>
                  <a:cubicBezTo>
                    <a:pt x="5257" y="444401"/>
                    <a:pt x="-363" y="438115"/>
                    <a:pt x="18" y="430780"/>
                  </a:cubicBezTo>
                  <a:cubicBezTo>
                    <a:pt x="971" y="413635"/>
                    <a:pt x="24974" y="11871"/>
                    <a:pt x="219189" y="250"/>
                  </a:cubicBezTo>
                  <a:cubicBezTo>
                    <a:pt x="256717" y="-1940"/>
                    <a:pt x="290435" y="10252"/>
                    <a:pt x="319201" y="36541"/>
                  </a:cubicBezTo>
                  <a:cubicBezTo>
                    <a:pt x="420833" y="129219"/>
                    <a:pt x="429500" y="368582"/>
                    <a:pt x="429882" y="378774"/>
                  </a:cubicBezTo>
                  <a:cubicBezTo>
                    <a:pt x="430072" y="386108"/>
                    <a:pt x="424357" y="392204"/>
                    <a:pt x="417023" y="392490"/>
                  </a:cubicBezTo>
                  <a:cubicBezTo>
                    <a:pt x="409879" y="392776"/>
                    <a:pt x="403593" y="386965"/>
                    <a:pt x="403307" y="379631"/>
                  </a:cubicBezTo>
                  <a:cubicBezTo>
                    <a:pt x="403212" y="377250"/>
                    <a:pt x="394639" y="141316"/>
                    <a:pt x="301294" y="56162"/>
                  </a:cubicBezTo>
                  <a:cubicBezTo>
                    <a:pt x="277672" y="34636"/>
                    <a:pt x="251288" y="25015"/>
                    <a:pt x="220808" y="26825"/>
                  </a:cubicBezTo>
                  <a:cubicBezTo>
                    <a:pt x="49929" y="37017"/>
                    <a:pt x="26784" y="428304"/>
                    <a:pt x="26593" y="432304"/>
                  </a:cubicBezTo>
                  <a:cubicBezTo>
                    <a:pt x="26212" y="439258"/>
                    <a:pt x="20307" y="444782"/>
                    <a:pt x="13353" y="444782"/>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1" name="Freeform: Shape 70">
              <a:extLst>
                <a:ext uri="{FF2B5EF4-FFF2-40B4-BE49-F238E27FC236}">
                  <a16:creationId xmlns:a16="http://schemas.microsoft.com/office/drawing/2014/main" id="{F645DEB3-4008-4BDA-8D95-D4C440865B9E}"/>
                </a:ext>
              </a:extLst>
            </p:cNvPr>
            <p:cNvSpPr/>
            <p:nvPr/>
          </p:nvSpPr>
          <p:spPr>
            <a:xfrm>
              <a:off x="6100470" y="8904782"/>
              <a:ext cx="962025" cy="1095375"/>
            </a:xfrm>
            <a:custGeom>
              <a:avLst/>
              <a:gdLst>
                <a:gd name="connsiteX0" fmla="*/ 26003 w 962025"/>
                <a:gd name="connsiteY0" fmla="*/ 71342 h 1095375"/>
                <a:gd name="connsiteX1" fmla="*/ 0 w 962025"/>
                <a:gd name="connsiteY1" fmla="*/ 1101281 h 1095375"/>
                <a:gd name="connsiteX2" fmla="*/ 964406 w 962025"/>
                <a:gd name="connsiteY2" fmla="*/ 1053370 h 1095375"/>
                <a:gd name="connsiteX3" fmla="*/ 932498 w 962025"/>
                <a:gd name="connsiteY3" fmla="*/ 0 h 1095375"/>
              </a:gdLst>
              <a:ahLst/>
              <a:cxnLst>
                <a:cxn ang="0">
                  <a:pos x="connsiteX0" y="connsiteY0"/>
                </a:cxn>
                <a:cxn ang="0">
                  <a:pos x="connsiteX1" y="connsiteY1"/>
                </a:cxn>
                <a:cxn ang="0">
                  <a:pos x="connsiteX2" y="connsiteY2"/>
                </a:cxn>
                <a:cxn ang="0">
                  <a:pos x="connsiteX3" y="connsiteY3"/>
                </a:cxn>
              </a:cxnLst>
              <a:rect l="l" t="t" r="r" b="b"/>
              <a:pathLst>
                <a:path w="962025" h="1095375">
                  <a:moveTo>
                    <a:pt x="26003" y="71342"/>
                  </a:moveTo>
                  <a:lnTo>
                    <a:pt x="0" y="1101281"/>
                  </a:lnTo>
                  <a:lnTo>
                    <a:pt x="964406" y="1053370"/>
                  </a:lnTo>
                  <a:lnTo>
                    <a:pt x="932498" y="0"/>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2" name="Freeform: Shape 71">
              <a:extLst>
                <a:ext uri="{FF2B5EF4-FFF2-40B4-BE49-F238E27FC236}">
                  <a16:creationId xmlns:a16="http://schemas.microsoft.com/office/drawing/2014/main" id="{F8F12EED-B5AA-41EB-A402-8611FB1925DC}"/>
                </a:ext>
              </a:extLst>
            </p:cNvPr>
            <p:cNvSpPr/>
            <p:nvPr/>
          </p:nvSpPr>
          <p:spPr>
            <a:xfrm>
              <a:off x="6004649" y="8947740"/>
              <a:ext cx="114300" cy="1057275"/>
            </a:xfrm>
            <a:custGeom>
              <a:avLst/>
              <a:gdLst>
                <a:gd name="connsiteX0" fmla="*/ 0 w 114300"/>
                <a:gd name="connsiteY0" fmla="*/ 1010793 h 1057275"/>
                <a:gd name="connsiteX1" fmla="*/ 64389 w 114300"/>
                <a:gd name="connsiteY1" fmla="*/ 1018508 h 1057275"/>
                <a:gd name="connsiteX2" fmla="*/ 95821 w 114300"/>
                <a:gd name="connsiteY2" fmla="*/ 1058323 h 1057275"/>
                <a:gd name="connsiteX3" fmla="*/ 121825 w 114300"/>
                <a:gd name="connsiteY3" fmla="*/ 28384 h 1057275"/>
                <a:gd name="connsiteX4" fmla="*/ 73057 w 114300"/>
                <a:gd name="connsiteY4" fmla="*/ 0 h 1057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057275">
                  <a:moveTo>
                    <a:pt x="0" y="1010793"/>
                  </a:moveTo>
                  <a:lnTo>
                    <a:pt x="64389" y="1018508"/>
                  </a:lnTo>
                  <a:lnTo>
                    <a:pt x="95821" y="1058323"/>
                  </a:lnTo>
                  <a:lnTo>
                    <a:pt x="121825" y="28384"/>
                  </a:lnTo>
                  <a:lnTo>
                    <a:pt x="73057" y="0"/>
                  </a:lnTo>
                  <a:close/>
                </a:path>
              </a:pathLst>
            </a:custGeom>
            <a:solidFill>
              <a:srgbClr val="020A23"/>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3" name="Freeform: Shape 72">
              <a:extLst>
                <a:ext uri="{FF2B5EF4-FFF2-40B4-BE49-F238E27FC236}">
                  <a16:creationId xmlns:a16="http://schemas.microsoft.com/office/drawing/2014/main" id="{959D0787-A1F1-42FF-8518-5CDE2CDF9B5A}"/>
                </a:ext>
              </a:extLst>
            </p:cNvPr>
            <p:cNvSpPr/>
            <p:nvPr/>
          </p:nvSpPr>
          <p:spPr>
            <a:xfrm>
              <a:off x="6077705" y="8868778"/>
              <a:ext cx="952500" cy="104775"/>
            </a:xfrm>
            <a:custGeom>
              <a:avLst/>
              <a:gdLst>
                <a:gd name="connsiteX0" fmla="*/ 0 w 952500"/>
                <a:gd name="connsiteY0" fmla="*/ 78962 h 104775"/>
                <a:gd name="connsiteX1" fmla="*/ 899350 w 952500"/>
                <a:gd name="connsiteY1" fmla="*/ 0 h 104775"/>
                <a:gd name="connsiteX2" fmla="*/ 955263 w 952500"/>
                <a:gd name="connsiteY2" fmla="*/ 36004 h 104775"/>
                <a:gd name="connsiteX3" fmla="*/ 48768 w 952500"/>
                <a:gd name="connsiteY3" fmla="*/ 107347 h 104775"/>
              </a:gdLst>
              <a:ahLst/>
              <a:cxnLst>
                <a:cxn ang="0">
                  <a:pos x="connsiteX0" y="connsiteY0"/>
                </a:cxn>
                <a:cxn ang="0">
                  <a:pos x="connsiteX1" y="connsiteY1"/>
                </a:cxn>
                <a:cxn ang="0">
                  <a:pos x="connsiteX2" y="connsiteY2"/>
                </a:cxn>
                <a:cxn ang="0">
                  <a:pos x="connsiteX3" y="connsiteY3"/>
                </a:cxn>
              </a:cxnLst>
              <a:rect l="l" t="t" r="r" b="b"/>
              <a:pathLst>
                <a:path w="952500" h="104775">
                  <a:moveTo>
                    <a:pt x="0" y="78962"/>
                  </a:moveTo>
                  <a:lnTo>
                    <a:pt x="899350" y="0"/>
                  </a:lnTo>
                  <a:lnTo>
                    <a:pt x="955263" y="36004"/>
                  </a:lnTo>
                  <a:lnTo>
                    <a:pt x="48768" y="107347"/>
                  </a:lnTo>
                  <a:close/>
                </a:path>
              </a:pathLst>
            </a:custGeom>
            <a:solidFill>
              <a:srgbClr val="020A23"/>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4" name="Freeform: Shape 73">
              <a:extLst>
                <a:ext uri="{FF2B5EF4-FFF2-40B4-BE49-F238E27FC236}">
                  <a16:creationId xmlns:a16="http://schemas.microsoft.com/office/drawing/2014/main" id="{6122A27F-A3DF-41F4-B793-9FEC500831C8}"/>
                </a:ext>
              </a:extLst>
            </p:cNvPr>
            <p:cNvSpPr/>
            <p:nvPr/>
          </p:nvSpPr>
          <p:spPr>
            <a:xfrm>
              <a:off x="6396489" y="8645641"/>
              <a:ext cx="428625" cy="438150"/>
            </a:xfrm>
            <a:custGeom>
              <a:avLst/>
              <a:gdLst>
                <a:gd name="connsiteX0" fmla="*/ 13353 w 428625"/>
                <a:gd name="connsiteY0" fmla="*/ 444784 h 438150"/>
                <a:gd name="connsiteX1" fmla="*/ 12591 w 428625"/>
                <a:gd name="connsiteY1" fmla="*/ 444784 h 438150"/>
                <a:gd name="connsiteX2" fmla="*/ 18 w 428625"/>
                <a:gd name="connsiteY2" fmla="*/ 430782 h 438150"/>
                <a:gd name="connsiteX3" fmla="*/ 219188 w 428625"/>
                <a:gd name="connsiteY3" fmla="*/ 252 h 438150"/>
                <a:gd name="connsiteX4" fmla="*/ 319201 w 428625"/>
                <a:gd name="connsiteY4" fmla="*/ 36542 h 438150"/>
                <a:gd name="connsiteX5" fmla="*/ 429882 w 428625"/>
                <a:gd name="connsiteY5" fmla="*/ 378775 h 438150"/>
                <a:gd name="connsiteX6" fmla="*/ 417023 w 428625"/>
                <a:gd name="connsiteY6" fmla="*/ 392491 h 438150"/>
                <a:gd name="connsiteX7" fmla="*/ 403307 w 428625"/>
                <a:gd name="connsiteY7" fmla="*/ 379633 h 438150"/>
                <a:gd name="connsiteX8" fmla="*/ 301294 w 428625"/>
                <a:gd name="connsiteY8" fmla="*/ 56164 h 438150"/>
                <a:gd name="connsiteX9" fmla="*/ 220808 w 428625"/>
                <a:gd name="connsiteY9" fmla="*/ 26827 h 438150"/>
                <a:gd name="connsiteX10" fmla="*/ 26593 w 428625"/>
                <a:gd name="connsiteY10" fmla="*/ 432306 h 438150"/>
                <a:gd name="connsiteX11" fmla="*/ 13353 w 428625"/>
                <a:gd name="connsiteY11" fmla="*/ 444784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8625" h="438150">
                  <a:moveTo>
                    <a:pt x="13353" y="444784"/>
                  </a:moveTo>
                  <a:cubicBezTo>
                    <a:pt x="13068" y="444784"/>
                    <a:pt x="12877" y="444784"/>
                    <a:pt x="12591" y="444784"/>
                  </a:cubicBezTo>
                  <a:cubicBezTo>
                    <a:pt x="5257" y="444403"/>
                    <a:pt x="-363" y="438116"/>
                    <a:pt x="18" y="430782"/>
                  </a:cubicBezTo>
                  <a:cubicBezTo>
                    <a:pt x="971" y="413637"/>
                    <a:pt x="24974" y="11872"/>
                    <a:pt x="219188" y="252"/>
                  </a:cubicBezTo>
                  <a:cubicBezTo>
                    <a:pt x="256717" y="-1939"/>
                    <a:pt x="290435" y="10158"/>
                    <a:pt x="319201" y="36542"/>
                  </a:cubicBezTo>
                  <a:cubicBezTo>
                    <a:pt x="420833" y="129220"/>
                    <a:pt x="429500" y="368584"/>
                    <a:pt x="429882" y="378775"/>
                  </a:cubicBezTo>
                  <a:cubicBezTo>
                    <a:pt x="430072" y="386110"/>
                    <a:pt x="424357" y="392206"/>
                    <a:pt x="417023" y="392491"/>
                  </a:cubicBezTo>
                  <a:cubicBezTo>
                    <a:pt x="409783" y="392682"/>
                    <a:pt x="403593" y="386967"/>
                    <a:pt x="403307" y="379633"/>
                  </a:cubicBezTo>
                  <a:cubicBezTo>
                    <a:pt x="403211" y="377251"/>
                    <a:pt x="394639" y="141317"/>
                    <a:pt x="301294" y="56164"/>
                  </a:cubicBezTo>
                  <a:cubicBezTo>
                    <a:pt x="277672" y="34637"/>
                    <a:pt x="251383" y="24922"/>
                    <a:pt x="220808" y="26827"/>
                  </a:cubicBezTo>
                  <a:cubicBezTo>
                    <a:pt x="49929" y="37018"/>
                    <a:pt x="26784" y="428305"/>
                    <a:pt x="26593" y="432306"/>
                  </a:cubicBezTo>
                  <a:cubicBezTo>
                    <a:pt x="26212" y="439259"/>
                    <a:pt x="20307" y="444784"/>
                    <a:pt x="13353" y="444784"/>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5" name="Freeform: Shape 74">
              <a:extLst>
                <a:ext uri="{FF2B5EF4-FFF2-40B4-BE49-F238E27FC236}">
                  <a16:creationId xmlns:a16="http://schemas.microsoft.com/office/drawing/2014/main" id="{9EAA47C7-0F65-4602-8483-E1DA6B9E6981}"/>
                </a:ext>
              </a:extLst>
            </p:cNvPr>
            <p:cNvSpPr/>
            <p:nvPr/>
          </p:nvSpPr>
          <p:spPr>
            <a:xfrm>
              <a:off x="6373171" y="9040419"/>
              <a:ext cx="66675" cy="66675"/>
            </a:xfrm>
            <a:custGeom>
              <a:avLst/>
              <a:gdLst>
                <a:gd name="connsiteX0" fmla="*/ 73343 w 66675"/>
                <a:gd name="connsiteY0" fmla="*/ 36671 h 66675"/>
                <a:gd name="connsiteX1" fmla="*/ 36672 w 66675"/>
                <a:gd name="connsiteY1" fmla="*/ 73342 h 66675"/>
                <a:gd name="connsiteX2" fmla="*/ 1 w 66675"/>
                <a:gd name="connsiteY2" fmla="*/ 36671 h 66675"/>
                <a:gd name="connsiteX3" fmla="*/ 36672 w 66675"/>
                <a:gd name="connsiteY3" fmla="*/ 0 h 66675"/>
                <a:gd name="connsiteX4" fmla="*/ 73343 w 66675"/>
                <a:gd name="connsiteY4" fmla="*/ 36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3343" y="36671"/>
                  </a:moveTo>
                  <a:cubicBezTo>
                    <a:pt x="73343" y="56924"/>
                    <a:pt x="56925" y="73342"/>
                    <a:pt x="36672" y="73342"/>
                  </a:cubicBezTo>
                  <a:cubicBezTo>
                    <a:pt x="16419" y="73342"/>
                    <a:pt x="1" y="56924"/>
                    <a:pt x="1" y="36671"/>
                  </a:cubicBezTo>
                  <a:cubicBezTo>
                    <a:pt x="1" y="16418"/>
                    <a:pt x="16419" y="0"/>
                    <a:pt x="36672" y="0"/>
                  </a:cubicBezTo>
                  <a:cubicBezTo>
                    <a:pt x="56925" y="0"/>
                    <a:pt x="73343" y="16418"/>
                    <a:pt x="73343" y="36671"/>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6" name="Freeform: Shape 75">
              <a:extLst>
                <a:ext uri="{FF2B5EF4-FFF2-40B4-BE49-F238E27FC236}">
                  <a16:creationId xmlns:a16="http://schemas.microsoft.com/office/drawing/2014/main" id="{0FE0F9B9-C133-4424-94C1-66850090217D}"/>
                </a:ext>
              </a:extLst>
            </p:cNvPr>
            <p:cNvSpPr/>
            <p:nvPr/>
          </p:nvSpPr>
          <p:spPr>
            <a:xfrm>
              <a:off x="6774173" y="8988222"/>
              <a:ext cx="76200" cy="76200"/>
            </a:xfrm>
            <a:custGeom>
              <a:avLst/>
              <a:gdLst>
                <a:gd name="connsiteX0" fmla="*/ 77914 w 76200"/>
                <a:gd name="connsiteY0" fmla="*/ 38957 h 76200"/>
                <a:gd name="connsiteX1" fmla="*/ 38957 w 76200"/>
                <a:gd name="connsiteY1" fmla="*/ 77914 h 76200"/>
                <a:gd name="connsiteX2" fmla="*/ -1 w 76200"/>
                <a:gd name="connsiteY2" fmla="*/ 38957 h 76200"/>
                <a:gd name="connsiteX3" fmla="*/ 38957 w 76200"/>
                <a:gd name="connsiteY3" fmla="*/ 0 h 76200"/>
                <a:gd name="connsiteX4" fmla="*/ 77914 w 76200"/>
                <a:gd name="connsiteY4" fmla="*/ 38957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914" y="38957"/>
                  </a:moveTo>
                  <a:cubicBezTo>
                    <a:pt x="77914" y="60473"/>
                    <a:pt x="60472" y="77914"/>
                    <a:pt x="38957" y="77914"/>
                  </a:cubicBezTo>
                  <a:cubicBezTo>
                    <a:pt x="17441" y="77914"/>
                    <a:pt x="-1" y="60473"/>
                    <a:pt x="-1" y="38957"/>
                  </a:cubicBezTo>
                  <a:cubicBezTo>
                    <a:pt x="-1" y="17442"/>
                    <a:pt x="17441" y="0"/>
                    <a:pt x="38957" y="0"/>
                  </a:cubicBezTo>
                  <a:cubicBezTo>
                    <a:pt x="60472" y="0"/>
                    <a:pt x="77914" y="17442"/>
                    <a:pt x="77914" y="38957"/>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10" name="Group 109">
            <a:extLst>
              <a:ext uri="{FF2B5EF4-FFF2-40B4-BE49-F238E27FC236}">
                <a16:creationId xmlns:a16="http://schemas.microsoft.com/office/drawing/2014/main" id="{E3B8AA6F-3EFE-44F5-964D-ED0B0CFC8AB2}"/>
              </a:ext>
            </a:extLst>
          </p:cNvPr>
          <p:cNvGrpSpPr/>
          <p:nvPr/>
        </p:nvGrpSpPr>
        <p:grpSpPr>
          <a:xfrm>
            <a:off x="5478934" y="1693306"/>
            <a:ext cx="1922919" cy="4763727"/>
            <a:chOff x="7211449" y="4042687"/>
            <a:chExt cx="2795588" cy="6925628"/>
          </a:xfrm>
        </p:grpSpPr>
        <p:sp>
          <p:nvSpPr>
            <p:cNvPr id="81" name="Freeform: Shape 80">
              <a:extLst>
                <a:ext uri="{FF2B5EF4-FFF2-40B4-BE49-F238E27FC236}">
                  <a16:creationId xmlns:a16="http://schemas.microsoft.com/office/drawing/2014/main" id="{7E8F2795-766A-4156-ADB5-F3EF0920BA6D}"/>
                </a:ext>
              </a:extLst>
            </p:cNvPr>
            <p:cNvSpPr/>
            <p:nvPr/>
          </p:nvSpPr>
          <p:spPr>
            <a:xfrm>
              <a:off x="7211449" y="10415865"/>
              <a:ext cx="2390775" cy="552450"/>
            </a:xfrm>
            <a:custGeom>
              <a:avLst/>
              <a:gdLst>
                <a:gd name="connsiteX0" fmla="*/ 2391918 w 2390775"/>
                <a:gd name="connsiteY0" fmla="*/ 276701 h 552450"/>
                <a:gd name="connsiteX1" fmla="*/ 1195959 w 2390775"/>
                <a:gd name="connsiteY1" fmla="*/ 553403 h 552450"/>
                <a:gd name="connsiteX2" fmla="*/ 0 w 2390775"/>
                <a:gd name="connsiteY2" fmla="*/ 276701 h 552450"/>
                <a:gd name="connsiteX3" fmla="*/ 1195959 w 2390775"/>
                <a:gd name="connsiteY3" fmla="*/ 0 h 552450"/>
                <a:gd name="connsiteX4" fmla="*/ 2391918 w 2390775"/>
                <a:gd name="connsiteY4" fmla="*/ 276701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775" h="552450">
                  <a:moveTo>
                    <a:pt x="2391918" y="276701"/>
                  </a:moveTo>
                  <a:cubicBezTo>
                    <a:pt x="2391918" y="429519"/>
                    <a:pt x="1856469" y="553403"/>
                    <a:pt x="1195959" y="553403"/>
                  </a:cubicBezTo>
                  <a:cubicBezTo>
                    <a:pt x="535449" y="553403"/>
                    <a:pt x="0" y="429519"/>
                    <a:pt x="0" y="276701"/>
                  </a:cubicBezTo>
                  <a:cubicBezTo>
                    <a:pt x="0" y="123883"/>
                    <a:pt x="535449" y="0"/>
                    <a:pt x="1195959" y="0"/>
                  </a:cubicBezTo>
                  <a:cubicBezTo>
                    <a:pt x="1856469" y="0"/>
                    <a:pt x="2391918" y="123883"/>
                    <a:pt x="2391918" y="276701"/>
                  </a:cubicBezTo>
                  <a:close/>
                </a:path>
              </a:pathLst>
            </a:custGeom>
            <a:solidFill>
              <a:schemeClr val="bg1">
                <a:lumMod val="90000"/>
                <a:lumOff val="10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82" name="Freeform: Shape 81">
              <a:extLst>
                <a:ext uri="{FF2B5EF4-FFF2-40B4-BE49-F238E27FC236}">
                  <a16:creationId xmlns:a16="http://schemas.microsoft.com/office/drawing/2014/main" id="{733E1F3A-7714-43F4-85F2-FAC598ECE0EA}"/>
                </a:ext>
              </a:extLst>
            </p:cNvPr>
            <p:cNvSpPr/>
            <p:nvPr/>
          </p:nvSpPr>
          <p:spPr>
            <a:xfrm>
              <a:off x="9369713" y="4914269"/>
              <a:ext cx="114300" cy="161925"/>
            </a:xfrm>
            <a:custGeom>
              <a:avLst/>
              <a:gdLst>
                <a:gd name="connsiteX0" fmla="*/ 72839 w 114300"/>
                <a:gd name="connsiteY0" fmla="*/ 164549 h 161925"/>
                <a:gd name="connsiteX1" fmla="*/ 0 w 114300"/>
                <a:gd name="connsiteY1" fmla="*/ 141859 h 161925"/>
                <a:gd name="connsiteX2" fmla="*/ 44191 w 114300"/>
                <a:gd name="connsiteY2" fmla="*/ 0 h 161925"/>
                <a:gd name="connsiteX3" fmla="*/ 117030 w 114300"/>
                <a:gd name="connsiteY3" fmla="*/ 22690 h 161925"/>
              </a:gdLst>
              <a:ahLst/>
              <a:cxnLst>
                <a:cxn ang="0">
                  <a:pos x="connsiteX0" y="connsiteY0"/>
                </a:cxn>
                <a:cxn ang="0">
                  <a:pos x="connsiteX1" y="connsiteY1"/>
                </a:cxn>
                <a:cxn ang="0">
                  <a:pos x="connsiteX2" y="connsiteY2"/>
                </a:cxn>
                <a:cxn ang="0">
                  <a:pos x="connsiteX3" y="connsiteY3"/>
                </a:cxn>
              </a:cxnLst>
              <a:rect l="l" t="t" r="r" b="b"/>
              <a:pathLst>
                <a:path w="114300" h="161925">
                  <a:moveTo>
                    <a:pt x="72839" y="164549"/>
                  </a:moveTo>
                  <a:lnTo>
                    <a:pt x="0" y="141859"/>
                  </a:lnTo>
                  <a:lnTo>
                    <a:pt x="44191" y="0"/>
                  </a:lnTo>
                  <a:lnTo>
                    <a:pt x="117030" y="2269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3" name="Freeform: Shape 82">
              <a:extLst>
                <a:ext uri="{FF2B5EF4-FFF2-40B4-BE49-F238E27FC236}">
                  <a16:creationId xmlns:a16="http://schemas.microsoft.com/office/drawing/2014/main" id="{B194D17B-1955-4B50-BB41-0BFCD5B43EDD}"/>
                </a:ext>
              </a:extLst>
            </p:cNvPr>
            <p:cNvSpPr/>
            <p:nvPr/>
          </p:nvSpPr>
          <p:spPr>
            <a:xfrm>
              <a:off x="9377148" y="4666098"/>
              <a:ext cx="228600" cy="276225"/>
            </a:xfrm>
            <a:custGeom>
              <a:avLst/>
              <a:gdLst>
                <a:gd name="connsiteX0" fmla="*/ 0 w 228600"/>
                <a:gd name="connsiteY0" fmla="*/ 251460 h 276225"/>
                <a:gd name="connsiteX1" fmla="*/ 88583 w 228600"/>
                <a:gd name="connsiteY1" fmla="*/ 280607 h 276225"/>
                <a:gd name="connsiteX2" fmla="*/ 167545 w 228600"/>
                <a:gd name="connsiteY2" fmla="*/ 240792 h 276225"/>
                <a:gd name="connsiteX3" fmla="*/ 230791 w 228600"/>
                <a:gd name="connsiteY3" fmla="*/ 48673 h 276225"/>
                <a:gd name="connsiteX4" fmla="*/ 82772 w 228600"/>
                <a:gd name="connsiteY4" fmla="*/ 0 h 276225"/>
                <a:gd name="connsiteX5" fmla="*/ 0 w 228600"/>
                <a:gd name="connsiteY5" fmla="*/ 25146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0" y="251460"/>
                  </a:moveTo>
                  <a:lnTo>
                    <a:pt x="88583" y="280607"/>
                  </a:lnTo>
                  <a:cubicBezTo>
                    <a:pt x="121349" y="291370"/>
                    <a:pt x="156686" y="273558"/>
                    <a:pt x="167545" y="240792"/>
                  </a:cubicBezTo>
                  <a:lnTo>
                    <a:pt x="230791" y="48673"/>
                  </a:lnTo>
                  <a:lnTo>
                    <a:pt x="82772" y="0"/>
                  </a:lnTo>
                  <a:lnTo>
                    <a:pt x="0" y="25146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4" name="Freeform: Shape 83">
              <a:extLst>
                <a:ext uri="{FF2B5EF4-FFF2-40B4-BE49-F238E27FC236}">
                  <a16:creationId xmlns:a16="http://schemas.microsoft.com/office/drawing/2014/main" id="{A384D248-AED3-4F78-A1D3-CEBDDCB6F8EE}"/>
                </a:ext>
              </a:extLst>
            </p:cNvPr>
            <p:cNvSpPr/>
            <p:nvPr/>
          </p:nvSpPr>
          <p:spPr>
            <a:xfrm>
              <a:off x="9853779" y="4783732"/>
              <a:ext cx="76200" cy="142875"/>
            </a:xfrm>
            <a:custGeom>
              <a:avLst/>
              <a:gdLst>
                <a:gd name="connsiteX0" fmla="*/ 0 w 76200"/>
                <a:gd name="connsiteY0" fmla="*/ 0 h 142875"/>
                <a:gd name="connsiteX1" fmla="*/ 76295 w 76200"/>
                <a:gd name="connsiteY1" fmla="*/ 0 h 142875"/>
                <a:gd name="connsiteX2" fmla="*/ 76295 w 76200"/>
                <a:gd name="connsiteY2" fmla="*/ 148590 h 142875"/>
                <a:gd name="connsiteX3" fmla="*/ 0 w 76200"/>
                <a:gd name="connsiteY3" fmla="*/ 148590 h 142875"/>
              </a:gdLst>
              <a:ahLst/>
              <a:cxnLst>
                <a:cxn ang="0">
                  <a:pos x="connsiteX0" y="connsiteY0"/>
                </a:cxn>
                <a:cxn ang="0">
                  <a:pos x="connsiteX1" y="connsiteY1"/>
                </a:cxn>
                <a:cxn ang="0">
                  <a:pos x="connsiteX2" y="connsiteY2"/>
                </a:cxn>
                <a:cxn ang="0">
                  <a:pos x="connsiteX3" y="connsiteY3"/>
                </a:cxn>
              </a:cxnLst>
              <a:rect l="l" t="t" r="r" b="b"/>
              <a:pathLst>
                <a:path w="76200" h="142875">
                  <a:moveTo>
                    <a:pt x="0" y="0"/>
                  </a:moveTo>
                  <a:lnTo>
                    <a:pt x="76295" y="0"/>
                  </a:lnTo>
                  <a:lnTo>
                    <a:pt x="76295" y="148590"/>
                  </a:lnTo>
                  <a:lnTo>
                    <a:pt x="0" y="148590"/>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5" name="Freeform: Shape 84">
              <a:extLst>
                <a:ext uri="{FF2B5EF4-FFF2-40B4-BE49-F238E27FC236}">
                  <a16:creationId xmlns:a16="http://schemas.microsoft.com/office/drawing/2014/main" id="{32ADD8CB-9DF1-4938-A4AB-FFA8BB8C59D8}"/>
                </a:ext>
              </a:extLst>
            </p:cNvPr>
            <p:cNvSpPr/>
            <p:nvPr/>
          </p:nvSpPr>
          <p:spPr>
            <a:xfrm>
              <a:off x="9804059" y="4533225"/>
              <a:ext cx="152400" cy="257175"/>
            </a:xfrm>
            <a:custGeom>
              <a:avLst/>
              <a:gdLst>
                <a:gd name="connsiteX0" fmla="*/ 123539 w 152400"/>
                <a:gd name="connsiteY0" fmla="*/ 265271 h 257175"/>
                <a:gd name="connsiteX1" fmla="*/ 66770 w 152400"/>
                <a:gd name="connsiteY1" fmla="*/ 266224 h 257175"/>
                <a:gd name="connsiteX2" fmla="*/ 3238 w 152400"/>
                <a:gd name="connsiteY2" fmla="*/ 204692 h 257175"/>
                <a:gd name="connsiteX3" fmla="*/ 0 w 152400"/>
                <a:gd name="connsiteY3" fmla="*/ 2476 h 257175"/>
                <a:gd name="connsiteX4" fmla="*/ 155829 w 152400"/>
                <a:gd name="connsiteY4" fmla="*/ 0 h 257175"/>
                <a:gd name="connsiteX5" fmla="*/ 159448 w 152400"/>
                <a:gd name="connsiteY5" fmla="*/ 228219 h 257175"/>
                <a:gd name="connsiteX6" fmla="*/ 123539 w 152400"/>
                <a:gd name="connsiteY6" fmla="*/ 26527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57175">
                  <a:moveTo>
                    <a:pt x="123539" y="265271"/>
                  </a:moveTo>
                  <a:lnTo>
                    <a:pt x="66770" y="266224"/>
                  </a:lnTo>
                  <a:cubicBezTo>
                    <a:pt x="32195" y="266795"/>
                    <a:pt x="3810" y="239268"/>
                    <a:pt x="3238" y="204692"/>
                  </a:cubicBezTo>
                  <a:lnTo>
                    <a:pt x="0" y="2476"/>
                  </a:lnTo>
                  <a:lnTo>
                    <a:pt x="155829" y="0"/>
                  </a:lnTo>
                  <a:lnTo>
                    <a:pt x="159448" y="228219"/>
                  </a:lnTo>
                  <a:cubicBezTo>
                    <a:pt x="159734" y="248412"/>
                    <a:pt x="143732" y="264986"/>
                    <a:pt x="123539" y="265271"/>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6" name="Freeform: Shape 85">
              <a:extLst>
                <a:ext uri="{FF2B5EF4-FFF2-40B4-BE49-F238E27FC236}">
                  <a16:creationId xmlns:a16="http://schemas.microsoft.com/office/drawing/2014/main" id="{DC58076B-B0EA-49BF-9C9E-E88D7A10FFE7}"/>
                </a:ext>
              </a:extLst>
            </p:cNvPr>
            <p:cNvSpPr/>
            <p:nvPr/>
          </p:nvSpPr>
          <p:spPr>
            <a:xfrm>
              <a:off x="8080129" y="4969755"/>
              <a:ext cx="1390650" cy="1200150"/>
            </a:xfrm>
            <a:custGeom>
              <a:avLst/>
              <a:gdLst>
                <a:gd name="connsiteX0" fmla="*/ 1398365 w 1390650"/>
                <a:gd name="connsiteY0" fmla="*/ 70009 h 1200150"/>
                <a:gd name="connsiteX1" fmla="*/ 985076 w 1390650"/>
                <a:gd name="connsiteY1" fmla="*/ 842391 h 1200150"/>
                <a:gd name="connsiteX2" fmla="*/ 940594 w 1390650"/>
                <a:gd name="connsiteY2" fmla="*/ 871156 h 1200150"/>
                <a:gd name="connsiteX3" fmla="*/ 70009 w 1390650"/>
                <a:gd name="connsiteY3" fmla="*/ 1202722 h 1200150"/>
                <a:gd name="connsiteX4" fmla="*/ 0 w 1390650"/>
                <a:gd name="connsiteY4" fmla="*/ 717423 h 1200150"/>
                <a:gd name="connsiteX5" fmla="*/ 291751 w 1390650"/>
                <a:gd name="connsiteY5" fmla="*/ 514541 h 1200150"/>
                <a:gd name="connsiteX6" fmla="*/ 626745 w 1390650"/>
                <a:gd name="connsiteY6" fmla="*/ 565499 h 1200150"/>
                <a:gd name="connsiteX7" fmla="*/ 783812 w 1390650"/>
                <a:gd name="connsiteY7" fmla="*/ 537591 h 1200150"/>
                <a:gd name="connsiteX8" fmla="*/ 1288447 w 1390650"/>
                <a:gd name="connsiteY8" fmla="*/ 0 h 1200150"/>
                <a:gd name="connsiteX9" fmla="*/ 1398365 w 1390650"/>
                <a:gd name="connsiteY9" fmla="*/ 70009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0" h="1200150">
                  <a:moveTo>
                    <a:pt x="1398365" y="70009"/>
                  </a:moveTo>
                  <a:cubicBezTo>
                    <a:pt x="1398365" y="70009"/>
                    <a:pt x="1128998" y="728948"/>
                    <a:pt x="985076" y="842391"/>
                  </a:cubicBezTo>
                  <a:cubicBezTo>
                    <a:pt x="973836" y="851249"/>
                    <a:pt x="958787" y="860870"/>
                    <a:pt x="940594" y="871156"/>
                  </a:cubicBezTo>
                  <a:cubicBezTo>
                    <a:pt x="725519" y="992886"/>
                    <a:pt x="70009" y="1202722"/>
                    <a:pt x="70009" y="1202722"/>
                  </a:cubicBezTo>
                  <a:lnTo>
                    <a:pt x="0" y="717423"/>
                  </a:lnTo>
                  <a:cubicBezTo>
                    <a:pt x="98489" y="603218"/>
                    <a:pt x="196882" y="540353"/>
                    <a:pt x="291751" y="514541"/>
                  </a:cubicBezTo>
                  <a:cubicBezTo>
                    <a:pt x="402812" y="542830"/>
                    <a:pt x="524066" y="565595"/>
                    <a:pt x="626745" y="565499"/>
                  </a:cubicBezTo>
                  <a:cubicBezTo>
                    <a:pt x="687610" y="565404"/>
                    <a:pt x="741998" y="557308"/>
                    <a:pt x="783812" y="537591"/>
                  </a:cubicBezTo>
                  <a:cubicBezTo>
                    <a:pt x="1011936" y="429959"/>
                    <a:pt x="1288447" y="0"/>
                    <a:pt x="1288447" y="0"/>
                  </a:cubicBezTo>
                  <a:lnTo>
                    <a:pt x="1398365" y="70009"/>
                  </a:lnTo>
                  <a:close/>
                </a:path>
              </a:pathLst>
            </a:custGeom>
            <a:solidFill>
              <a:schemeClr val="accent2">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7" name="Freeform: Shape 86">
              <a:extLst>
                <a:ext uri="{FF2B5EF4-FFF2-40B4-BE49-F238E27FC236}">
                  <a16:creationId xmlns:a16="http://schemas.microsoft.com/office/drawing/2014/main" id="{12EA0F4E-9805-4799-B5C7-221FF20438D9}"/>
                </a:ext>
              </a:extLst>
            </p:cNvPr>
            <p:cNvSpPr/>
            <p:nvPr/>
          </p:nvSpPr>
          <p:spPr>
            <a:xfrm>
              <a:off x="8611815" y="10588458"/>
              <a:ext cx="66675" cy="95250"/>
            </a:xfrm>
            <a:custGeom>
              <a:avLst/>
              <a:gdLst>
                <a:gd name="connsiteX0" fmla="*/ 0 w 66675"/>
                <a:gd name="connsiteY0" fmla="*/ 0 h 95250"/>
                <a:gd name="connsiteX1" fmla="*/ 73247 w 66675"/>
                <a:gd name="connsiteY1" fmla="*/ 0 h 95250"/>
                <a:gd name="connsiteX2" fmla="*/ 73247 w 66675"/>
                <a:gd name="connsiteY2" fmla="*/ 99345 h 95250"/>
                <a:gd name="connsiteX3" fmla="*/ 0 w 66675"/>
                <a:gd name="connsiteY3" fmla="*/ 99345 h 95250"/>
              </a:gdLst>
              <a:ahLst/>
              <a:cxnLst>
                <a:cxn ang="0">
                  <a:pos x="connsiteX0" y="connsiteY0"/>
                </a:cxn>
                <a:cxn ang="0">
                  <a:pos x="connsiteX1" y="connsiteY1"/>
                </a:cxn>
                <a:cxn ang="0">
                  <a:pos x="connsiteX2" y="connsiteY2"/>
                </a:cxn>
                <a:cxn ang="0">
                  <a:pos x="connsiteX3" y="connsiteY3"/>
                </a:cxn>
              </a:cxnLst>
              <a:rect l="l" t="t" r="r" b="b"/>
              <a:pathLst>
                <a:path w="66675" h="95250">
                  <a:moveTo>
                    <a:pt x="0" y="0"/>
                  </a:moveTo>
                  <a:lnTo>
                    <a:pt x="73247" y="0"/>
                  </a:lnTo>
                  <a:lnTo>
                    <a:pt x="73247" y="99345"/>
                  </a:lnTo>
                  <a:lnTo>
                    <a:pt x="0" y="99345"/>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8" name="Freeform: Shape 87">
              <a:extLst>
                <a:ext uri="{FF2B5EF4-FFF2-40B4-BE49-F238E27FC236}">
                  <a16:creationId xmlns:a16="http://schemas.microsoft.com/office/drawing/2014/main" id="{6BBEB38F-4411-4DE8-B68A-40B589C17801}"/>
                </a:ext>
              </a:extLst>
            </p:cNvPr>
            <p:cNvSpPr/>
            <p:nvPr/>
          </p:nvSpPr>
          <p:spPr>
            <a:xfrm>
              <a:off x="8595139" y="10646793"/>
              <a:ext cx="190500" cy="85725"/>
            </a:xfrm>
            <a:custGeom>
              <a:avLst/>
              <a:gdLst>
                <a:gd name="connsiteX0" fmla="*/ 6865 w 190500"/>
                <a:gd name="connsiteY0" fmla="*/ 28723 h 85725"/>
                <a:gd name="connsiteX1" fmla="*/ 23533 w 190500"/>
                <a:gd name="connsiteY1" fmla="*/ 16912 h 85725"/>
                <a:gd name="connsiteX2" fmla="*/ 96114 w 190500"/>
                <a:gd name="connsiteY2" fmla="*/ 2720 h 85725"/>
                <a:gd name="connsiteX3" fmla="*/ 183934 w 190500"/>
                <a:gd name="connsiteY3" fmla="*/ 56060 h 85725"/>
                <a:gd name="connsiteX4" fmla="*/ 190983 w 190500"/>
                <a:gd name="connsiteY4" fmla="*/ 77872 h 85725"/>
                <a:gd name="connsiteX5" fmla="*/ 190983 w 190500"/>
                <a:gd name="connsiteY5" fmla="*/ 77872 h 85725"/>
                <a:gd name="connsiteX6" fmla="*/ 175171 w 190500"/>
                <a:gd name="connsiteY6" fmla="*/ 91683 h 85725"/>
                <a:gd name="connsiteX7" fmla="*/ 20104 w 190500"/>
                <a:gd name="connsiteY7" fmla="*/ 90540 h 85725"/>
                <a:gd name="connsiteX8" fmla="*/ 292 w 190500"/>
                <a:gd name="connsiteY8" fmla="*/ 66823 h 85725"/>
                <a:gd name="connsiteX9" fmla="*/ 6865 w 190500"/>
                <a:gd name="connsiteY9" fmla="*/ 287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85725">
                  <a:moveTo>
                    <a:pt x="6865" y="28723"/>
                  </a:moveTo>
                  <a:cubicBezTo>
                    <a:pt x="8198" y="20912"/>
                    <a:pt x="15723" y="15388"/>
                    <a:pt x="23533" y="16912"/>
                  </a:cubicBezTo>
                  <a:cubicBezTo>
                    <a:pt x="41917" y="20532"/>
                    <a:pt x="75254" y="17769"/>
                    <a:pt x="96114" y="2720"/>
                  </a:cubicBezTo>
                  <a:cubicBezTo>
                    <a:pt x="116117" y="-11758"/>
                    <a:pt x="164218" y="35295"/>
                    <a:pt x="183934" y="56060"/>
                  </a:cubicBezTo>
                  <a:cubicBezTo>
                    <a:pt x="189459" y="61870"/>
                    <a:pt x="192031" y="69871"/>
                    <a:pt x="190983" y="77872"/>
                  </a:cubicBezTo>
                  <a:lnTo>
                    <a:pt x="190983" y="77872"/>
                  </a:lnTo>
                  <a:cubicBezTo>
                    <a:pt x="189935" y="85778"/>
                    <a:pt x="183172" y="91683"/>
                    <a:pt x="175171" y="91683"/>
                  </a:cubicBezTo>
                  <a:lnTo>
                    <a:pt x="20104" y="90540"/>
                  </a:lnTo>
                  <a:cubicBezTo>
                    <a:pt x="7627" y="90445"/>
                    <a:pt x="-1803" y="79110"/>
                    <a:pt x="292" y="66823"/>
                  </a:cubicBezTo>
                  <a:lnTo>
                    <a:pt x="6865" y="28723"/>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9" name="Freeform: Shape 88">
              <a:extLst>
                <a:ext uri="{FF2B5EF4-FFF2-40B4-BE49-F238E27FC236}">
                  <a16:creationId xmlns:a16="http://schemas.microsoft.com/office/drawing/2014/main" id="{1ED5129C-6E67-4BFE-AFC5-1D15FDF5752C}"/>
                </a:ext>
              </a:extLst>
            </p:cNvPr>
            <p:cNvSpPr/>
            <p:nvPr/>
          </p:nvSpPr>
          <p:spPr>
            <a:xfrm>
              <a:off x="8056031" y="10588458"/>
              <a:ext cx="66675" cy="95250"/>
            </a:xfrm>
            <a:custGeom>
              <a:avLst/>
              <a:gdLst>
                <a:gd name="connsiteX0" fmla="*/ 0 w 66675"/>
                <a:gd name="connsiteY0" fmla="*/ 0 h 95250"/>
                <a:gd name="connsiteX1" fmla="*/ 73247 w 66675"/>
                <a:gd name="connsiteY1" fmla="*/ 0 h 95250"/>
                <a:gd name="connsiteX2" fmla="*/ 73247 w 66675"/>
                <a:gd name="connsiteY2" fmla="*/ 99345 h 95250"/>
                <a:gd name="connsiteX3" fmla="*/ 0 w 66675"/>
                <a:gd name="connsiteY3" fmla="*/ 99345 h 95250"/>
              </a:gdLst>
              <a:ahLst/>
              <a:cxnLst>
                <a:cxn ang="0">
                  <a:pos x="connsiteX0" y="connsiteY0"/>
                </a:cxn>
                <a:cxn ang="0">
                  <a:pos x="connsiteX1" y="connsiteY1"/>
                </a:cxn>
                <a:cxn ang="0">
                  <a:pos x="connsiteX2" y="connsiteY2"/>
                </a:cxn>
                <a:cxn ang="0">
                  <a:pos x="connsiteX3" y="connsiteY3"/>
                </a:cxn>
              </a:cxnLst>
              <a:rect l="l" t="t" r="r" b="b"/>
              <a:pathLst>
                <a:path w="66675" h="95250">
                  <a:moveTo>
                    <a:pt x="0" y="0"/>
                  </a:moveTo>
                  <a:lnTo>
                    <a:pt x="73247" y="0"/>
                  </a:lnTo>
                  <a:lnTo>
                    <a:pt x="73247" y="99345"/>
                  </a:lnTo>
                  <a:lnTo>
                    <a:pt x="0" y="99345"/>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0" name="Freeform: Shape 89">
              <a:extLst>
                <a:ext uri="{FF2B5EF4-FFF2-40B4-BE49-F238E27FC236}">
                  <a16:creationId xmlns:a16="http://schemas.microsoft.com/office/drawing/2014/main" id="{FC22FCFA-2CC3-4E84-997A-9B84E61F4152}"/>
                </a:ext>
              </a:extLst>
            </p:cNvPr>
            <p:cNvSpPr/>
            <p:nvPr/>
          </p:nvSpPr>
          <p:spPr>
            <a:xfrm>
              <a:off x="7904297" y="7660663"/>
              <a:ext cx="733425" cy="2952750"/>
            </a:xfrm>
            <a:custGeom>
              <a:avLst/>
              <a:gdLst>
                <a:gd name="connsiteX0" fmla="*/ 0 w 733425"/>
                <a:gd name="connsiteY0" fmla="*/ 0 h 2952750"/>
                <a:gd name="connsiteX1" fmla="*/ 140494 w 733425"/>
                <a:gd name="connsiteY1" fmla="*/ 1411224 h 2952750"/>
                <a:gd name="connsiteX2" fmla="*/ 118777 w 733425"/>
                <a:gd name="connsiteY2" fmla="*/ 2956369 h 2952750"/>
                <a:gd name="connsiteX3" fmla="*/ 262414 w 733425"/>
                <a:gd name="connsiteY3" fmla="*/ 2956369 h 2952750"/>
                <a:gd name="connsiteX4" fmla="*/ 619315 w 733425"/>
                <a:gd name="connsiteY4" fmla="*/ 960882 h 2952750"/>
                <a:gd name="connsiteX5" fmla="*/ 736759 w 733425"/>
                <a:gd name="connsiteY5" fmla="*/ 99155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2952750">
                  <a:moveTo>
                    <a:pt x="0" y="0"/>
                  </a:moveTo>
                  <a:lnTo>
                    <a:pt x="140494" y="1411224"/>
                  </a:lnTo>
                  <a:lnTo>
                    <a:pt x="118777" y="2956369"/>
                  </a:lnTo>
                  <a:lnTo>
                    <a:pt x="262414" y="2956369"/>
                  </a:lnTo>
                  <a:lnTo>
                    <a:pt x="619315" y="960882"/>
                  </a:lnTo>
                  <a:lnTo>
                    <a:pt x="736759" y="99155"/>
                  </a:lnTo>
                </a:path>
              </a:pathLst>
            </a:custGeom>
            <a:solidFill>
              <a:srgbClr val="100C8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1" name="Freeform: Shape 90">
              <a:extLst>
                <a:ext uri="{FF2B5EF4-FFF2-40B4-BE49-F238E27FC236}">
                  <a16:creationId xmlns:a16="http://schemas.microsoft.com/office/drawing/2014/main" id="{54E6C38B-F40A-4944-8C15-B90B48F6DA53}"/>
                </a:ext>
              </a:extLst>
            </p:cNvPr>
            <p:cNvSpPr/>
            <p:nvPr/>
          </p:nvSpPr>
          <p:spPr>
            <a:xfrm>
              <a:off x="8455986" y="7302237"/>
              <a:ext cx="790575" cy="3314700"/>
            </a:xfrm>
            <a:custGeom>
              <a:avLst/>
              <a:gdLst>
                <a:gd name="connsiteX0" fmla="*/ 0 w 790575"/>
                <a:gd name="connsiteY0" fmla="*/ 358426 h 3314700"/>
                <a:gd name="connsiteX1" fmla="*/ 140494 w 790575"/>
                <a:gd name="connsiteY1" fmla="*/ 1769650 h 3314700"/>
                <a:gd name="connsiteX2" fmla="*/ 118777 w 790575"/>
                <a:gd name="connsiteY2" fmla="*/ 3314795 h 3314700"/>
                <a:gd name="connsiteX3" fmla="*/ 262414 w 790575"/>
                <a:gd name="connsiteY3" fmla="*/ 3314795 h 3314700"/>
                <a:gd name="connsiteX4" fmla="*/ 619315 w 790575"/>
                <a:gd name="connsiteY4" fmla="*/ 1319308 h 3314700"/>
                <a:gd name="connsiteX5" fmla="*/ 799147 w 790575"/>
                <a:gd name="connsiteY5" fmla="*/ 0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3314700">
                  <a:moveTo>
                    <a:pt x="0" y="358426"/>
                  </a:moveTo>
                  <a:lnTo>
                    <a:pt x="140494" y="1769650"/>
                  </a:lnTo>
                  <a:lnTo>
                    <a:pt x="118777" y="3314795"/>
                  </a:lnTo>
                  <a:lnTo>
                    <a:pt x="262414" y="3314795"/>
                  </a:lnTo>
                  <a:lnTo>
                    <a:pt x="619315" y="1319308"/>
                  </a:lnTo>
                  <a:lnTo>
                    <a:pt x="799147" y="0"/>
                  </a:lnTo>
                </a:path>
              </a:pathLst>
            </a:custGeom>
            <a:solidFill>
              <a:srgbClr val="100C87"/>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2" name="Freeform: Shape 91">
              <a:extLst>
                <a:ext uri="{FF2B5EF4-FFF2-40B4-BE49-F238E27FC236}">
                  <a16:creationId xmlns:a16="http://schemas.microsoft.com/office/drawing/2014/main" id="{E841D08B-E615-4782-A5FD-298DECE2D29B}"/>
                </a:ext>
              </a:extLst>
            </p:cNvPr>
            <p:cNvSpPr/>
            <p:nvPr/>
          </p:nvSpPr>
          <p:spPr>
            <a:xfrm>
              <a:off x="7779815" y="5470194"/>
              <a:ext cx="1504950" cy="2314575"/>
            </a:xfrm>
            <a:custGeom>
              <a:avLst/>
              <a:gdLst>
                <a:gd name="connsiteX0" fmla="*/ 1482081 w 1504950"/>
                <a:gd name="connsiteY0" fmla="*/ 1842711 h 2314575"/>
                <a:gd name="connsiteX1" fmla="*/ 1089079 w 1504950"/>
                <a:gd name="connsiteY1" fmla="*/ 2265526 h 2314575"/>
                <a:gd name="connsiteX2" fmla="*/ 801900 w 1504950"/>
                <a:gd name="connsiteY2" fmla="*/ 2314198 h 2314575"/>
                <a:gd name="connsiteX3" fmla="*/ 124387 w 1504950"/>
                <a:gd name="connsiteY3" fmla="*/ 2190469 h 2314575"/>
                <a:gd name="connsiteX4" fmla="*/ 39710 w 1504950"/>
                <a:gd name="connsiteY4" fmla="*/ 723619 h 2314575"/>
                <a:gd name="connsiteX5" fmla="*/ 305076 w 1504950"/>
                <a:gd name="connsiteY5" fmla="*/ 204601 h 2314575"/>
                <a:gd name="connsiteX6" fmla="*/ 591969 w 1504950"/>
                <a:gd name="connsiteY6" fmla="*/ 14101 h 2314575"/>
                <a:gd name="connsiteX7" fmla="*/ 926964 w 1504950"/>
                <a:gd name="connsiteY7" fmla="*/ 65060 h 2314575"/>
                <a:gd name="connsiteX8" fmla="*/ 1240813 w 1504950"/>
                <a:gd name="connsiteY8" fmla="*/ 370717 h 2314575"/>
                <a:gd name="connsiteX9" fmla="*/ 1306249 w 1504950"/>
                <a:gd name="connsiteY9" fmla="*/ 479207 h 2314575"/>
                <a:gd name="connsiteX10" fmla="*/ 1430170 w 1504950"/>
                <a:gd name="connsiteY10" fmla="*/ 848015 h 2314575"/>
                <a:gd name="connsiteX11" fmla="*/ 1482081 w 1504950"/>
                <a:gd name="connsiteY11" fmla="*/ 1842711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4950" h="2314575">
                  <a:moveTo>
                    <a:pt x="1482081" y="1842711"/>
                  </a:moveTo>
                  <a:cubicBezTo>
                    <a:pt x="1442838" y="2046927"/>
                    <a:pt x="1289866" y="2211233"/>
                    <a:pt x="1089079" y="2265526"/>
                  </a:cubicBezTo>
                  <a:cubicBezTo>
                    <a:pt x="993639" y="2291434"/>
                    <a:pt x="897913" y="2307817"/>
                    <a:pt x="801900" y="2314198"/>
                  </a:cubicBezTo>
                  <a:cubicBezTo>
                    <a:pt x="577587" y="2329248"/>
                    <a:pt x="351749" y="2289910"/>
                    <a:pt x="124387" y="2190469"/>
                  </a:cubicBezTo>
                  <a:cubicBezTo>
                    <a:pt x="-63065" y="1669451"/>
                    <a:pt x="8563" y="848015"/>
                    <a:pt x="39710" y="723619"/>
                  </a:cubicBezTo>
                  <a:cubicBezTo>
                    <a:pt x="69428" y="604937"/>
                    <a:pt x="166297" y="367193"/>
                    <a:pt x="305076" y="204601"/>
                  </a:cubicBezTo>
                  <a:cubicBezTo>
                    <a:pt x="402898" y="89825"/>
                    <a:pt x="497100" y="39914"/>
                    <a:pt x="591969" y="14101"/>
                  </a:cubicBezTo>
                  <a:cubicBezTo>
                    <a:pt x="711222" y="-18379"/>
                    <a:pt x="825142" y="8005"/>
                    <a:pt x="926964" y="65060"/>
                  </a:cubicBezTo>
                  <a:cubicBezTo>
                    <a:pt x="1054885" y="136879"/>
                    <a:pt x="1163851" y="257275"/>
                    <a:pt x="1240813" y="370717"/>
                  </a:cubicBezTo>
                  <a:cubicBezTo>
                    <a:pt x="1266244" y="408341"/>
                    <a:pt x="1288247" y="445108"/>
                    <a:pt x="1306249" y="479207"/>
                  </a:cubicBezTo>
                  <a:cubicBezTo>
                    <a:pt x="1350922" y="563789"/>
                    <a:pt x="1394737" y="694758"/>
                    <a:pt x="1430170" y="848015"/>
                  </a:cubicBezTo>
                  <a:cubicBezTo>
                    <a:pt x="1501035" y="1154530"/>
                    <a:pt x="1538373" y="1550389"/>
                    <a:pt x="1482081" y="1842711"/>
                  </a:cubicBezTo>
                  <a:close/>
                </a:path>
              </a:pathLst>
            </a:custGeom>
            <a:solidFill>
              <a:schemeClr val="accent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3" name="Freeform: Shape 92">
              <a:extLst>
                <a:ext uri="{FF2B5EF4-FFF2-40B4-BE49-F238E27FC236}">
                  <a16:creationId xmlns:a16="http://schemas.microsoft.com/office/drawing/2014/main" id="{4C8E2623-659E-46E5-B354-5286B54F7899}"/>
                </a:ext>
              </a:extLst>
            </p:cNvPr>
            <p:cNvSpPr/>
            <p:nvPr/>
          </p:nvSpPr>
          <p:spPr>
            <a:xfrm>
              <a:off x="8581716" y="6318209"/>
              <a:ext cx="704850" cy="1457325"/>
            </a:xfrm>
            <a:custGeom>
              <a:avLst/>
              <a:gdLst>
                <a:gd name="connsiteX0" fmla="*/ 680180 w 704850"/>
                <a:gd name="connsiteY0" fmla="*/ 994696 h 1457325"/>
                <a:gd name="connsiteX1" fmla="*/ 287179 w 704850"/>
                <a:gd name="connsiteY1" fmla="*/ 1417511 h 1457325"/>
                <a:gd name="connsiteX2" fmla="*/ 0 w 704850"/>
                <a:gd name="connsiteY2" fmla="*/ 1466183 h 1457325"/>
                <a:gd name="connsiteX3" fmla="*/ 419005 w 704850"/>
                <a:gd name="connsiteY3" fmla="*/ 1158050 h 1457325"/>
                <a:gd name="connsiteX4" fmla="*/ 628269 w 704850"/>
                <a:gd name="connsiteY4" fmla="*/ 0 h 1457325"/>
                <a:gd name="connsiteX5" fmla="*/ 680180 w 704850"/>
                <a:gd name="connsiteY5" fmla="*/ 994696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850" h="1457325">
                  <a:moveTo>
                    <a:pt x="680180" y="994696"/>
                  </a:moveTo>
                  <a:cubicBezTo>
                    <a:pt x="640937" y="1198912"/>
                    <a:pt x="487966" y="1363218"/>
                    <a:pt x="287179" y="1417511"/>
                  </a:cubicBezTo>
                  <a:cubicBezTo>
                    <a:pt x="191738" y="1443419"/>
                    <a:pt x="96012" y="1459802"/>
                    <a:pt x="0" y="1466183"/>
                  </a:cubicBezTo>
                  <a:cubicBezTo>
                    <a:pt x="171736" y="1412272"/>
                    <a:pt x="287179" y="1298162"/>
                    <a:pt x="419005" y="1158050"/>
                  </a:cubicBezTo>
                  <a:cubicBezTo>
                    <a:pt x="594932" y="970883"/>
                    <a:pt x="628269" y="0"/>
                    <a:pt x="628269" y="0"/>
                  </a:cubicBezTo>
                  <a:cubicBezTo>
                    <a:pt x="699135" y="306514"/>
                    <a:pt x="736473" y="702374"/>
                    <a:pt x="680180" y="994696"/>
                  </a:cubicBezTo>
                  <a:close/>
                </a:path>
              </a:pathLst>
            </a:custGeom>
            <a:solidFill>
              <a:schemeClr val="accent2">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4" name="Freeform: Shape 93">
              <a:extLst>
                <a:ext uri="{FF2B5EF4-FFF2-40B4-BE49-F238E27FC236}">
                  <a16:creationId xmlns:a16="http://schemas.microsoft.com/office/drawing/2014/main" id="{15F17BAF-3777-468F-A9F7-BE03B8C04590}"/>
                </a:ext>
              </a:extLst>
            </p:cNvPr>
            <p:cNvSpPr/>
            <p:nvPr/>
          </p:nvSpPr>
          <p:spPr>
            <a:xfrm>
              <a:off x="8039355" y="10646793"/>
              <a:ext cx="190500" cy="85725"/>
            </a:xfrm>
            <a:custGeom>
              <a:avLst/>
              <a:gdLst>
                <a:gd name="connsiteX0" fmla="*/ 6865 w 190500"/>
                <a:gd name="connsiteY0" fmla="*/ 28723 h 85725"/>
                <a:gd name="connsiteX1" fmla="*/ 23533 w 190500"/>
                <a:gd name="connsiteY1" fmla="*/ 16912 h 85725"/>
                <a:gd name="connsiteX2" fmla="*/ 96114 w 190500"/>
                <a:gd name="connsiteY2" fmla="*/ 2720 h 85725"/>
                <a:gd name="connsiteX3" fmla="*/ 183935 w 190500"/>
                <a:gd name="connsiteY3" fmla="*/ 56060 h 85725"/>
                <a:gd name="connsiteX4" fmla="*/ 190983 w 190500"/>
                <a:gd name="connsiteY4" fmla="*/ 77872 h 85725"/>
                <a:gd name="connsiteX5" fmla="*/ 190983 w 190500"/>
                <a:gd name="connsiteY5" fmla="*/ 77872 h 85725"/>
                <a:gd name="connsiteX6" fmla="*/ 175171 w 190500"/>
                <a:gd name="connsiteY6" fmla="*/ 91683 h 85725"/>
                <a:gd name="connsiteX7" fmla="*/ 20104 w 190500"/>
                <a:gd name="connsiteY7" fmla="*/ 90540 h 85725"/>
                <a:gd name="connsiteX8" fmla="*/ 292 w 190500"/>
                <a:gd name="connsiteY8" fmla="*/ 66823 h 85725"/>
                <a:gd name="connsiteX9" fmla="*/ 6865 w 190500"/>
                <a:gd name="connsiteY9" fmla="*/ 287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85725">
                  <a:moveTo>
                    <a:pt x="6865" y="28723"/>
                  </a:moveTo>
                  <a:cubicBezTo>
                    <a:pt x="8198" y="20912"/>
                    <a:pt x="15723" y="15388"/>
                    <a:pt x="23533" y="16912"/>
                  </a:cubicBezTo>
                  <a:cubicBezTo>
                    <a:pt x="41917" y="20532"/>
                    <a:pt x="75254" y="17769"/>
                    <a:pt x="96114" y="2720"/>
                  </a:cubicBezTo>
                  <a:cubicBezTo>
                    <a:pt x="116116" y="-11758"/>
                    <a:pt x="164218" y="35295"/>
                    <a:pt x="183935" y="56060"/>
                  </a:cubicBezTo>
                  <a:cubicBezTo>
                    <a:pt x="189459" y="61870"/>
                    <a:pt x="192031" y="69871"/>
                    <a:pt x="190983" y="77872"/>
                  </a:cubicBezTo>
                  <a:lnTo>
                    <a:pt x="190983" y="77872"/>
                  </a:lnTo>
                  <a:cubicBezTo>
                    <a:pt x="189935" y="85778"/>
                    <a:pt x="183172" y="91683"/>
                    <a:pt x="175171" y="91683"/>
                  </a:cubicBezTo>
                  <a:lnTo>
                    <a:pt x="20104" y="90540"/>
                  </a:lnTo>
                  <a:cubicBezTo>
                    <a:pt x="7627" y="90445"/>
                    <a:pt x="-1803" y="79110"/>
                    <a:pt x="292" y="66823"/>
                  </a:cubicBezTo>
                  <a:lnTo>
                    <a:pt x="6865" y="28723"/>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5" name="Freeform: Shape 94">
              <a:extLst>
                <a:ext uri="{FF2B5EF4-FFF2-40B4-BE49-F238E27FC236}">
                  <a16:creationId xmlns:a16="http://schemas.microsoft.com/office/drawing/2014/main" id="{61335E39-DD63-4A35-9D8E-C36FA268A4AA}"/>
                </a:ext>
              </a:extLst>
            </p:cNvPr>
            <p:cNvSpPr/>
            <p:nvPr/>
          </p:nvSpPr>
          <p:spPr>
            <a:xfrm>
              <a:off x="8364641" y="5461865"/>
              <a:ext cx="38100" cy="28575"/>
            </a:xfrm>
            <a:custGeom>
              <a:avLst/>
              <a:gdLst>
                <a:gd name="connsiteX0" fmla="*/ 0 w 38100"/>
                <a:gd name="connsiteY0" fmla="*/ 4047 h 28575"/>
                <a:gd name="connsiteX1" fmla="*/ 43720 w 38100"/>
                <a:gd name="connsiteY1" fmla="*/ 2428 h 28575"/>
                <a:gd name="connsiteX2" fmla="*/ 43720 w 38100"/>
                <a:gd name="connsiteY2" fmla="*/ 33099 h 28575"/>
                <a:gd name="connsiteX3" fmla="*/ 1429 w 38100"/>
                <a:gd name="connsiteY3" fmla="*/ 29384 h 28575"/>
              </a:gdLst>
              <a:ahLst/>
              <a:cxnLst>
                <a:cxn ang="0">
                  <a:pos x="connsiteX0" y="connsiteY0"/>
                </a:cxn>
                <a:cxn ang="0">
                  <a:pos x="connsiteX1" y="connsiteY1"/>
                </a:cxn>
                <a:cxn ang="0">
                  <a:pos x="connsiteX2" y="connsiteY2"/>
                </a:cxn>
                <a:cxn ang="0">
                  <a:pos x="connsiteX3" y="connsiteY3"/>
                </a:cxn>
              </a:cxnLst>
              <a:rect l="l" t="t" r="r" b="b"/>
              <a:pathLst>
                <a:path w="38100" h="28575">
                  <a:moveTo>
                    <a:pt x="0" y="4047"/>
                  </a:moveTo>
                  <a:cubicBezTo>
                    <a:pt x="0" y="4047"/>
                    <a:pt x="16383" y="-3858"/>
                    <a:pt x="43720" y="2428"/>
                  </a:cubicBezTo>
                  <a:lnTo>
                    <a:pt x="43720" y="33099"/>
                  </a:lnTo>
                  <a:lnTo>
                    <a:pt x="1429" y="29384"/>
                  </a:lnTo>
                </a:path>
              </a:pathLst>
            </a:custGeom>
            <a:solidFill>
              <a:schemeClr val="bg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6" name="Freeform: Shape 95">
              <a:extLst>
                <a:ext uri="{FF2B5EF4-FFF2-40B4-BE49-F238E27FC236}">
                  <a16:creationId xmlns:a16="http://schemas.microsoft.com/office/drawing/2014/main" id="{DCE331A0-5D40-4044-A9EE-488C926222DC}"/>
                </a:ext>
              </a:extLst>
            </p:cNvPr>
            <p:cNvSpPr/>
            <p:nvPr/>
          </p:nvSpPr>
          <p:spPr>
            <a:xfrm>
              <a:off x="8394359" y="5383331"/>
              <a:ext cx="209550" cy="247650"/>
            </a:xfrm>
            <a:custGeom>
              <a:avLst/>
              <a:gdLst>
                <a:gd name="connsiteX0" fmla="*/ 210407 w 209550"/>
                <a:gd name="connsiteY0" fmla="*/ 214693 h 247650"/>
                <a:gd name="connsiteX1" fmla="*/ 0 w 209550"/>
                <a:gd name="connsiteY1" fmla="*/ 214693 h 247650"/>
                <a:gd name="connsiteX2" fmla="*/ 0 w 209550"/>
                <a:gd name="connsiteY2" fmla="*/ 0 h 247650"/>
                <a:gd name="connsiteX3" fmla="*/ 210407 w 209550"/>
                <a:gd name="connsiteY3" fmla="*/ 0 h 247650"/>
                <a:gd name="connsiteX4" fmla="*/ 210407 w 209550"/>
                <a:gd name="connsiteY4" fmla="*/ 214693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47650">
                  <a:moveTo>
                    <a:pt x="210407" y="214693"/>
                  </a:moveTo>
                  <a:cubicBezTo>
                    <a:pt x="135350" y="260604"/>
                    <a:pt x="65246" y="260604"/>
                    <a:pt x="0" y="214693"/>
                  </a:cubicBezTo>
                  <a:lnTo>
                    <a:pt x="0" y="0"/>
                  </a:lnTo>
                  <a:lnTo>
                    <a:pt x="210407" y="0"/>
                  </a:lnTo>
                  <a:lnTo>
                    <a:pt x="210407" y="214693"/>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7" name="Freeform: Shape 96">
              <a:extLst>
                <a:ext uri="{FF2B5EF4-FFF2-40B4-BE49-F238E27FC236}">
                  <a16:creationId xmlns:a16="http://schemas.microsoft.com/office/drawing/2014/main" id="{E2A19C00-A986-4C8D-A3BF-A4D8CA15ECA7}"/>
                </a:ext>
              </a:extLst>
            </p:cNvPr>
            <p:cNvSpPr/>
            <p:nvPr/>
          </p:nvSpPr>
          <p:spPr>
            <a:xfrm>
              <a:off x="8303871" y="4992425"/>
              <a:ext cx="390525" cy="419100"/>
            </a:xfrm>
            <a:custGeom>
              <a:avLst/>
              <a:gdLst>
                <a:gd name="connsiteX0" fmla="*/ 298609 w 390525"/>
                <a:gd name="connsiteY0" fmla="*/ 398431 h 419100"/>
                <a:gd name="connsiteX1" fmla="*/ 213836 w 390525"/>
                <a:gd name="connsiteY1" fmla="*/ 417195 h 419100"/>
                <a:gd name="connsiteX2" fmla="*/ 0 w 390525"/>
                <a:gd name="connsiteY2" fmla="*/ 245459 h 419100"/>
                <a:gd name="connsiteX3" fmla="*/ 0 w 390525"/>
                <a:gd name="connsiteY3" fmla="*/ 84011 h 419100"/>
                <a:gd name="connsiteX4" fmla="*/ 379667 w 390525"/>
                <a:gd name="connsiteY4" fmla="*/ 0 h 419100"/>
                <a:gd name="connsiteX5" fmla="*/ 397097 w 390525"/>
                <a:gd name="connsiteY5" fmla="*/ 197168 h 419100"/>
                <a:gd name="connsiteX6" fmla="*/ 379667 w 390525"/>
                <a:gd name="connsiteY6" fmla="*/ 297466 h 419100"/>
                <a:gd name="connsiteX7" fmla="*/ 298609 w 390525"/>
                <a:gd name="connsiteY7" fmla="*/ 39843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419100">
                  <a:moveTo>
                    <a:pt x="298609" y="398431"/>
                  </a:moveTo>
                  <a:lnTo>
                    <a:pt x="213836" y="417195"/>
                  </a:lnTo>
                  <a:cubicBezTo>
                    <a:pt x="104013" y="441484"/>
                    <a:pt x="0" y="357949"/>
                    <a:pt x="0" y="245459"/>
                  </a:cubicBezTo>
                  <a:lnTo>
                    <a:pt x="0" y="84011"/>
                  </a:lnTo>
                  <a:lnTo>
                    <a:pt x="379667" y="0"/>
                  </a:lnTo>
                  <a:lnTo>
                    <a:pt x="397097" y="197168"/>
                  </a:lnTo>
                  <a:lnTo>
                    <a:pt x="379667" y="297466"/>
                  </a:lnTo>
                  <a:cubicBezTo>
                    <a:pt x="379476" y="328708"/>
                    <a:pt x="345948" y="387953"/>
                    <a:pt x="298609" y="398431"/>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8" name="Freeform: Shape 97">
              <a:extLst>
                <a:ext uri="{FF2B5EF4-FFF2-40B4-BE49-F238E27FC236}">
                  <a16:creationId xmlns:a16="http://schemas.microsoft.com/office/drawing/2014/main" id="{DAD077F3-0E77-40E2-A5C9-79BB2839F8E1}"/>
                </a:ext>
              </a:extLst>
            </p:cNvPr>
            <p:cNvSpPr/>
            <p:nvPr/>
          </p:nvSpPr>
          <p:spPr>
            <a:xfrm>
              <a:off x="8213078" y="4858061"/>
              <a:ext cx="542925" cy="504825"/>
            </a:xfrm>
            <a:custGeom>
              <a:avLst/>
              <a:gdLst>
                <a:gd name="connsiteX0" fmla="*/ 378068 w 542925"/>
                <a:gd name="connsiteY0" fmla="*/ 268476 h 504825"/>
                <a:gd name="connsiteX1" fmla="*/ 339396 w 542925"/>
                <a:gd name="connsiteY1" fmla="*/ 303338 h 504825"/>
                <a:gd name="connsiteX2" fmla="*/ 326537 w 542925"/>
                <a:gd name="connsiteY2" fmla="*/ 320673 h 504825"/>
                <a:gd name="connsiteX3" fmla="*/ 326537 w 542925"/>
                <a:gd name="connsiteY3" fmla="*/ 422876 h 504825"/>
                <a:gd name="connsiteX4" fmla="*/ 132608 w 542925"/>
                <a:gd name="connsiteY4" fmla="*/ 510887 h 504825"/>
                <a:gd name="connsiteX5" fmla="*/ 24214 w 542925"/>
                <a:gd name="connsiteY5" fmla="*/ 440974 h 504825"/>
                <a:gd name="connsiteX6" fmla="*/ 41264 w 542925"/>
                <a:gd name="connsiteY6" fmla="*/ 123315 h 504825"/>
                <a:gd name="connsiteX7" fmla="*/ 41454 w 542925"/>
                <a:gd name="connsiteY7" fmla="*/ 123125 h 504825"/>
                <a:gd name="connsiteX8" fmla="*/ 41454 w 542925"/>
                <a:gd name="connsiteY8" fmla="*/ 122934 h 504825"/>
                <a:gd name="connsiteX9" fmla="*/ 539231 w 542925"/>
                <a:gd name="connsiteY9" fmla="*/ 9587 h 504825"/>
                <a:gd name="connsiteX10" fmla="*/ 543231 w 542925"/>
                <a:gd name="connsiteY10" fmla="*/ 25970 h 504825"/>
                <a:gd name="connsiteX11" fmla="*/ 464650 w 542925"/>
                <a:gd name="connsiteY11" fmla="*/ 194562 h 504825"/>
                <a:gd name="connsiteX12" fmla="*/ 464936 w 542925"/>
                <a:gd name="connsiteY12" fmla="*/ 194562 h 504825"/>
                <a:gd name="connsiteX13" fmla="*/ 376925 w 542925"/>
                <a:gd name="connsiteY13" fmla="*/ 208469 h 504825"/>
                <a:gd name="connsiteX14" fmla="*/ 391688 w 542925"/>
                <a:gd name="connsiteY14" fmla="*/ 26638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2925" h="504825">
                  <a:moveTo>
                    <a:pt x="378068" y="268476"/>
                  </a:moveTo>
                  <a:cubicBezTo>
                    <a:pt x="362542" y="282002"/>
                    <a:pt x="348445" y="294575"/>
                    <a:pt x="339396" y="303338"/>
                  </a:cubicBezTo>
                  <a:cubicBezTo>
                    <a:pt x="335396" y="307148"/>
                    <a:pt x="331205" y="313148"/>
                    <a:pt x="326537" y="320673"/>
                  </a:cubicBezTo>
                  <a:cubicBezTo>
                    <a:pt x="326537" y="320673"/>
                    <a:pt x="353112" y="387253"/>
                    <a:pt x="326537" y="422876"/>
                  </a:cubicBezTo>
                  <a:cubicBezTo>
                    <a:pt x="305487" y="451356"/>
                    <a:pt x="239955" y="501077"/>
                    <a:pt x="132608" y="510887"/>
                  </a:cubicBezTo>
                  <a:cubicBezTo>
                    <a:pt x="84698" y="515269"/>
                    <a:pt x="39073" y="486694"/>
                    <a:pt x="24214" y="440974"/>
                  </a:cubicBezTo>
                  <a:cubicBezTo>
                    <a:pt x="-37508" y="250950"/>
                    <a:pt x="37835" y="131221"/>
                    <a:pt x="41264" y="123315"/>
                  </a:cubicBezTo>
                  <a:lnTo>
                    <a:pt x="41454" y="123125"/>
                  </a:lnTo>
                  <a:cubicBezTo>
                    <a:pt x="41454" y="122934"/>
                    <a:pt x="41454" y="122934"/>
                    <a:pt x="41454" y="122934"/>
                  </a:cubicBezTo>
                  <a:cubicBezTo>
                    <a:pt x="122321" y="13301"/>
                    <a:pt x="295486" y="-18322"/>
                    <a:pt x="539231" y="9587"/>
                  </a:cubicBezTo>
                  <a:lnTo>
                    <a:pt x="543231" y="25970"/>
                  </a:lnTo>
                  <a:cubicBezTo>
                    <a:pt x="560090" y="94835"/>
                    <a:pt x="525800" y="164368"/>
                    <a:pt x="464650" y="194562"/>
                  </a:cubicBezTo>
                  <a:lnTo>
                    <a:pt x="464936" y="194562"/>
                  </a:lnTo>
                  <a:cubicBezTo>
                    <a:pt x="464936" y="194562"/>
                    <a:pt x="408167" y="181703"/>
                    <a:pt x="376925" y="208469"/>
                  </a:cubicBezTo>
                  <a:lnTo>
                    <a:pt x="391688" y="266381"/>
                  </a:lnTo>
                </a:path>
              </a:pathLst>
            </a:custGeom>
            <a:solidFill>
              <a:srgbClr val="060923"/>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9" name="Freeform: Shape 98">
              <a:extLst>
                <a:ext uri="{FF2B5EF4-FFF2-40B4-BE49-F238E27FC236}">
                  <a16:creationId xmlns:a16="http://schemas.microsoft.com/office/drawing/2014/main" id="{124C88B5-741F-45BC-82F2-D503ADEC8154}"/>
                </a:ext>
              </a:extLst>
            </p:cNvPr>
            <p:cNvSpPr/>
            <p:nvPr/>
          </p:nvSpPr>
          <p:spPr>
            <a:xfrm>
              <a:off x="8526588" y="5080457"/>
              <a:ext cx="57150" cy="114300"/>
            </a:xfrm>
            <a:custGeom>
              <a:avLst/>
              <a:gdLst>
                <a:gd name="connsiteX0" fmla="*/ 42268 w 57150"/>
                <a:gd name="connsiteY0" fmla="*/ 12456 h 114300"/>
                <a:gd name="connsiteX1" fmla="*/ 34934 w 57150"/>
                <a:gd name="connsiteY1" fmla="*/ 5027 h 114300"/>
                <a:gd name="connsiteX2" fmla="*/ 6931 w 57150"/>
                <a:gd name="connsiteY2" fmla="*/ 11790 h 114300"/>
                <a:gd name="connsiteX3" fmla="*/ 12074 w 57150"/>
                <a:gd name="connsiteY3" fmla="*/ 99515 h 114300"/>
                <a:gd name="connsiteX4" fmla="*/ 64271 w 57150"/>
                <a:gd name="connsiteY4" fmla="*/ 75512 h 114300"/>
                <a:gd name="connsiteX5" fmla="*/ 64271 w 57150"/>
                <a:gd name="connsiteY5" fmla="*/ 65511 h 114300"/>
                <a:gd name="connsiteX6" fmla="*/ 42268 w 57150"/>
                <a:gd name="connsiteY6" fmla="*/ 1245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42268" y="12456"/>
                  </a:moveTo>
                  <a:lnTo>
                    <a:pt x="34934" y="5027"/>
                  </a:lnTo>
                  <a:cubicBezTo>
                    <a:pt x="25981" y="-4022"/>
                    <a:pt x="10550" y="-307"/>
                    <a:pt x="6931" y="11790"/>
                  </a:cubicBezTo>
                  <a:cubicBezTo>
                    <a:pt x="-308" y="35507"/>
                    <a:pt x="-6023" y="71416"/>
                    <a:pt x="12074" y="99515"/>
                  </a:cubicBezTo>
                  <a:cubicBezTo>
                    <a:pt x="41697" y="145425"/>
                    <a:pt x="64271" y="75512"/>
                    <a:pt x="64271" y="75512"/>
                  </a:cubicBezTo>
                  <a:lnTo>
                    <a:pt x="64271" y="65511"/>
                  </a:lnTo>
                  <a:cubicBezTo>
                    <a:pt x="64176" y="45699"/>
                    <a:pt x="56270" y="26649"/>
                    <a:pt x="42268" y="12456"/>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0" name="Freeform: Shape 99">
              <a:extLst>
                <a:ext uri="{FF2B5EF4-FFF2-40B4-BE49-F238E27FC236}">
                  <a16:creationId xmlns:a16="http://schemas.microsoft.com/office/drawing/2014/main" id="{496BF15F-7283-4121-A5B5-71F8CD5B3C73}"/>
                </a:ext>
              </a:extLst>
            </p:cNvPr>
            <p:cNvSpPr/>
            <p:nvPr/>
          </p:nvSpPr>
          <p:spPr>
            <a:xfrm>
              <a:off x="8337876" y="5465912"/>
              <a:ext cx="342900" cy="171450"/>
            </a:xfrm>
            <a:custGeom>
              <a:avLst/>
              <a:gdLst>
                <a:gd name="connsiteX0" fmla="*/ 26765 w 342900"/>
                <a:gd name="connsiteY0" fmla="*/ 0 h 171450"/>
                <a:gd name="connsiteX1" fmla="*/ 315278 w 342900"/>
                <a:gd name="connsiteY1" fmla="*/ 9525 h 171450"/>
                <a:gd name="connsiteX2" fmla="*/ 348710 w 342900"/>
                <a:gd name="connsiteY2" fmla="*/ 91154 h 171450"/>
                <a:gd name="connsiteX3" fmla="*/ 104299 w 342900"/>
                <a:gd name="connsiteY3" fmla="*/ 176975 h 171450"/>
                <a:gd name="connsiteX4" fmla="*/ 0 w 342900"/>
                <a:gd name="connsiteY4" fmla="*/ 91726 h 171450"/>
                <a:gd name="connsiteX5" fmla="*/ 26765 w 342900"/>
                <a:gd name="connsiteY5"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26765" y="0"/>
                  </a:moveTo>
                  <a:cubicBezTo>
                    <a:pt x="26765" y="0"/>
                    <a:pt x="134112" y="86392"/>
                    <a:pt x="315278" y="9525"/>
                  </a:cubicBezTo>
                  <a:lnTo>
                    <a:pt x="348710" y="91154"/>
                  </a:lnTo>
                  <a:cubicBezTo>
                    <a:pt x="348710" y="91154"/>
                    <a:pt x="197834" y="192500"/>
                    <a:pt x="104299" y="176975"/>
                  </a:cubicBezTo>
                  <a:cubicBezTo>
                    <a:pt x="10668" y="161449"/>
                    <a:pt x="0" y="91726"/>
                    <a:pt x="0" y="91726"/>
                  </a:cubicBezTo>
                  <a:lnTo>
                    <a:pt x="26765" y="0"/>
                  </a:lnTo>
                  <a:close/>
                </a:path>
              </a:pathLst>
            </a:custGeom>
            <a:solidFill>
              <a:schemeClr val="accent2">
                <a:lumMod val="75000"/>
              </a:schemeClr>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1" name="Freeform: Shape 100">
              <a:extLst>
                <a:ext uri="{FF2B5EF4-FFF2-40B4-BE49-F238E27FC236}">
                  <a16:creationId xmlns:a16="http://schemas.microsoft.com/office/drawing/2014/main" id="{648E545F-39B1-4523-A441-E0425FDD84F1}"/>
                </a:ext>
              </a:extLst>
            </p:cNvPr>
            <p:cNvSpPr/>
            <p:nvPr/>
          </p:nvSpPr>
          <p:spPr>
            <a:xfrm>
              <a:off x="8820317" y="4882792"/>
              <a:ext cx="1162050" cy="1428750"/>
            </a:xfrm>
            <a:custGeom>
              <a:avLst/>
              <a:gdLst>
                <a:gd name="connsiteX0" fmla="*/ 0 w 1162050"/>
                <a:gd name="connsiteY0" fmla="*/ 731996 h 1428750"/>
                <a:gd name="connsiteX1" fmla="*/ 821055 w 1162050"/>
                <a:gd name="connsiteY1" fmla="*/ 560356 h 1428750"/>
                <a:gd name="connsiteX2" fmla="*/ 1001744 w 1162050"/>
                <a:gd name="connsiteY2" fmla="*/ 0 h 1428750"/>
                <a:gd name="connsiteX3" fmla="*/ 1136428 w 1162050"/>
                <a:gd name="connsiteY3" fmla="*/ 0 h 1428750"/>
                <a:gd name="connsiteX4" fmla="*/ 1117378 w 1162050"/>
                <a:gd name="connsiteY4" fmla="*/ 773906 h 1428750"/>
                <a:gd name="connsiteX5" fmla="*/ 389763 w 1162050"/>
                <a:gd name="connsiteY5" fmla="*/ 1435418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050" h="1428750">
                  <a:moveTo>
                    <a:pt x="0" y="731996"/>
                  </a:moveTo>
                  <a:cubicBezTo>
                    <a:pt x="0" y="731996"/>
                    <a:pt x="645985" y="741902"/>
                    <a:pt x="821055" y="560356"/>
                  </a:cubicBezTo>
                  <a:cubicBezTo>
                    <a:pt x="996124" y="378809"/>
                    <a:pt x="1001744" y="0"/>
                    <a:pt x="1001744" y="0"/>
                  </a:cubicBezTo>
                  <a:lnTo>
                    <a:pt x="1136428" y="0"/>
                  </a:lnTo>
                  <a:cubicBezTo>
                    <a:pt x="1136428" y="0"/>
                    <a:pt x="1211675" y="616744"/>
                    <a:pt x="1117378" y="773906"/>
                  </a:cubicBezTo>
                  <a:cubicBezTo>
                    <a:pt x="1023080" y="931069"/>
                    <a:pt x="389763" y="1435418"/>
                    <a:pt x="389763" y="1435418"/>
                  </a:cubicBezTo>
                </a:path>
              </a:pathLst>
            </a:custGeom>
            <a:solidFill>
              <a:schemeClr val="accent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2" name="Freeform: Shape 101">
              <a:extLst>
                <a:ext uri="{FF2B5EF4-FFF2-40B4-BE49-F238E27FC236}">
                  <a16:creationId xmlns:a16="http://schemas.microsoft.com/office/drawing/2014/main" id="{D6AEBECC-D8B0-4EDB-B6F2-E2CF46857338}"/>
                </a:ext>
              </a:extLst>
            </p:cNvPr>
            <p:cNvSpPr/>
            <p:nvPr/>
          </p:nvSpPr>
          <p:spPr>
            <a:xfrm>
              <a:off x="9178362" y="4042687"/>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pPr defTabSz="228554"/>
              <a:endParaRPr lang="en-US" sz="900">
                <a:solidFill>
                  <a:srgbClr val="172144"/>
                </a:solidFill>
                <a:latin typeface="Calibri"/>
              </a:endParaRPr>
            </a:p>
          </p:txBody>
        </p:sp>
        <p:sp>
          <p:nvSpPr>
            <p:cNvPr id="103" name="Freeform: Shape 102">
              <a:extLst>
                <a:ext uri="{FF2B5EF4-FFF2-40B4-BE49-F238E27FC236}">
                  <a16:creationId xmlns:a16="http://schemas.microsoft.com/office/drawing/2014/main" id="{8434EC90-A8C5-4236-A64A-D3FC5BC52F09}"/>
                </a:ext>
              </a:extLst>
            </p:cNvPr>
            <p:cNvSpPr/>
            <p:nvPr/>
          </p:nvSpPr>
          <p:spPr>
            <a:xfrm>
              <a:off x="9333212" y="4484551"/>
              <a:ext cx="542925" cy="285750"/>
            </a:xfrm>
            <a:custGeom>
              <a:avLst/>
              <a:gdLst>
                <a:gd name="connsiteX0" fmla="*/ 467989 w 542925"/>
                <a:gd name="connsiteY0" fmla="*/ 3525 h 285750"/>
                <a:gd name="connsiteX1" fmla="*/ 543618 w 542925"/>
                <a:gd name="connsiteY1" fmla="*/ 69724 h 285750"/>
                <a:gd name="connsiteX2" fmla="*/ 296539 w 542925"/>
                <a:gd name="connsiteY2" fmla="*/ 288894 h 285750"/>
                <a:gd name="connsiteX3" fmla="*/ 6027 w 542925"/>
                <a:gd name="connsiteY3" fmla="*/ 131922 h 285750"/>
                <a:gd name="connsiteX4" fmla="*/ 64510 w 542925"/>
                <a:gd name="connsiteY4" fmla="*/ 50198 h 285750"/>
                <a:gd name="connsiteX5" fmla="*/ 467989 w 542925"/>
                <a:gd name="connsiteY5" fmla="*/ 352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285750">
                  <a:moveTo>
                    <a:pt x="467989" y="3525"/>
                  </a:moveTo>
                  <a:cubicBezTo>
                    <a:pt x="510566" y="-11905"/>
                    <a:pt x="554095" y="25719"/>
                    <a:pt x="543618" y="69724"/>
                  </a:cubicBezTo>
                  <a:cubicBezTo>
                    <a:pt x="516281" y="184119"/>
                    <a:pt x="420078" y="274607"/>
                    <a:pt x="296539" y="288894"/>
                  </a:cubicBezTo>
                  <a:cubicBezTo>
                    <a:pt x="173095" y="303182"/>
                    <a:pt x="58700" y="236983"/>
                    <a:pt x="6027" y="131922"/>
                  </a:cubicBezTo>
                  <a:cubicBezTo>
                    <a:pt x="-14262" y="91441"/>
                    <a:pt x="19552" y="44864"/>
                    <a:pt x="64510" y="50198"/>
                  </a:cubicBezTo>
                  <a:cubicBezTo>
                    <a:pt x="202623" y="66676"/>
                    <a:pt x="337116" y="51055"/>
                    <a:pt x="467989" y="3525"/>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4" name="Freeform: Shape 103">
              <a:extLst>
                <a:ext uri="{FF2B5EF4-FFF2-40B4-BE49-F238E27FC236}">
                  <a16:creationId xmlns:a16="http://schemas.microsoft.com/office/drawing/2014/main" id="{9F7BB673-C324-4908-9E35-77F5648DDD0C}"/>
                </a:ext>
              </a:extLst>
            </p:cNvPr>
            <p:cNvSpPr/>
            <p:nvPr/>
          </p:nvSpPr>
          <p:spPr>
            <a:xfrm>
              <a:off x="9361908" y="4297576"/>
              <a:ext cx="133351" cy="133351"/>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5" name="Freeform: Shape 104">
              <a:extLst>
                <a:ext uri="{FF2B5EF4-FFF2-40B4-BE49-F238E27FC236}">
                  <a16:creationId xmlns:a16="http://schemas.microsoft.com/office/drawing/2014/main" id="{E5DCBCC9-D359-4582-B2E6-6502C43F809F}"/>
                </a:ext>
              </a:extLst>
            </p:cNvPr>
            <p:cNvSpPr/>
            <p:nvPr/>
          </p:nvSpPr>
          <p:spPr>
            <a:xfrm>
              <a:off x="9659279" y="4263191"/>
              <a:ext cx="133350" cy="133350"/>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6" name="Freeform: Shape 105">
              <a:extLst>
                <a:ext uri="{FF2B5EF4-FFF2-40B4-BE49-F238E27FC236}">
                  <a16:creationId xmlns:a16="http://schemas.microsoft.com/office/drawing/2014/main" id="{A35A1860-2A62-4016-A0AE-DD75B0574C4D}"/>
                </a:ext>
              </a:extLst>
            </p:cNvPr>
            <p:cNvSpPr/>
            <p:nvPr/>
          </p:nvSpPr>
          <p:spPr>
            <a:xfrm>
              <a:off x="9888831" y="4652696"/>
              <a:ext cx="95250" cy="123825"/>
            </a:xfrm>
            <a:custGeom>
              <a:avLst/>
              <a:gdLst>
                <a:gd name="connsiteX0" fmla="*/ 72485 w 95250"/>
                <a:gd name="connsiteY0" fmla="*/ 119606 h 123825"/>
                <a:gd name="connsiteX1" fmla="*/ 0 w 95250"/>
                <a:gd name="connsiteY1" fmla="*/ 131798 h 123825"/>
                <a:gd name="connsiteX2" fmla="*/ 17717 w 95250"/>
                <a:gd name="connsiteY2" fmla="*/ 45120 h 123825"/>
                <a:gd name="connsiteX3" fmla="*/ 86487 w 95250"/>
                <a:gd name="connsiteY3" fmla="*/ 1400 h 123825"/>
                <a:gd name="connsiteX4" fmla="*/ 86487 w 95250"/>
                <a:gd name="connsiteY4" fmla="*/ 1400 h 123825"/>
                <a:gd name="connsiteX5" fmla="*/ 95631 w 95250"/>
                <a:gd name="connsiteY5" fmla="*/ 15783 h 123825"/>
                <a:gd name="connsiteX6" fmla="*/ 72485 w 95250"/>
                <a:gd name="connsiteY6" fmla="*/ 11960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23825">
                  <a:moveTo>
                    <a:pt x="72485" y="119606"/>
                  </a:moveTo>
                  <a:lnTo>
                    <a:pt x="0" y="131798"/>
                  </a:lnTo>
                  <a:lnTo>
                    <a:pt x="17717" y="45120"/>
                  </a:lnTo>
                  <a:cubicBezTo>
                    <a:pt x="24575" y="14069"/>
                    <a:pt x="55436" y="-5553"/>
                    <a:pt x="86487" y="1400"/>
                  </a:cubicBezTo>
                  <a:lnTo>
                    <a:pt x="86487" y="1400"/>
                  </a:lnTo>
                  <a:cubicBezTo>
                    <a:pt x="92964" y="2829"/>
                    <a:pt x="97060" y="9306"/>
                    <a:pt x="95631" y="15783"/>
                  </a:cubicBezTo>
                  <a:lnTo>
                    <a:pt x="72485" y="119606"/>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7" name="Freeform: Shape 106">
              <a:extLst>
                <a:ext uri="{FF2B5EF4-FFF2-40B4-BE49-F238E27FC236}">
                  <a16:creationId xmlns:a16="http://schemas.microsoft.com/office/drawing/2014/main" id="{0114AC88-3A6C-4EFB-A66F-A200AD9403AD}"/>
                </a:ext>
              </a:extLst>
            </p:cNvPr>
            <p:cNvSpPr/>
            <p:nvPr/>
          </p:nvSpPr>
          <p:spPr>
            <a:xfrm>
              <a:off x="9347544" y="4798167"/>
              <a:ext cx="95250" cy="123825"/>
            </a:xfrm>
            <a:custGeom>
              <a:avLst/>
              <a:gdLst>
                <a:gd name="connsiteX0" fmla="*/ 29605 w 95250"/>
                <a:gd name="connsiteY0" fmla="*/ 119391 h 123825"/>
                <a:gd name="connsiteX1" fmla="*/ 102757 w 95250"/>
                <a:gd name="connsiteY1" fmla="*/ 127297 h 123825"/>
                <a:gd name="connsiteX2" fmla="*/ 79992 w 95250"/>
                <a:gd name="connsiteY2" fmla="*/ 41857 h 123825"/>
                <a:gd name="connsiteX3" fmla="*/ 8745 w 95250"/>
                <a:gd name="connsiteY3" fmla="*/ 2233 h 123825"/>
                <a:gd name="connsiteX4" fmla="*/ 8745 w 95250"/>
                <a:gd name="connsiteY4" fmla="*/ 2233 h 123825"/>
                <a:gd name="connsiteX5" fmla="*/ 458 w 95250"/>
                <a:gd name="connsiteY5" fmla="*/ 17092 h 123825"/>
                <a:gd name="connsiteX6" fmla="*/ 29605 w 95250"/>
                <a:gd name="connsiteY6" fmla="*/ 11939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23825">
                  <a:moveTo>
                    <a:pt x="29605" y="119391"/>
                  </a:moveTo>
                  <a:lnTo>
                    <a:pt x="102757" y="127297"/>
                  </a:lnTo>
                  <a:lnTo>
                    <a:pt x="79992" y="41857"/>
                  </a:lnTo>
                  <a:cubicBezTo>
                    <a:pt x="71229" y="11282"/>
                    <a:pt x="39415" y="-6530"/>
                    <a:pt x="8745" y="2233"/>
                  </a:cubicBezTo>
                  <a:lnTo>
                    <a:pt x="8745" y="2233"/>
                  </a:lnTo>
                  <a:cubicBezTo>
                    <a:pt x="2363" y="4043"/>
                    <a:pt x="-1352" y="10711"/>
                    <a:pt x="458" y="17092"/>
                  </a:cubicBezTo>
                  <a:lnTo>
                    <a:pt x="29605" y="119391"/>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141" name="TextBox 140">
            <a:extLst>
              <a:ext uri="{FF2B5EF4-FFF2-40B4-BE49-F238E27FC236}">
                <a16:creationId xmlns:a16="http://schemas.microsoft.com/office/drawing/2014/main" id="{777E50FE-C8A4-43C2-BFAC-5CB851A2C52F}"/>
              </a:ext>
            </a:extLst>
          </p:cNvPr>
          <p:cNvSpPr txBox="1"/>
          <p:nvPr/>
        </p:nvSpPr>
        <p:spPr>
          <a:xfrm>
            <a:off x="1198584" y="1693306"/>
            <a:ext cx="4045798" cy="646331"/>
          </a:xfrm>
          <a:prstGeom prst="rect">
            <a:avLst/>
          </a:prstGeom>
          <a:noFill/>
        </p:spPr>
        <p:txBody>
          <a:bodyPr wrap="square" rtlCol="0">
            <a:spAutoFit/>
          </a:bodyPr>
          <a:lstStyle/>
          <a:p>
            <a:pPr defTabSz="228554">
              <a:defRPr/>
            </a:pPr>
            <a:r>
              <a:rPr lang="en-US" sz="36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NOVELTY</a:t>
            </a:r>
            <a:endParaRPr lang="en-US" sz="36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6" name="TextBox 115">
            <a:extLst>
              <a:ext uri="{FF2B5EF4-FFF2-40B4-BE49-F238E27FC236}">
                <a16:creationId xmlns:a16="http://schemas.microsoft.com/office/drawing/2014/main" id="{B862C3F2-B555-8E45-31E6-2BC6FE9F8080}"/>
              </a:ext>
            </a:extLst>
          </p:cNvPr>
          <p:cNvSpPr txBox="1"/>
          <p:nvPr/>
        </p:nvSpPr>
        <p:spPr>
          <a:xfrm>
            <a:off x="1242266" y="2384443"/>
            <a:ext cx="2346271" cy="1899687"/>
          </a:xfrm>
          <a:prstGeom prst="rect">
            <a:avLst/>
          </a:prstGeom>
          <a:noFill/>
        </p:spPr>
        <p:txBody>
          <a:bodyPr wrap="square" rtlCol="0">
            <a:spAutoFit/>
          </a:bodyPr>
          <a:lstStyle/>
          <a:p>
            <a:pPr defTabSz="228554">
              <a:lnSpc>
                <a:spcPct val="150000"/>
              </a:lnSpc>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Capable of displaying reports in a meaningful and interactive manner for every user.</a:t>
            </a:r>
          </a:p>
        </p:txBody>
      </p:sp>
      <p:sp>
        <p:nvSpPr>
          <p:cNvPr id="108" name="Slide Number Placeholder 5">
            <a:extLst>
              <a:ext uri="{FF2B5EF4-FFF2-40B4-BE49-F238E27FC236}">
                <a16:creationId xmlns:a16="http://schemas.microsoft.com/office/drawing/2014/main" id="{A3941788-95F0-1B14-ABAE-C19190091BB3}"/>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7</a:t>
            </a:fld>
            <a:endParaRPr lang="en-US" sz="600">
              <a:solidFill>
                <a:schemeClr val="tx1"/>
              </a:solidFill>
            </a:endParaRPr>
          </a:p>
        </p:txBody>
      </p:sp>
      <p:sp>
        <p:nvSpPr>
          <p:cNvPr id="109" name="Oval 108">
            <a:extLst>
              <a:ext uri="{FF2B5EF4-FFF2-40B4-BE49-F238E27FC236}">
                <a16:creationId xmlns:a16="http://schemas.microsoft.com/office/drawing/2014/main" id="{DB646797-75E5-06BD-51D7-BFB282C600F1}"/>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1" name="Oval 110">
            <a:extLst>
              <a:ext uri="{FF2B5EF4-FFF2-40B4-BE49-F238E27FC236}">
                <a16:creationId xmlns:a16="http://schemas.microsoft.com/office/drawing/2014/main" id="{0CD46AC4-E8E8-E621-0E1D-265F5D87DFA5}"/>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7" name="Rectangle 9">
            <a:hlinkClick r:id="" action="ppaction://hlinkshowjump?jump=previousslide"/>
            <a:extLst>
              <a:ext uri="{FF2B5EF4-FFF2-40B4-BE49-F238E27FC236}">
                <a16:creationId xmlns:a16="http://schemas.microsoft.com/office/drawing/2014/main" id="{24C40CBC-E414-7B4F-E8FC-81308E84FDA6}"/>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8" name="Oval 117">
            <a:hlinkClick r:id="" action="ppaction://hlinkshowjump?jump=nextslide"/>
            <a:extLst>
              <a:ext uri="{FF2B5EF4-FFF2-40B4-BE49-F238E27FC236}">
                <a16:creationId xmlns:a16="http://schemas.microsoft.com/office/drawing/2014/main" id="{63E9F177-6CE4-C5A0-C9C9-E483ACA82F3A}"/>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19" name="Rectangle 9">
            <a:extLst>
              <a:ext uri="{FF2B5EF4-FFF2-40B4-BE49-F238E27FC236}">
                <a16:creationId xmlns:a16="http://schemas.microsoft.com/office/drawing/2014/main" id="{D5BB74E2-2034-C6D1-8506-3603CFA51F1F}"/>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20" name="Picture 119" descr="Logo&#10;&#10;Description automatically generated">
            <a:extLst>
              <a:ext uri="{FF2B5EF4-FFF2-40B4-BE49-F238E27FC236}">
                <a16:creationId xmlns:a16="http://schemas.microsoft.com/office/drawing/2014/main" id="{658075D3-1FE7-0BEF-218F-4FFEF110B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309172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700" fill="hold"/>
                                            <p:tgtEl>
                                              <p:spTgt spid="153"/>
                                            </p:tgtEl>
                                            <p:attrNameLst>
                                              <p:attrName>ppt_w</p:attrName>
                                            </p:attrNameLst>
                                          </p:cBhvr>
                                          <p:tavLst>
                                            <p:tav tm="0">
                                              <p:val>
                                                <p:fltVal val="0"/>
                                              </p:val>
                                            </p:tav>
                                            <p:tav tm="100000">
                                              <p:val>
                                                <p:strVal val="#ppt_w"/>
                                              </p:val>
                                            </p:tav>
                                          </p:tavLst>
                                        </p:anim>
                                        <p:anim calcmode="lin" valueType="num">
                                          <p:cBhvr>
                                            <p:cTn id="8" dur="700" fill="hold"/>
                                            <p:tgtEl>
                                              <p:spTgt spid="153"/>
                                            </p:tgtEl>
                                            <p:attrNameLst>
                                              <p:attrName>ppt_h</p:attrName>
                                            </p:attrNameLst>
                                          </p:cBhvr>
                                          <p:tavLst>
                                            <p:tav tm="0">
                                              <p:val>
                                                <p:fltVal val="0"/>
                                              </p:val>
                                            </p:tav>
                                            <p:tav tm="100000">
                                              <p:val>
                                                <p:strVal val="#ppt_h"/>
                                              </p:val>
                                            </p:tav>
                                          </p:tavLst>
                                        </p:anim>
                                        <p:anim calcmode="lin" valueType="num">
                                          <p:cBhvr>
                                            <p:cTn id="9" dur="700" fill="hold"/>
                                            <p:tgtEl>
                                              <p:spTgt spid="153"/>
                                            </p:tgtEl>
                                            <p:attrNameLst>
                                              <p:attrName>style.rotation</p:attrName>
                                            </p:attrNameLst>
                                          </p:cBhvr>
                                          <p:tavLst>
                                            <p:tav tm="0">
                                              <p:val>
                                                <p:fltVal val="360"/>
                                              </p:val>
                                            </p:tav>
                                            <p:tav tm="100000">
                                              <p:val>
                                                <p:fltVal val="0"/>
                                              </p:val>
                                            </p:tav>
                                          </p:tavLst>
                                        </p:anim>
                                        <p:animEffect transition="in" filter="fade">
                                          <p:cBhvr>
                                            <p:cTn id="10" dur="700"/>
                                            <p:tgtEl>
                                              <p:spTgt spid="153"/>
                                            </p:tgtEl>
                                          </p:cBhvr>
                                        </p:animEffect>
                                      </p:childTnLst>
                                    </p:cTn>
                                  </p:par>
                                  <p:par>
                                    <p:cTn id="11" presetID="2" presetClass="entr" presetSubtype="4" fill="hold" nodeType="withEffect" p14:presetBounceEnd="76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76000">
                                          <p:cBhvr additive="base">
                                            <p:cTn id="13" dur="2500" fill="hold"/>
                                            <p:tgtEl>
                                              <p:spTgt spid="2"/>
                                            </p:tgtEl>
                                            <p:attrNameLst>
                                              <p:attrName>ppt_x</p:attrName>
                                            </p:attrNameLst>
                                          </p:cBhvr>
                                          <p:tavLst>
                                            <p:tav tm="0">
                                              <p:val>
                                                <p:strVal val="#ppt_x"/>
                                              </p:val>
                                            </p:tav>
                                            <p:tav tm="100000">
                                              <p:val>
                                                <p:strVal val="#ppt_x"/>
                                              </p:val>
                                            </p:tav>
                                          </p:tavLst>
                                        </p:anim>
                                        <p:anim calcmode="lin" valueType="num" p14:bounceEnd="76000">
                                          <p:cBhvr additive="base">
                                            <p:cTn id="14" dur="2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76000">
                                      <p:stCondLst>
                                        <p:cond delay="100"/>
                                      </p:stCondLst>
                                      <p:childTnLst>
                                        <p:set>
                                          <p:cBhvr>
                                            <p:cTn id="16" dur="1" fill="hold">
                                              <p:stCondLst>
                                                <p:cond delay="0"/>
                                              </p:stCondLst>
                                            </p:cTn>
                                            <p:tgtEl>
                                              <p:spTgt spid="50"/>
                                            </p:tgtEl>
                                            <p:attrNameLst>
                                              <p:attrName>style.visibility</p:attrName>
                                            </p:attrNameLst>
                                          </p:cBhvr>
                                          <p:to>
                                            <p:strVal val="visible"/>
                                          </p:to>
                                        </p:set>
                                        <p:anim calcmode="lin" valueType="num" p14:bounceEnd="76000">
                                          <p:cBhvr additive="base">
                                            <p:cTn id="17" dur="2500" fill="hold"/>
                                            <p:tgtEl>
                                              <p:spTgt spid="50"/>
                                            </p:tgtEl>
                                            <p:attrNameLst>
                                              <p:attrName>ppt_x</p:attrName>
                                            </p:attrNameLst>
                                          </p:cBhvr>
                                          <p:tavLst>
                                            <p:tav tm="0">
                                              <p:val>
                                                <p:strVal val="#ppt_x"/>
                                              </p:val>
                                            </p:tav>
                                            <p:tav tm="100000">
                                              <p:val>
                                                <p:strVal val="#ppt_x"/>
                                              </p:val>
                                            </p:tav>
                                          </p:tavLst>
                                        </p:anim>
                                        <p:anim calcmode="lin" valueType="num" p14:bounceEnd="76000">
                                          <p:cBhvr additive="base">
                                            <p:cTn id="18" dur="2500" fill="hold"/>
                                            <p:tgtEl>
                                              <p:spTgt spid="5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76000">
                                      <p:stCondLst>
                                        <p:cond delay="200"/>
                                      </p:stCondLst>
                                      <p:childTnLst>
                                        <p:set>
                                          <p:cBhvr>
                                            <p:cTn id="20" dur="1" fill="hold">
                                              <p:stCondLst>
                                                <p:cond delay="0"/>
                                              </p:stCondLst>
                                            </p:cTn>
                                            <p:tgtEl>
                                              <p:spTgt spid="78"/>
                                            </p:tgtEl>
                                            <p:attrNameLst>
                                              <p:attrName>style.visibility</p:attrName>
                                            </p:attrNameLst>
                                          </p:cBhvr>
                                          <p:to>
                                            <p:strVal val="visible"/>
                                          </p:to>
                                        </p:set>
                                        <p:anim calcmode="lin" valueType="num" p14:bounceEnd="76000">
                                          <p:cBhvr additive="base">
                                            <p:cTn id="21" dur="2500" fill="hold"/>
                                            <p:tgtEl>
                                              <p:spTgt spid="78"/>
                                            </p:tgtEl>
                                            <p:attrNameLst>
                                              <p:attrName>ppt_x</p:attrName>
                                            </p:attrNameLst>
                                          </p:cBhvr>
                                          <p:tavLst>
                                            <p:tav tm="0">
                                              <p:val>
                                                <p:strVal val="#ppt_x"/>
                                              </p:val>
                                            </p:tav>
                                            <p:tav tm="100000">
                                              <p:val>
                                                <p:strVal val="#ppt_x"/>
                                              </p:val>
                                            </p:tav>
                                          </p:tavLst>
                                        </p:anim>
                                        <p:anim calcmode="lin" valueType="num" p14:bounceEnd="76000">
                                          <p:cBhvr additive="base">
                                            <p:cTn id="22" dur="2500" fill="hold"/>
                                            <p:tgtEl>
                                              <p:spTgt spid="7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76000">
                                      <p:stCondLst>
                                        <p:cond delay="300"/>
                                      </p:stCondLst>
                                      <p:childTnLst>
                                        <p:set>
                                          <p:cBhvr>
                                            <p:cTn id="24" dur="1" fill="hold">
                                              <p:stCondLst>
                                                <p:cond delay="0"/>
                                              </p:stCondLst>
                                            </p:cTn>
                                            <p:tgtEl>
                                              <p:spTgt spid="112"/>
                                            </p:tgtEl>
                                            <p:attrNameLst>
                                              <p:attrName>style.visibility</p:attrName>
                                            </p:attrNameLst>
                                          </p:cBhvr>
                                          <p:to>
                                            <p:strVal val="visible"/>
                                          </p:to>
                                        </p:set>
                                        <p:anim calcmode="lin" valueType="num" p14:bounceEnd="76000">
                                          <p:cBhvr additive="base">
                                            <p:cTn id="25" dur="2500" fill="hold"/>
                                            <p:tgtEl>
                                              <p:spTgt spid="112"/>
                                            </p:tgtEl>
                                            <p:attrNameLst>
                                              <p:attrName>ppt_x</p:attrName>
                                            </p:attrNameLst>
                                          </p:cBhvr>
                                          <p:tavLst>
                                            <p:tav tm="0">
                                              <p:val>
                                                <p:strVal val="#ppt_x"/>
                                              </p:val>
                                            </p:tav>
                                            <p:tav tm="100000">
                                              <p:val>
                                                <p:strVal val="#ppt_x"/>
                                              </p:val>
                                            </p:tav>
                                          </p:tavLst>
                                        </p:anim>
                                        <p:anim calcmode="lin" valueType="num" p14:bounceEnd="76000">
                                          <p:cBhvr additive="base">
                                            <p:cTn id="26" dur="2500" fill="hold"/>
                                            <p:tgtEl>
                                              <p:spTgt spid="1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76000">
                                      <p:stCondLst>
                                        <p:cond delay="400"/>
                                      </p:stCondLst>
                                      <p:childTnLst>
                                        <p:set>
                                          <p:cBhvr>
                                            <p:cTn id="28" dur="1" fill="hold">
                                              <p:stCondLst>
                                                <p:cond delay="0"/>
                                              </p:stCondLst>
                                            </p:cTn>
                                            <p:tgtEl>
                                              <p:spTgt spid="77"/>
                                            </p:tgtEl>
                                            <p:attrNameLst>
                                              <p:attrName>style.visibility</p:attrName>
                                            </p:attrNameLst>
                                          </p:cBhvr>
                                          <p:to>
                                            <p:strVal val="visible"/>
                                          </p:to>
                                        </p:set>
                                        <p:anim calcmode="lin" valueType="num" p14:bounceEnd="76000">
                                          <p:cBhvr additive="base">
                                            <p:cTn id="29" dur="2500" fill="hold"/>
                                            <p:tgtEl>
                                              <p:spTgt spid="77"/>
                                            </p:tgtEl>
                                            <p:attrNameLst>
                                              <p:attrName>ppt_x</p:attrName>
                                            </p:attrNameLst>
                                          </p:cBhvr>
                                          <p:tavLst>
                                            <p:tav tm="0">
                                              <p:val>
                                                <p:strVal val="#ppt_x"/>
                                              </p:val>
                                            </p:tav>
                                            <p:tav tm="100000">
                                              <p:val>
                                                <p:strVal val="#ppt_x"/>
                                              </p:val>
                                            </p:tav>
                                          </p:tavLst>
                                        </p:anim>
                                        <p:anim calcmode="lin" valueType="num" p14:bounceEnd="76000">
                                          <p:cBhvr additive="base">
                                            <p:cTn id="30" dur="2500" fill="hold"/>
                                            <p:tgtEl>
                                              <p:spTgt spid="7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6000">
                                      <p:stCondLst>
                                        <p:cond delay="500"/>
                                      </p:stCondLst>
                                      <p:childTnLst>
                                        <p:set>
                                          <p:cBhvr>
                                            <p:cTn id="32" dur="1" fill="hold">
                                              <p:stCondLst>
                                                <p:cond delay="0"/>
                                              </p:stCondLst>
                                            </p:cTn>
                                            <p:tgtEl>
                                              <p:spTgt spid="53"/>
                                            </p:tgtEl>
                                            <p:attrNameLst>
                                              <p:attrName>style.visibility</p:attrName>
                                            </p:attrNameLst>
                                          </p:cBhvr>
                                          <p:to>
                                            <p:strVal val="visible"/>
                                          </p:to>
                                        </p:set>
                                        <p:anim calcmode="lin" valueType="num" p14:bounceEnd="76000">
                                          <p:cBhvr additive="base">
                                            <p:cTn id="33" dur="2500" fill="hold"/>
                                            <p:tgtEl>
                                              <p:spTgt spid="53"/>
                                            </p:tgtEl>
                                            <p:attrNameLst>
                                              <p:attrName>ppt_x</p:attrName>
                                            </p:attrNameLst>
                                          </p:cBhvr>
                                          <p:tavLst>
                                            <p:tav tm="0">
                                              <p:val>
                                                <p:strVal val="#ppt_x"/>
                                              </p:val>
                                            </p:tav>
                                            <p:tav tm="100000">
                                              <p:val>
                                                <p:strVal val="#ppt_x"/>
                                              </p:val>
                                            </p:tav>
                                          </p:tavLst>
                                        </p:anim>
                                        <p:anim calcmode="lin" valueType="num" p14:bounceEnd="76000">
                                          <p:cBhvr additive="base">
                                            <p:cTn id="34" dur="2500" fill="hold"/>
                                            <p:tgtEl>
                                              <p:spTgt spid="5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14:presetBounceEnd="76000">
                                      <p:stCondLst>
                                        <p:cond delay="700"/>
                                      </p:stCondLst>
                                      <p:childTnLst>
                                        <p:set>
                                          <p:cBhvr>
                                            <p:cTn id="36" dur="1" fill="hold">
                                              <p:stCondLst>
                                                <p:cond delay="0"/>
                                              </p:stCondLst>
                                            </p:cTn>
                                            <p:tgtEl>
                                              <p:spTgt spid="110"/>
                                            </p:tgtEl>
                                            <p:attrNameLst>
                                              <p:attrName>style.visibility</p:attrName>
                                            </p:attrNameLst>
                                          </p:cBhvr>
                                          <p:to>
                                            <p:strVal val="visible"/>
                                          </p:to>
                                        </p:set>
                                        <p:anim calcmode="lin" valueType="num" p14:bounceEnd="76000">
                                          <p:cBhvr additive="base">
                                            <p:cTn id="37" dur="2500" fill="hold"/>
                                            <p:tgtEl>
                                              <p:spTgt spid="110"/>
                                            </p:tgtEl>
                                            <p:attrNameLst>
                                              <p:attrName>ppt_x</p:attrName>
                                            </p:attrNameLst>
                                          </p:cBhvr>
                                          <p:tavLst>
                                            <p:tav tm="0">
                                              <p:val>
                                                <p:strVal val="#ppt_x"/>
                                              </p:val>
                                            </p:tav>
                                            <p:tav tm="100000">
                                              <p:val>
                                                <p:strVal val="#ppt_x"/>
                                              </p:val>
                                            </p:tav>
                                          </p:tavLst>
                                        </p:anim>
                                        <p:anim calcmode="lin" valueType="num" p14:bounceEnd="76000">
                                          <p:cBhvr additive="base">
                                            <p:cTn id="38" dur="2500" fill="hold"/>
                                            <p:tgtEl>
                                              <p:spTgt spid="110"/>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14:presetBounceEnd="76000">
                                      <p:stCondLst>
                                        <p:cond delay="900"/>
                                      </p:stCondLst>
                                      <p:childTnLst>
                                        <p:set>
                                          <p:cBhvr>
                                            <p:cTn id="40" dur="1" fill="hold">
                                              <p:stCondLst>
                                                <p:cond delay="0"/>
                                              </p:stCondLst>
                                            </p:cTn>
                                            <p:tgtEl>
                                              <p:spTgt spid="116"/>
                                            </p:tgtEl>
                                            <p:attrNameLst>
                                              <p:attrName>style.visibility</p:attrName>
                                            </p:attrNameLst>
                                          </p:cBhvr>
                                          <p:to>
                                            <p:strVal val="visible"/>
                                          </p:to>
                                        </p:set>
                                        <p:anim calcmode="lin" valueType="num" p14:bounceEnd="76000">
                                          <p:cBhvr additive="base">
                                            <p:cTn id="41" dur="2500" fill="hold"/>
                                            <p:tgtEl>
                                              <p:spTgt spid="116"/>
                                            </p:tgtEl>
                                            <p:attrNameLst>
                                              <p:attrName>ppt_x</p:attrName>
                                            </p:attrNameLst>
                                          </p:cBhvr>
                                          <p:tavLst>
                                            <p:tav tm="0">
                                              <p:val>
                                                <p:strVal val="#ppt_x"/>
                                              </p:val>
                                            </p:tav>
                                            <p:tav tm="100000">
                                              <p:val>
                                                <p:strVal val="#ppt_x"/>
                                              </p:val>
                                            </p:tav>
                                          </p:tavLst>
                                        </p:anim>
                                        <p:anim calcmode="lin" valueType="num" p14:bounceEnd="76000">
                                          <p:cBhvr additive="base">
                                            <p:cTn id="42" dur="2500" fill="hold"/>
                                            <p:tgtEl>
                                              <p:spTgt spid="1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53" grpId="0" animBg="1"/>
          <p:bldP spid="1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700" fill="hold"/>
                                            <p:tgtEl>
                                              <p:spTgt spid="153"/>
                                            </p:tgtEl>
                                            <p:attrNameLst>
                                              <p:attrName>ppt_w</p:attrName>
                                            </p:attrNameLst>
                                          </p:cBhvr>
                                          <p:tavLst>
                                            <p:tav tm="0">
                                              <p:val>
                                                <p:fltVal val="0"/>
                                              </p:val>
                                            </p:tav>
                                            <p:tav tm="100000">
                                              <p:val>
                                                <p:strVal val="#ppt_w"/>
                                              </p:val>
                                            </p:tav>
                                          </p:tavLst>
                                        </p:anim>
                                        <p:anim calcmode="lin" valueType="num">
                                          <p:cBhvr>
                                            <p:cTn id="8" dur="700" fill="hold"/>
                                            <p:tgtEl>
                                              <p:spTgt spid="153"/>
                                            </p:tgtEl>
                                            <p:attrNameLst>
                                              <p:attrName>ppt_h</p:attrName>
                                            </p:attrNameLst>
                                          </p:cBhvr>
                                          <p:tavLst>
                                            <p:tav tm="0">
                                              <p:val>
                                                <p:fltVal val="0"/>
                                              </p:val>
                                            </p:tav>
                                            <p:tav tm="100000">
                                              <p:val>
                                                <p:strVal val="#ppt_h"/>
                                              </p:val>
                                            </p:tav>
                                          </p:tavLst>
                                        </p:anim>
                                        <p:anim calcmode="lin" valueType="num">
                                          <p:cBhvr>
                                            <p:cTn id="9" dur="700" fill="hold"/>
                                            <p:tgtEl>
                                              <p:spTgt spid="153"/>
                                            </p:tgtEl>
                                            <p:attrNameLst>
                                              <p:attrName>style.rotation</p:attrName>
                                            </p:attrNameLst>
                                          </p:cBhvr>
                                          <p:tavLst>
                                            <p:tav tm="0">
                                              <p:val>
                                                <p:fltVal val="360"/>
                                              </p:val>
                                            </p:tav>
                                            <p:tav tm="100000">
                                              <p:val>
                                                <p:fltVal val="0"/>
                                              </p:val>
                                            </p:tav>
                                          </p:tavLst>
                                        </p:anim>
                                        <p:animEffect transition="in" filter="fade">
                                          <p:cBhvr>
                                            <p:cTn id="10" dur="700"/>
                                            <p:tgtEl>
                                              <p:spTgt spid="153"/>
                                            </p:tgtEl>
                                          </p:cBhvr>
                                        </p:animEffect>
                                      </p:childTnLst>
                                    </p:cTn>
                                  </p:par>
                                  <p:par>
                                    <p:cTn id="11" presetID="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0" fill="hold"/>
                                            <p:tgtEl>
                                              <p:spTgt spid="2"/>
                                            </p:tgtEl>
                                            <p:attrNameLst>
                                              <p:attrName>ppt_x</p:attrName>
                                            </p:attrNameLst>
                                          </p:cBhvr>
                                          <p:tavLst>
                                            <p:tav tm="0">
                                              <p:val>
                                                <p:strVal val="#ppt_x"/>
                                              </p:val>
                                            </p:tav>
                                            <p:tav tm="100000">
                                              <p:val>
                                                <p:strVal val="#ppt_x"/>
                                              </p:val>
                                            </p:tav>
                                          </p:tavLst>
                                        </p:anim>
                                        <p:anim calcmode="lin" valueType="num">
                                          <p:cBhvr additive="base">
                                            <p:cTn id="14" dur="2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10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2500" fill="hold"/>
                                            <p:tgtEl>
                                              <p:spTgt spid="50"/>
                                            </p:tgtEl>
                                            <p:attrNameLst>
                                              <p:attrName>ppt_x</p:attrName>
                                            </p:attrNameLst>
                                          </p:cBhvr>
                                          <p:tavLst>
                                            <p:tav tm="0">
                                              <p:val>
                                                <p:strVal val="#ppt_x"/>
                                              </p:val>
                                            </p:tav>
                                            <p:tav tm="100000">
                                              <p:val>
                                                <p:strVal val="#ppt_x"/>
                                              </p:val>
                                            </p:tav>
                                          </p:tavLst>
                                        </p:anim>
                                        <p:anim calcmode="lin" valueType="num">
                                          <p:cBhvr additive="base">
                                            <p:cTn id="18" dur="2500" fill="hold"/>
                                            <p:tgtEl>
                                              <p:spTgt spid="5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2500" fill="hold"/>
                                            <p:tgtEl>
                                              <p:spTgt spid="78"/>
                                            </p:tgtEl>
                                            <p:attrNameLst>
                                              <p:attrName>ppt_x</p:attrName>
                                            </p:attrNameLst>
                                          </p:cBhvr>
                                          <p:tavLst>
                                            <p:tav tm="0">
                                              <p:val>
                                                <p:strVal val="#ppt_x"/>
                                              </p:val>
                                            </p:tav>
                                            <p:tav tm="100000">
                                              <p:val>
                                                <p:strVal val="#ppt_x"/>
                                              </p:val>
                                            </p:tav>
                                          </p:tavLst>
                                        </p:anim>
                                        <p:anim calcmode="lin" valueType="num">
                                          <p:cBhvr additive="base">
                                            <p:cTn id="22" dur="2500" fill="hold"/>
                                            <p:tgtEl>
                                              <p:spTgt spid="7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300"/>
                                      </p:stCondLst>
                                      <p:childTnLst>
                                        <p:set>
                                          <p:cBhvr>
                                            <p:cTn id="24" dur="1" fill="hold">
                                              <p:stCondLst>
                                                <p:cond delay="0"/>
                                              </p:stCondLst>
                                            </p:cTn>
                                            <p:tgtEl>
                                              <p:spTgt spid="112"/>
                                            </p:tgtEl>
                                            <p:attrNameLst>
                                              <p:attrName>style.visibility</p:attrName>
                                            </p:attrNameLst>
                                          </p:cBhvr>
                                          <p:to>
                                            <p:strVal val="visible"/>
                                          </p:to>
                                        </p:set>
                                        <p:anim calcmode="lin" valueType="num">
                                          <p:cBhvr additive="base">
                                            <p:cTn id="25" dur="2500" fill="hold"/>
                                            <p:tgtEl>
                                              <p:spTgt spid="112"/>
                                            </p:tgtEl>
                                            <p:attrNameLst>
                                              <p:attrName>ppt_x</p:attrName>
                                            </p:attrNameLst>
                                          </p:cBhvr>
                                          <p:tavLst>
                                            <p:tav tm="0">
                                              <p:val>
                                                <p:strVal val="#ppt_x"/>
                                              </p:val>
                                            </p:tav>
                                            <p:tav tm="100000">
                                              <p:val>
                                                <p:strVal val="#ppt_x"/>
                                              </p:val>
                                            </p:tav>
                                          </p:tavLst>
                                        </p:anim>
                                        <p:anim calcmode="lin" valueType="num">
                                          <p:cBhvr additive="base">
                                            <p:cTn id="26" dur="2500" fill="hold"/>
                                            <p:tgtEl>
                                              <p:spTgt spid="1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40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2500" fill="hold"/>
                                            <p:tgtEl>
                                              <p:spTgt spid="77"/>
                                            </p:tgtEl>
                                            <p:attrNameLst>
                                              <p:attrName>ppt_x</p:attrName>
                                            </p:attrNameLst>
                                          </p:cBhvr>
                                          <p:tavLst>
                                            <p:tav tm="0">
                                              <p:val>
                                                <p:strVal val="#ppt_x"/>
                                              </p:val>
                                            </p:tav>
                                            <p:tav tm="100000">
                                              <p:val>
                                                <p:strVal val="#ppt_x"/>
                                              </p:val>
                                            </p:tav>
                                          </p:tavLst>
                                        </p:anim>
                                        <p:anim calcmode="lin" valueType="num">
                                          <p:cBhvr additive="base">
                                            <p:cTn id="30" dur="2500" fill="hold"/>
                                            <p:tgtEl>
                                              <p:spTgt spid="7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2500" fill="hold"/>
                                            <p:tgtEl>
                                              <p:spTgt spid="53"/>
                                            </p:tgtEl>
                                            <p:attrNameLst>
                                              <p:attrName>ppt_x</p:attrName>
                                            </p:attrNameLst>
                                          </p:cBhvr>
                                          <p:tavLst>
                                            <p:tav tm="0">
                                              <p:val>
                                                <p:strVal val="#ppt_x"/>
                                              </p:val>
                                            </p:tav>
                                            <p:tav tm="100000">
                                              <p:val>
                                                <p:strVal val="#ppt_x"/>
                                              </p:val>
                                            </p:tav>
                                          </p:tavLst>
                                        </p:anim>
                                        <p:anim calcmode="lin" valueType="num">
                                          <p:cBhvr additive="base">
                                            <p:cTn id="34" dur="2500" fill="hold"/>
                                            <p:tgtEl>
                                              <p:spTgt spid="5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700"/>
                                      </p:stCondLst>
                                      <p:childTnLst>
                                        <p:set>
                                          <p:cBhvr>
                                            <p:cTn id="36" dur="1" fill="hold">
                                              <p:stCondLst>
                                                <p:cond delay="0"/>
                                              </p:stCondLst>
                                            </p:cTn>
                                            <p:tgtEl>
                                              <p:spTgt spid="110"/>
                                            </p:tgtEl>
                                            <p:attrNameLst>
                                              <p:attrName>style.visibility</p:attrName>
                                            </p:attrNameLst>
                                          </p:cBhvr>
                                          <p:to>
                                            <p:strVal val="visible"/>
                                          </p:to>
                                        </p:set>
                                        <p:anim calcmode="lin" valueType="num">
                                          <p:cBhvr additive="base">
                                            <p:cTn id="37" dur="2500" fill="hold"/>
                                            <p:tgtEl>
                                              <p:spTgt spid="110"/>
                                            </p:tgtEl>
                                            <p:attrNameLst>
                                              <p:attrName>ppt_x</p:attrName>
                                            </p:attrNameLst>
                                          </p:cBhvr>
                                          <p:tavLst>
                                            <p:tav tm="0">
                                              <p:val>
                                                <p:strVal val="#ppt_x"/>
                                              </p:val>
                                            </p:tav>
                                            <p:tav tm="100000">
                                              <p:val>
                                                <p:strVal val="#ppt_x"/>
                                              </p:val>
                                            </p:tav>
                                          </p:tavLst>
                                        </p:anim>
                                        <p:anim calcmode="lin" valueType="num">
                                          <p:cBhvr additive="base">
                                            <p:cTn id="38" dur="2500" fill="hold"/>
                                            <p:tgtEl>
                                              <p:spTgt spid="110"/>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stCondLst>
                                        <p:cond delay="900"/>
                                      </p:stCondLst>
                                      <p:childTnLst>
                                        <p:set>
                                          <p:cBhvr>
                                            <p:cTn id="40" dur="1" fill="hold">
                                              <p:stCondLst>
                                                <p:cond delay="0"/>
                                              </p:stCondLst>
                                            </p:cTn>
                                            <p:tgtEl>
                                              <p:spTgt spid="116"/>
                                            </p:tgtEl>
                                            <p:attrNameLst>
                                              <p:attrName>style.visibility</p:attrName>
                                            </p:attrNameLst>
                                          </p:cBhvr>
                                          <p:to>
                                            <p:strVal val="visible"/>
                                          </p:to>
                                        </p:set>
                                        <p:anim calcmode="lin" valueType="num">
                                          <p:cBhvr additive="base">
                                            <p:cTn id="41" dur="2500" fill="hold"/>
                                            <p:tgtEl>
                                              <p:spTgt spid="116"/>
                                            </p:tgtEl>
                                            <p:attrNameLst>
                                              <p:attrName>ppt_x</p:attrName>
                                            </p:attrNameLst>
                                          </p:cBhvr>
                                          <p:tavLst>
                                            <p:tav tm="0">
                                              <p:val>
                                                <p:strVal val="#ppt_x"/>
                                              </p:val>
                                            </p:tav>
                                            <p:tav tm="100000">
                                              <p:val>
                                                <p:strVal val="#ppt_x"/>
                                              </p:val>
                                            </p:tav>
                                          </p:tavLst>
                                        </p:anim>
                                        <p:anim calcmode="lin" valueType="num">
                                          <p:cBhvr additive="base">
                                            <p:cTn id="42" dur="2500" fill="hold"/>
                                            <p:tgtEl>
                                              <p:spTgt spid="1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53" grpId="0" animBg="1"/>
          <p:bldP spid="11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E6964B4B-8B5B-4AF7-85FD-E354038B7FC1}"/>
              </a:ext>
            </a:extLst>
          </p:cNvPr>
          <p:cNvGrpSpPr/>
          <p:nvPr/>
        </p:nvGrpSpPr>
        <p:grpSpPr>
          <a:xfrm>
            <a:off x="5812394" y="1273474"/>
            <a:ext cx="4945307" cy="4290395"/>
            <a:chOff x="10412530" y="2419581"/>
            <a:chExt cx="9891901" cy="8581908"/>
          </a:xfrm>
        </p:grpSpPr>
        <p:sp>
          <p:nvSpPr>
            <p:cNvPr id="25" name="Rectangle: Rounded Corners 24">
              <a:extLst>
                <a:ext uri="{FF2B5EF4-FFF2-40B4-BE49-F238E27FC236}">
                  <a16:creationId xmlns:a16="http://schemas.microsoft.com/office/drawing/2014/main" id="{F095810B-E0E4-4CB8-85DF-BA8EDEC18E56}"/>
                </a:ext>
              </a:extLst>
            </p:cNvPr>
            <p:cNvSpPr/>
            <p:nvPr/>
          </p:nvSpPr>
          <p:spPr>
            <a:xfrm>
              <a:off x="10412530" y="2419581"/>
              <a:ext cx="9891901" cy="8581908"/>
            </a:xfrm>
            <a:prstGeom prst="roundRect">
              <a:avLst>
                <a:gd name="adj" fmla="val 2992"/>
              </a:avLst>
            </a:prstGeom>
            <a:solidFill>
              <a:srgbClr val="B2CD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166" name="Group 165">
              <a:extLst>
                <a:ext uri="{FF2B5EF4-FFF2-40B4-BE49-F238E27FC236}">
                  <a16:creationId xmlns:a16="http://schemas.microsoft.com/office/drawing/2014/main" id="{96E4A1CD-B306-40F9-9D20-1EB488A34D21}"/>
                </a:ext>
              </a:extLst>
            </p:cNvPr>
            <p:cNvGrpSpPr/>
            <p:nvPr/>
          </p:nvGrpSpPr>
          <p:grpSpPr>
            <a:xfrm>
              <a:off x="10748721" y="2714511"/>
              <a:ext cx="954291" cy="184404"/>
              <a:chOff x="10748721" y="2714511"/>
              <a:chExt cx="954291" cy="184404"/>
            </a:xfrm>
          </p:grpSpPr>
          <p:sp>
            <p:nvSpPr>
              <p:cNvPr id="8" name="Freeform: Shape 7">
                <a:extLst>
                  <a:ext uri="{FF2B5EF4-FFF2-40B4-BE49-F238E27FC236}">
                    <a16:creationId xmlns:a16="http://schemas.microsoft.com/office/drawing/2014/main" id="{C6EE80C6-D3D2-4414-90CB-32B23B9E1C69}"/>
                  </a:ext>
                </a:extLst>
              </p:cNvPr>
              <p:cNvSpPr/>
              <p:nvPr/>
            </p:nvSpPr>
            <p:spPr>
              <a:xfrm>
                <a:off x="10748721" y="2714511"/>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rgbClr val="FC516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 name="Freeform: Shape 8">
                <a:extLst>
                  <a:ext uri="{FF2B5EF4-FFF2-40B4-BE49-F238E27FC236}">
                    <a16:creationId xmlns:a16="http://schemas.microsoft.com/office/drawing/2014/main" id="{99CB2C59-5E63-4A04-88ED-26DF07467029}"/>
                  </a:ext>
                </a:extLst>
              </p:cNvPr>
              <p:cNvSpPr/>
              <p:nvPr/>
            </p:nvSpPr>
            <p:spPr>
              <a:xfrm>
                <a:off x="11127903" y="2714511"/>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rgbClr val="F9C153"/>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 name="Freeform: Shape 9">
                <a:extLst>
                  <a:ext uri="{FF2B5EF4-FFF2-40B4-BE49-F238E27FC236}">
                    <a16:creationId xmlns:a16="http://schemas.microsoft.com/office/drawing/2014/main" id="{9468F7E8-5C8D-49AD-96A1-82805919F0EC}"/>
                  </a:ext>
                </a:extLst>
              </p:cNvPr>
              <p:cNvSpPr/>
              <p:nvPr/>
            </p:nvSpPr>
            <p:spPr>
              <a:xfrm>
                <a:off x="11507083" y="2714511"/>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solidFill>
                <a:srgbClr val="53F986"/>
              </a:solidFill>
              <a:ln w="9525" cap="flat">
                <a:noFill/>
                <a:prstDash val="solid"/>
                <a:miter/>
              </a:ln>
            </p:spPr>
            <p:txBody>
              <a:bodyPr rtlCol="0" anchor="ctr"/>
              <a:lstStyle/>
              <a:p>
                <a:pPr defTabSz="228554"/>
                <a:endParaRPr lang="en-US" sz="900">
                  <a:solidFill>
                    <a:srgbClr val="172144"/>
                  </a:solidFill>
                  <a:latin typeface="Calibri"/>
                </a:endParaRPr>
              </a:p>
            </p:txBody>
          </p:sp>
        </p:grpSp>
      </p:grpSp>
      <p:grpSp>
        <p:nvGrpSpPr>
          <p:cNvPr id="172" name="Group 171">
            <a:extLst>
              <a:ext uri="{FF2B5EF4-FFF2-40B4-BE49-F238E27FC236}">
                <a16:creationId xmlns:a16="http://schemas.microsoft.com/office/drawing/2014/main" id="{857CD47C-3355-4E20-B263-B52D9F249AE6}"/>
              </a:ext>
            </a:extLst>
          </p:cNvPr>
          <p:cNvGrpSpPr/>
          <p:nvPr/>
        </p:nvGrpSpPr>
        <p:grpSpPr>
          <a:xfrm>
            <a:off x="6120655" y="1657145"/>
            <a:ext cx="4355977" cy="4104329"/>
            <a:chOff x="11029131" y="3187024"/>
            <a:chExt cx="8713089" cy="8209726"/>
          </a:xfrm>
        </p:grpSpPr>
        <p:grpSp>
          <p:nvGrpSpPr>
            <p:cNvPr id="33" name="Group 32">
              <a:extLst>
                <a:ext uri="{FF2B5EF4-FFF2-40B4-BE49-F238E27FC236}">
                  <a16:creationId xmlns:a16="http://schemas.microsoft.com/office/drawing/2014/main" id="{38143B6C-617A-4C23-AE58-B83D79B32AF3}"/>
                </a:ext>
              </a:extLst>
            </p:cNvPr>
            <p:cNvGrpSpPr/>
            <p:nvPr/>
          </p:nvGrpSpPr>
          <p:grpSpPr>
            <a:xfrm>
              <a:off x="11029131" y="3187024"/>
              <a:ext cx="8713089" cy="8209726"/>
              <a:chOff x="7837043" y="3187023"/>
              <a:chExt cx="8713089" cy="8533263"/>
            </a:xfrm>
            <a:effectLst>
              <a:outerShdw blurRad="444500" sx="102000" sy="102000" algn="ctr" rotWithShape="0">
                <a:schemeClr val="tx2">
                  <a:lumMod val="75000"/>
                  <a:lumOff val="25000"/>
                  <a:alpha val="40000"/>
                </a:schemeClr>
              </a:outerShdw>
            </a:effectLst>
          </p:grpSpPr>
          <p:sp>
            <p:nvSpPr>
              <p:cNvPr id="30" name="Rectangle 29">
                <a:extLst>
                  <a:ext uri="{FF2B5EF4-FFF2-40B4-BE49-F238E27FC236}">
                    <a16:creationId xmlns:a16="http://schemas.microsoft.com/office/drawing/2014/main" id="{C1B5ADA7-6242-404F-9BE2-48F0146C7FAA}"/>
                  </a:ext>
                </a:extLst>
              </p:cNvPr>
              <p:cNvSpPr/>
              <p:nvPr/>
            </p:nvSpPr>
            <p:spPr>
              <a:xfrm>
                <a:off x="7837043" y="3966822"/>
                <a:ext cx="8713089" cy="7753464"/>
              </a:xfrm>
              <a:prstGeom prst="rect">
                <a:avLst/>
              </a:prstGeom>
              <a:solidFill>
                <a:srgbClr val="E3EDFF"/>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31" name="Group 30">
                <a:extLst>
                  <a:ext uri="{FF2B5EF4-FFF2-40B4-BE49-F238E27FC236}">
                    <a16:creationId xmlns:a16="http://schemas.microsoft.com/office/drawing/2014/main" id="{9B7A68B6-E5A6-4F81-922F-F0904B32A84B}"/>
                  </a:ext>
                </a:extLst>
              </p:cNvPr>
              <p:cNvGrpSpPr/>
              <p:nvPr/>
            </p:nvGrpSpPr>
            <p:grpSpPr>
              <a:xfrm>
                <a:off x="7837043" y="3187023"/>
                <a:ext cx="8713089" cy="779799"/>
                <a:chOff x="7837043" y="3187023"/>
                <a:chExt cx="8713089" cy="779799"/>
              </a:xfrm>
            </p:grpSpPr>
            <p:sp>
              <p:nvSpPr>
                <p:cNvPr id="15" name="Freeform: Shape 14">
                  <a:extLst>
                    <a:ext uri="{FF2B5EF4-FFF2-40B4-BE49-F238E27FC236}">
                      <a16:creationId xmlns:a16="http://schemas.microsoft.com/office/drawing/2014/main" id="{FEFCC13D-99FD-4C32-8A98-E8AEB8CE492B}"/>
                    </a:ext>
                  </a:extLst>
                </p:cNvPr>
                <p:cNvSpPr/>
                <p:nvPr/>
              </p:nvSpPr>
              <p:spPr>
                <a:xfrm>
                  <a:off x="7837043" y="3187023"/>
                  <a:ext cx="8713089" cy="622364"/>
                </a:xfrm>
                <a:custGeom>
                  <a:avLst/>
                  <a:gdLst>
                    <a:gd name="connsiteX0" fmla="*/ 7203568 w 7200900"/>
                    <a:gd name="connsiteY0" fmla="*/ 163259 h 514350"/>
                    <a:gd name="connsiteX1" fmla="*/ 7203568 w 7200900"/>
                    <a:gd name="connsiteY1" fmla="*/ 520637 h 514350"/>
                    <a:gd name="connsiteX2" fmla="*/ 0 w 7200900"/>
                    <a:gd name="connsiteY2" fmla="*/ 520637 h 514350"/>
                    <a:gd name="connsiteX3" fmla="*/ 0 w 7200900"/>
                    <a:gd name="connsiteY3" fmla="*/ 163259 h 514350"/>
                    <a:gd name="connsiteX4" fmla="*/ 163354 w 7200900"/>
                    <a:gd name="connsiteY4" fmla="*/ 0 h 514350"/>
                    <a:gd name="connsiteX5" fmla="*/ 7040214 w 7200900"/>
                    <a:gd name="connsiteY5" fmla="*/ 0 h 514350"/>
                    <a:gd name="connsiteX6" fmla="*/ 7203568 w 7200900"/>
                    <a:gd name="connsiteY6" fmla="*/ 16325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900" h="514350">
                      <a:moveTo>
                        <a:pt x="7203568" y="163259"/>
                      </a:moveTo>
                      <a:lnTo>
                        <a:pt x="7203568" y="520637"/>
                      </a:lnTo>
                      <a:lnTo>
                        <a:pt x="0" y="520637"/>
                      </a:lnTo>
                      <a:lnTo>
                        <a:pt x="0" y="163259"/>
                      </a:lnTo>
                      <a:cubicBezTo>
                        <a:pt x="0" y="73057"/>
                        <a:pt x="73152" y="0"/>
                        <a:pt x="163354" y="0"/>
                      </a:cubicBezTo>
                      <a:lnTo>
                        <a:pt x="7040214" y="0"/>
                      </a:lnTo>
                      <a:cubicBezTo>
                        <a:pt x="7130415" y="0"/>
                        <a:pt x="7203568" y="73057"/>
                        <a:pt x="7203568" y="163259"/>
                      </a:cubicBezTo>
                      <a:close/>
                    </a:path>
                  </a:pathLst>
                </a:custGeom>
                <a:solidFill>
                  <a:srgbClr val="09215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6" name="Freeform: Shape 15">
                  <a:extLst>
                    <a:ext uri="{FF2B5EF4-FFF2-40B4-BE49-F238E27FC236}">
                      <a16:creationId xmlns:a16="http://schemas.microsoft.com/office/drawing/2014/main" id="{BAA75A99-D212-4A17-8236-D166C2C11BCB}"/>
                    </a:ext>
                  </a:extLst>
                </p:cNvPr>
                <p:cNvSpPr/>
                <p:nvPr/>
              </p:nvSpPr>
              <p:spPr>
                <a:xfrm>
                  <a:off x="8467475" y="3399780"/>
                  <a:ext cx="772192" cy="115253"/>
                </a:xfrm>
                <a:custGeom>
                  <a:avLst/>
                  <a:gdLst>
                    <a:gd name="connsiteX0" fmla="*/ 0 w 638175"/>
                    <a:gd name="connsiteY0" fmla="*/ 0 h 95250"/>
                    <a:gd name="connsiteX1" fmla="*/ 642747 w 638175"/>
                    <a:gd name="connsiteY1" fmla="*/ 0 h 95250"/>
                    <a:gd name="connsiteX2" fmla="*/ 642747 w 638175"/>
                    <a:gd name="connsiteY2" fmla="*/ 104204 h 95250"/>
                    <a:gd name="connsiteX3" fmla="*/ 0 w 638175"/>
                    <a:gd name="connsiteY3" fmla="*/ 104204 h 95250"/>
                  </a:gdLst>
                  <a:ahLst/>
                  <a:cxnLst>
                    <a:cxn ang="0">
                      <a:pos x="connsiteX0" y="connsiteY0"/>
                    </a:cxn>
                    <a:cxn ang="0">
                      <a:pos x="connsiteX1" y="connsiteY1"/>
                    </a:cxn>
                    <a:cxn ang="0">
                      <a:pos x="connsiteX2" y="connsiteY2"/>
                    </a:cxn>
                    <a:cxn ang="0">
                      <a:pos x="connsiteX3" y="connsiteY3"/>
                    </a:cxn>
                  </a:cxnLst>
                  <a:rect l="l" t="t" r="r" b="b"/>
                  <a:pathLst>
                    <a:path w="638175" h="95250">
                      <a:moveTo>
                        <a:pt x="0" y="0"/>
                      </a:moveTo>
                      <a:lnTo>
                        <a:pt x="642747" y="0"/>
                      </a:lnTo>
                      <a:lnTo>
                        <a:pt x="642747" y="104204"/>
                      </a:lnTo>
                      <a:lnTo>
                        <a:pt x="0" y="104204"/>
                      </a:lnTo>
                      <a:close/>
                    </a:path>
                  </a:pathLst>
                </a:custGeom>
                <a:solidFill>
                  <a:srgbClr val="C8D5E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 name="Freeform: Shape 16">
                  <a:extLst>
                    <a:ext uri="{FF2B5EF4-FFF2-40B4-BE49-F238E27FC236}">
                      <a16:creationId xmlns:a16="http://schemas.microsoft.com/office/drawing/2014/main" id="{73F7B467-7BEF-447B-8C76-3834F403D841}"/>
                    </a:ext>
                  </a:extLst>
                </p:cNvPr>
                <p:cNvSpPr/>
                <p:nvPr/>
              </p:nvSpPr>
              <p:spPr>
                <a:xfrm>
                  <a:off x="15472522" y="3438966"/>
                  <a:ext cx="772192" cy="115253"/>
                </a:xfrm>
                <a:custGeom>
                  <a:avLst/>
                  <a:gdLst>
                    <a:gd name="connsiteX0" fmla="*/ 590645 w 638175"/>
                    <a:gd name="connsiteY0" fmla="*/ 104203 h 95250"/>
                    <a:gd name="connsiteX1" fmla="*/ 52101 w 638175"/>
                    <a:gd name="connsiteY1" fmla="*/ 104203 h 95250"/>
                    <a:gd name="connsiteX2" fmla="*/ 0 w 638175"/>
                    <a:gd name="connsiteY2" fmla="*/ 52102 h 95250"/>
                    <a:gd name="connsiteX3" fmla="*/ 0 w 638175"/>
                    <a:gd name="connsiteY3" fmla="*/ 52102 h 95250"/>
                    <a:gd name="connsiteX4" fmla="*/ 52101 w 638175"/>
                    <a:gd name="connsiteY4" fmla="*/ 0 h 95250"/>
                    <a:gd name="connsiteX5" fmla="*/ 590645 w 638175"/>
                    <a:gd name="connsiteY5" fmla="*/ 0 h 95250"/>
                    <a:gd name="connsiteX6" fmla="*/ 642747 w 638175"/>
                    <a:gd name="connsiteY6" fmla="*/ 52102 h 95250"/>
                    <a:gd name="connsiteX7" fmla="*/ 642747 w 638175"/>
                    <a:gd name="connsiteY7" fmla="*/ 52102 h 95250"/>
                    <a:gd name="connsiteX8" fmla="*/ 590645 w 638175"/>
                    <a:gd name="connsiteY8" fmla="*/ 10420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95250">
                      <a:moveTo>
                        <a:pt x="590645" y="104203"/>
                      </a:moveTo>
                      <a:lnTo>
                        <a:pt x="52101" y="104203"/>
                      </a:lnTo>
                      <a:cubicBezTo>
                        <a:pt x="23336" y="104203"/>
                        <a:pt x="0" y="80867"/>
                        <a:pt x="0" y="52102"/>
                      </a:cubicBezTo>
                      <a:lnTo>
                        <a:pt x="0" y="52102"/>
                      </a:lnTo>
                      <a:cubicBezTo>
                        <a:pt x="0" y="23336"/>
                        <a:pt x="23336" y="0"/>
                        <a:pt x="52101" y="0"/>
                      </a:cubicBezTo>
                      <a:lnTo>
                        <a:pt x="590645" y="0"/>
                      </a:lnTo>
                      <a:cubicBezTo>
                        <a:pt x="619411" y="0"/>
                        <a:pt x="642747" y="23336"/>
                        <a:pt x="642747" y="52102"/>
                      </a:cubicBezTo>
                      <a:lnTo>
                        <a:pt x="642747" y="52102"/>
                      </a:lnTo>
                      <a:cubicBezTo>
                        <a:pt x="642652" y="80867"/>
                        <a:pt x="619411" y="104203"/>
                        <a:pt x="590645" y="104203"/>
                      </a:cubicBezTo>
                      <a:close/>
                    </a:path>
                  </a:pathLst>
                </a:custGeom>
                <a:solidFill>
                  <a:srgbClr val="010D30"/>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8" name="Freeform: Shape 17">
                  <a:extLst>
                    <a:ext uri="{FF2B5EF4-FFF2-40B4-BE49-F238E27FC236}">
                      <a16:creationId xmlns:a16="http://schemas.microsoft.com/office/drawing/2014/main" id="{17F50D02-020F-4775-864F-9B0C5ECEC624}"/>
                    </a:ext>
                  </a:extLst>
                </p:cNvPr>
                <p:cNvSpPr/>
                <p:nvPr/>
              </p:nvSpPr>
              <p:spPr>
                <a:xfrm>
                  <a:off x="13418721" y="3438966"/>
                  <a:ext cx="599313" cy="115253"/>
                </a:xfrm>
                <a:custGeom>
                  <a:avLst/>
                  <a:gdLst>
                    <a:gd name="connsiteX0" fmla="*/ 449009 w 495300"/>
                    <a:gd name="connsiteY0" fmla="*/ 104203 h 95250"/>
                    <a:gd name="connsiteX1" fmla="*/ 52102 w 495300"/>
                    <a:gd name="connsiteY1" fmla="*/ 104203 h 95250"/>
                    <a:gd name="connsiteX2" fmla="*/ 0 w 495300"/>
                    <a:gd name="connsiteY2" fmla="*/ 52102 h 95250"/>
                    <a:gd name="connsiteX3" fmla="*/ 0 w 495300"/>
                    <a:gd name="connsiteY3" fmla="*/ 52102 h 95250"/>
                    <a:gd name="connsiteX4" fmla="*/ 52102 w 495300"/>
                    <a:gd name="connsiteY4" fmla="*/ 0 h 95250"/>
                    <a:gd name="connsiteX5" fmla="*/ 449009 w 495300"/>
                    <a:gd name="connsiteY5" fmla="*/ 0 h 95250"/>
                    <a:gd name="connsiteX6" fmla="*/ 501110 w 495300"/>
                    <a:gd name="connsiteY6" fmla="*/ 52102 h 95250"/>
                    <a:gd name="connsiteX7" fmla="*/ 501110 w 495300"/>
                    <a:gd name="connsiteY7" fmla="*/ 52102 h 95250"/>
                    <a:gd name="connsiteX8" fmla="*/ 449009 w 495300"/>
                    <a:gd name="connsiteY8" fmla="*/ 10420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95250">
                      <a:moveTo>
                        <a:pt x="449009" y="104203"/>
                      </a:moveTo>
                      <a:lnTo>
                        <a:pt x="52102" y="104203"/>
                      </a:lnTo>
                      <a:cubicBezTo>
                        <a:pt x="23336" y="104203"/>
                        <a:pt x="0" y="80867"/>
                        <a:pt x="0" y="52102"/>
                      </a:cubicBezTo>
                      <a:lnTo>
                        <a:pt x="0" y="52102"/>
                      </a:lnTo>
                      <a:cubicBezTo>
                        <a:pt x="0" y="23336"/>
                        <a:pt x="23336" y="0"/>
                        <a:pt x="52102" y="0"/>
                      </a:cubicBezTo>
                      <a:lnTo>
                        <a:pt x="449009" y="0"/>
                      </a:lnTo>
                      <a:cubicBezTo>
                        <a:pt x="477774" y="0"/>
                        <a:pt x="501110" y="23336"/>
                        <a:pt x="501110" y="52102"/>
                      </a:cubicBezTo>
                      <a:lnTo>
                        <a:pt x="501110" y="52102"/>
                      </a:lnTo>
                      <a:cubicBezTo>
                        <a:pt x="501110" y="80867"/>
                        <a:pt x="477774" y="104203"/>
                        <a:pt x="449009" y="104203"/>
                      </a:cubicBezTo>
                      <a:close/>
                    </a:path>
                  </a:pathLst>
                </a:custGeom>
                <a:solidFill>
                  <a:srgbClr val="010D30"/>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9" name="Freeform: Shape 18">
                  <a:extLst>
                    <a:ext uri="{FF2B5EF4-FFF2-40B4-BE49-F238E27FC236}">
                      <a16:creationId xmlns:a16="http://schemas.microsoft.com/office/drawing/2014/main" id="{5B25A533-8267-471B-8C51-5396858F674A}"/>
                    </a:ext>
                  </a:extLst>
                </p:cNvPr>
                <p:cNvSpPr/>
                <p:nvPr/>
              </p:nvSpPr>
              <p:spPr>
                <a:xfrm>
                  <a:off x="12356900" y="3438966"/>
                  <a:ext cx="852869" cy="115253"/>
                </a:xfrm>
                <a:custGeom>
                  <a:avLst/>
                  <a:gdLst>
                    <a:gd name="connsiteX0" fmla="*/ 655320 w 704850"/>
                    <a:gd name="connsiteY0" fmla="*/ 104203 h 95250"/>
                    <a:gd name="connsiteX1" fmla="*/ 52102 w 704850"/>
                    <a:gd name="connsiteY1" fmla="*/ 104203 h 95250"/>
                    <a:gd name="connsiteX2" fmla="*/ 0 w 704850"/>
                    <a:gd name="connsiteY2" fmla="*/ 52102 h 95250"/>
                    <a:gd name="connsiteX3" fmla="*/ 0 w 704850"/>
                    <a:gd name="connsiteY3" fmla="*/ 52102 h 95250"/>
                    <a:gd name="connsiteX4" fmla="*/ 52102 w 704850"/>
                    <a:gd name="connsiteY4" fmla="*/ 0 h 95250"/>
                    <a:gd name="connsiteX5" fmla="*/ 655320 w 704850"/>
                    <a:gd name="connsiteY5" fmla="*/ 0 h 95250"/>
                    <a:gd name="connsiteX6" fmla="*/ 707422 w 704850"/>
                    <a:gd name="connsiteY6" fmla="*/ 52102 h 95250"/>
                    <a:gd name="connsiteX7" fmla="*/ 707422 w 704850"/>
                    <a:gd name="connsiteY7" fmla="*/ 52102 h 95250"/>
                    <a:gd name="connsiteX8" fmla="*/ 655320 w 704850"/>
                    <a:gd name="connsiteY8" fmla="*/ 10420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850" h="95250">
                      <a:moveTo>
                        <a:pt x="655320" y="104203"/>
                      </a:moveTo>
                      <a:lnTo>
                        <a:pt x="52102" y="104203"/>
                      </a:lnTo>
                      <a:cubicBezTo>
                        <a:pt x="23336" y="104203"/>
                        <a:pt x="0" y="80867"/>
                        <a:pt x="0" y="52102"/>
                      </a:cubicBezTo>
                      <a:lnTo>
                        <a:pt x="0" y="52102"/>
                      </a:lnTo>
                      <a:cubicBezTo>
                        <a:pt x="0" y="23336"/>
                        <a:pt x="23336" y="0"/>
                        <a:pt x="52102" y="0"/>
                      </a:cubicBezTo>
                      <a:lnTo>
                        <a:pt x="655320" y="0"/>
                      </a:lnTo>
                      <a:cubicBezTo>
                        <a:pt x="684085" y="0"/>
                        <a:pt x="707422" y="23336"/>
                        <a:pt x="707422" y="52102"/>
                      </a:cubicBezTo>
                      <a:lnTo>
                        <a:pt x="707422" y="52102"/>
                      </a:lnTo>
                      <a:cubicBezTo>
                        <a:pt x="707422" y="80867"/>
                        <a:pt x="684085" y="104203"/>
                        <a:pt x="655320" y="104203"/>
                      </a:cubicBezTo>
                      <a:close/>
                    </a:path>
                  </a:pathLst>
                </a:custGeom>
                <a:solidFill>
                  <a:srgbClr val="010D30"/>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0" name="Freeform: Shape 19">
                  <a:extLst>
                    <a:ext uri="{FF2B5EF4-FFF2-40B4-BE49-F238E27FC236}">
                      <a16:creationId xmlns:a16="http://schemas.microsoft.com/office/drawing/2014/main" id="{93E468B8-7E8D-472A-A98B-C86AFE43CA17}"/>
                    </a:ext>
                  </a:extLst>
                </p:cNvPr>
                <p:cNvSpPr/>
                <p:nvPr/>
              </p:nvSpPr>
              <p:spPr>
                <a:xfrm>
                  <a:off x="14244391" y="3438966"/>
                  <a:ext cx="1025747" cy="115253"/>
                </a:xfrm>
                <a:custGeom>
                  <a:avLst/>
                  <a:gdLst>
                    <a:gd name="connsiteX0" fmla="*/ 798481 w 847725"/>
                    <a:gd name="connsiteY0" fmla="*/ 104203 h 95250"/>
                    <a:gd name="connsiteX1" fmla="*/ 52101 w 847725"/>
                    <a:gd name="connsiteY1" fmla="*/ 104203 h 95250"/>
                    <a:gd name="connsiteX2" fmla="*/ 0 w 847725"/>
                    <a:gd name="connsiteY2" fmla="*/ 52102 h 95250"/>
                    <a:gd name="connsiteX3" fmla="*/ 0 w 847725"/>
                    <a:gd name="connsiteY3" fmla="*/ 52102 h 95250"/>
                    <a:gd name="connsiteX4" fmla="*/ 52101 w 847725"/>
                    <a:gd name="connsiteY4" fmla="*/ 0 h 95250"/>
                    <a:gd name="connsiteX5" fmla="*/ 798481 w 847725"/>
                    <a:gd name="connsiteY5" fmla="*/ 0 h 95250"/>
                    <a:gd name="connsiteX6" fmla="*/ 850582 w 847725"/>
                    <a:gd name="connsiteY6" fmla="*/ 52102 h 95250"/>
                    <a:gd name="connsiteX7" fmla="*/ 850582 w 847725"/>
                    <a:gd name="connsiteY7" fmla="*/ 52102 h 95250"/>
                    <a:gd name="connsiteX8" fmla="*/ 798481 w 847725"/>
                    <a:gd name="connsiteY8" fmla="*/ 10420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725" h="95250">
                      <a:moveTo>
                        <a:pt x="798481" y="104203"/>
                      </a:moveTo>
                      <a:lnTo>
                        <a:pt x="52101" y="104203"/>
                      </a:lnTo>
                      <a:cubicBezTo>
                        <a:pt x="23336" y="104203"/>
                        <a:pt x="0" y="80867"/>
                        <a:pt x="0" y="52102"/>
                      </a:cubicBezTo>
                      <a:lnTo>
                        <a:pt x="0" y="52102"/>
                      </a:lnTo>
                      <a:cubicBezTo>
                        <a:pt x="0" y="23336"/>
                        <a:pt x="23336" y="0"/>
                        <a:pt x="52101" y="0"/>
                      </a:cubicBezTo>
                      <a:lnTo>
                        <a:pt x="798481" y="0"/>
                      </a:lnTo>
                      <a:cubicBezTo>
                        <a:pt x="827246" y="0"/>
                        <a:pt x="850582" y="23336"/>
                        <a:pt x="850582" y="52102"/>
                      </a:cubicBezTo>
                      <a:lnTo>
                        <a:pt x="850582" y="52102"/>
                      </a:lnTo>
                      <a:cubicBezTo>
                        <a:pt x="850582" y="80867"/>
                        <a:pt x="827246" y="104203"/>
                        <a:pt x="798481" y="104203"/>
                      </a:cubicBezTo>
                      <a:close/>
                    </a:path>
                  </a:pathLst>
                </a:custGeom>
                <a:solidFill>
                  <a:srgbClr val="010D30"/>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 name="Freeform: Shape 20">
                  <a:extLst>
                    <a:ext uri="{FF2B5EF4-FFF2-40B4-BE49-F238E27FC236}">
                      <a16:creationId xmlns:a16="http://schemas.microsoft.com/office/drawing/2014/main" id="{6132EF4A-AE16-41E9-AF1F-46ACEED7A362}"/>
                    </a:ext>
                  </a:extLst>
                </p:cNvPr>
                <p:cNvSpPr/>
                <p:nvPr/>
              </p:nvSpPr>
              <p:spPr>
                <a:xfrm>
                  <a:off x="8467475" y="3552258"/>
                  <a:ext cx="518636" cy="46101"/>
                </a:xfrm>
                <a:custGeom>
                  <a:avLst/>
                  <a:gdLst>
                    <a:gd name="connsiteX0" fmla="*/ 0 w 428625"/>
                    <a:gd name="connsiteY0" fmla="*/ 0 h 38100"/>
                    <a:gd name="connsiteX1" fmla="*/ 437483 w 428625"/>
                    <a:gd name="connsiteY1" fmla="*/ 0 h 38100"/>
                    <a:gd name="connsiteX2" fmla="*/ 437483 w 428625"/>
                    <a:gd name="connsiteY2" fmla="*/ 42958 h 38100"/>
                    <a:gd name="connsiteX3" fmla="*/ 0 w 428625"/>
                    <a:gd name="connsiteY3" fmla="*/ 42958 h 38100"/>
                  </a:gdLst>
                  <a:ahLst/>
                  <a:cxnLst>
                    <a:cxn ang="0">
                      <a:pos x="connsiteX0" y="connsiteY0"/>
                    </a:cxn>
                    <a:cxn ang="0">
                      <a:pos x="connsiteX1" y="connsiteY1"/>
                    </a:cxn>
                    <a:cxn ang="0">
                      <a:pos x="connsiteX2" y="connsiteY2"/>
                    </a:cxn>
                    <a:cxn ang="0">
                      <a:pos x="connsiteX3" y="connsiteY3"/>
                    </a:cxn>
                  </a:cxnLst>
                  <a:rect l="l" t="t" r="r" b="b"/>
                  <a:pathLst>
                    <a:path w="428625" h="38100">
                      <a:moveTo>
                        <a:pt x="0" y="0"/>
                      </a:moveTo>
                      <a:lnTo>
                        <a:pt x="437483" y="0"/>
                      </a:lnTo>
                      <a:lnTo>
                        <a:pt x="437483" y="42958"/>
                      </a:lnTo>
                      <a:lnTo>
                        <a:pt x="0" y="42958"/>
                      </a:lnTo>
                      <a:close/>
                    </a:path>
                  </a:pathLst>
                </a:custGeom>
                <a:solidFill>
                  <a:srgbClr val="C8D5E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 name="Freeform: Shape 21">
                  <a:extLst>
                    <a:ext uri="{FF2B5EF4-FFF2-40B4-BE49-F238E27FC236}">
                      <a16:creationId xmlns:a16="http://schemas.microsoft.com/office/drawing/2014/main" id="{695B6DF8-E522-421D-8AE6-D0C3F1605905}"/>
                    </a:ext>
                  </a:extLst>
                </p:cNvPr>
                <p:cNvSpPr/>
                <p:nvPr/>
              </p:nvSpPr>
              <p:spPr>
                <a:xfrm>
                  <a:off x="8044036" y="3329245"/>
                  <a:ext cx="334232" cy="334232"/>
                </a:xfrm>
                <a:custGeom>
                  <a:avLst/>
                  <a:gdLst>
                    <a:gd name="connsiteX0" fmla="*/ 285560 w 276225"/>
                    <a:gd name="connsiteY0" fmla="*/ 142780 h 276225"/>
                    <a:gd name="connsiteX1" fmla="*/ 142780 w 276225"/>
                    <a:gd name="connsiteY1" fmla="*/ 285560 h 276225"/>
                    <a:gd name="connsiteX2" fmla="*/ 0 w 276225"/>
                    <a:gd name="connsiteY2" fmla="*/ 142780 h 276225"/>
                    <a:gd name="connsiteX3" fmla="*/ 142780 w 276225"/>
                    <a:gd name="connsiteY3" fmla="*/ 0 h 276225"/>
                    <a:gd name="connsiteX4" fmla="*/ 285560 w 276225"/>
                    <a:gd name="connsiteY4" fmla="*/ 14278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85560" y="142780"/>
                      </a:moveTo>
                      <a:cubicBezTo>
                        <a:pt x="285560" y="221635"/>
                        <a:pt x="221635" y="285560"/>
                        <a:pt x="142780" y="285560"/>
                      </a:cubicBezTo>
                      <a:cubicBezTo>
                        <a:pt x="63925" y="285560"/>
                        <a:pt x="0" y="221635"/>
                        <a:pt x="0" y="142780"/>
                      </a:cubicBezTo>
                      <a:cubicBezTo>
                        <a:pt x="0" y="63925"/>
                        <a:pt x="63925" y="0"/>
                        <a:pt x="142780" y="0"/>
                      </a:cubicBezTo>
                      <a:cubicBezTo>
                        <a:pt x="221635" y="0"/>
                        <a:pt x="285560" y="63925"/>
                        <a:pt x="285560" y="14278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pPr defTabSz="228554"/>
                  <a:endParaRPr lang="en-US" sz="900">
                    <a:solidFill>
                      <a:srgbClr val="172144"/>
                    </a:solidFill>
                    <a:latin typeface="Calibri"/>
                  </a:endParaRPr>
                </a:p>
              </p:txBody>
            </p:sp>
            <p:sp>
              <p:nvSpPr>
                <p:cNvPr id="23" name="Freeform: Shape 22">
                  <a:extLst>
                    <a:ext uri="{FF2B5EF4-FFF2-40B4-BE49-F238E27FC236}">
                      <a16:creationId xmlns:a16="http://schemas.microsoft.com/office/drawing/2014/main" id="{B350DE32-F480-4BDA-92A4-B53A5D55FD0A}"/>
                    </a:ext>
                  </a:extLst>
                </p:cNvPr>
                <p:cNvSpPr/>
                <p:nvPr/>
              </p:nvSpPr>
              <p:spPr>
                <a:xfrm>
                  <a:off x="7837043" y="3816994"/>
                  <a:ext cx="8713089" cy="149828"/>
                </a:xfrm>
                <a:custGeom>
                  <a:avLst/>
                  <a:gdLst>
                    <a:gd name="connsiteX0" fmla="*/ 0 w 7200900"/>
                    <a:gd name="connsiteY0" fmla="*/ 0 h 123825"/>
                    <a:gd name="connsiteX1" fmla="*/ 7203568 w 7200900"/>
                    <a:gd name="connsiteY1" fmla="*/ 0 h 123825"/>
                    <a:gd name="connsiteX2" fmla="*/ 7203568 w 7200900"/>
                    <a:gd name="connsiteY2" fmla="*/ 124682 h 123825"/>
                    <a:gd name="connsiteX3" fmla="*/ 0 w 7200900"/>
                    <a:gd name="connsiteY3" fmla="*/ 124682 h 123825"/>
                  </a:gdLst>
                  <a:ahLst/>
                  <a:cxnLst>
                    <a:cxn ang="0">
                      <a:pos x="connsiteX0" y="connsiteY0"/>
                    </a:cxn>
                    <a:cxn ang="0">
                      <a:pos x="connsiteX1" y="connsiteY1"/>
                    </a:cxn>
                    <a:cxn ang="0">
                      <a:pos x="connsiteX2" y="connsiteY2"/>
                    </a:cxn>
                    <a:cxn ang="0">
                      <a:pos x="connsiteX3" y="connsiteY3"/>
                    </a:cxn>
                  </a:cxnLst>
                  <a:rect l="l" t="t" r="r" b="b"/>
                  <a:pathLst>
                    <a:path w="7200900" h="123825">
                      <a:moveTo>
                        <a:pt x="0" y="0"/>
                      </a:moveTo>
                      <a:lnTo>
                        <a:pt x="7203568" y="0"/>
                      </a:lnTo>
                      <a:lnTo>
                        <a:pt x="7203568" y="124682"/>
                      </a:lnTo>
                      <a:lnTo>
                        <a:pt x="0" y="124682"/>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cxnSp>
          <p:nvCxnSpPr>
            <p:cNvPr id="34" name="Straight Connector 33">
              <a:extLst>
                <a:ext uri="{FF2B5EF4-FFF2-40B4-BE49-F238E27FC236}">
                  <a16:creationId xmlns:a16="http://schemas.microsoft.com/office/drawing/2014/main" id="{9312F4D1-A2DA-442D-B6E5-FB40CF201FB8}"/>
                </a:ext>
              </a:extLst>
            </p:cNvPr>
            <p:cNvCxnSpPr/>
            <p:nvPr/>
          </p:nvCxnSpPr>
          <p:spPr>
            <a:xfrm>
              <a:off x="14533297" y="9798527"/>
              <a:ext cx="1704756"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42221B-DBB6-4FB1-A1FC-25F471958835}"/>
                </a:ext>
              </a:extLst>
            </p:cNvPr>
            <p:cNvCxnSpPr>
              <a:cxnSpLocks/>
            </p:cNvCxnSpPr>
            <p:nvPr/>
          </p:nvCxnSpPr>
          <p:spPr>
            <a:xfrm>
              <a:off x="13013552" y="10237585"/>
              <a:ext cx="4744247"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3D0597-7C38-4CF6-B8BB-E168F7741847}"/>
                </a:ext>
              </a:extLst>
            </p:cNvPr>
            <p:cNvCxnSpPr>
              <a:cxnSpLocks/>
            </p:cNvCxnSpPr>
            <p:nvPr/>
          </p:nvCxnSpPr>
          <p:spPr>
            <a:xfrm>
              <a:off x="13360080" y="10444414"/>
              <a:ext cx="4051190"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F4324E-5E11-4E6A-811B-1FB73297077E}"/>
                </a:ext>
              </a:extLst>
            </p:cNvPr>
            <p:cNvCxnSpPr>
              <a:cxnSpLocks/>
            </p:cNvCxnSpPr>
            <p:nvPr/>
          </p:nvCxnSpPr>
          <p:spPr>
            <a:xfrm>
              <a:off x="13145087" y="10641832"/>
              <a:ext cx="4481176" cy="0"/>
            </a:xfrm>
            <a:prstGeom prst="line">
              <a:avLst/>
            </a:prstGeom>
            <a:ln w="85725"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28D4C9E2-2C8E-4601-83B1-8FEEBBCE315A}"/>
              </a:ext>
            </a:extLst>
          </p:cNvPr>
          <p:cNvGrpSpPr/>
          <p:nvPr/>
        </p:nvGrpSpPr>
        <p:grpSpPr>
          <a:xfrm>
            <a:off x="6368495" y="2246767"/>
            <a:ext cx="3860297" cy="1041264"/>
            <a:chOff x="11524875" y="4366424"/>
            <a:chExt cx="7721600" cy="2082800"/>
          </a:xfrm>
          <a:blipFill dpi="0" rotWithShape="1">
            <a:blip r:embed="rId4">
              <a:extLst>
                <a:ext uri="{28A0092B-C50C-407E-A947-70E740481C1C}">
                  <a14:useLocalDpi xmlns:a14="http://schemas.microsoft.com/office/drawing/2010/main" val="0"/>
                </a:ext>
              </a:extLst>
            </a:blip>
            <a:srcRect/>
            <a:stretch>
              <a:fillRect/>
            </a:stretch>
          </a:blipFill>
        </p:grpSpPr>
        <p:sp>
          <p:nvSpPr>
            <p:cNvPr id="26" name="Rectangle: Rounded Corners 25">
              <a:extLst>
                <a:ext uri="{FF2B5EF4-FFF2-40B4-BE49-F238E27FC236}">
                  <a16:creationId xmlns:a16="http://schemas.microsoft.com/office/drawing/2014/main" id="{33BB9FBB-78AD-4677-BE6C-98EDE1899927}"/>
                </a:ext>
              </a:extLst>
            </p:cNvPr>
            <p:cNvSpPr/>
            <p:nvPr/>
          </p:nvSpPr>
          <p:spPr>
            <a:xfrm>
              <a:off x="11524875" y="4366424"/>
              <a:ext cx="7721600" cy="2082800"/>
            </a:xfrm>
            <a:prstGeom prst="roundRect">
              <a:avLst>
                <a:gd name="adj" fmla="val 10395"/>
              </a:avLst>
            </a:prstGeom>
            <a:grpFill/>
            <a:ln w="9525" cap="flat">
              <a:noFill/>
              <a:prstDash val="solid"/>
              <a:miter/>
            </a:ln>
            <a:effectLst>
              <a:outerShdw blurRad="1270000" sx="102000" sy="102000" algn="ctr" rotWithShape="0">
                <a:schemeClr val="accent1">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70" name="TextBox 69">
              <a:extLst>
                <a:ext uri="{FF2B5EF4-FFF2-40B4-BE49-F238E27FC236}">
                  <a16:creationId xmlns:a16="http://schemas.microsoft.com/office/drawing/2014/main" id="{0649840F-8145-43B0-B2C1-297A963A8417}"/>
                </a:ext>
              </a:extLst>
            </p:cNvPr>
            <p:cNvSpPr txBox="1"/>
            <p:nvPr/>
          </p:nvSpPr>
          <p:spPr>
            <a:xfrm>
              <a:off x="13445293" y="4598681"/>
              <a:ext cx="3687820" cy="615634"/>
            </a:xfrm>
            <a:prstGeom prst="rect">
              <a:avLst/>
            </a:prstGeom>
            <a:grpFill/>
          </p:spPr>
          <p:txBody>
            <a:bodyPr wrap="square" rtlCol="0">
              <a:spAutoFit/>
            </a:bodyPr>
            <a:lstStyle/>
            <a:p>
              <a:pPr algn="ctr" defTabSz="228554">
                <a:defRPr/>
              </a:pPr>
              <a:r>
                <a:rPr lang="en-US" sz="1400" b="1">
                  <a:solidFill>
                    <a:schemeClr val="tx1">
                      <a:lumMod val="50000"/>
                      <a:lumOff val="50000"/>
                    </a:schemeClr>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LET US SCORE</a:t>
              </a:r>
            </a:p>
          </p:txBody>
        </p:sp>
        <p:cxnSp>
          <p:nvCxnSpPr>
            <p:cNvPr id="71" name="Straight Connector 70">
              <a:extLst>
                <a:ext uri="{FF2B5EF4-FFF2-40B4-BE49-F238E27FC236}">
                  <a16:creationId xmlns:a16="http://schemas.microsoft.com/office/drawing/2014/main" id="{3D061943-4676-449D-8B91-2687432A9C7C}"/>
                </a:ext>
              </a:extLst>
            </p:cNvPr>
            <p:cNvCxnSpPr/>
            <p:nvPr/>
          </p:nvCxnSpPr>
          <p:spPr>
            <a:xfrm>
              <a:off x="14533297" y="5525917"/>
              <a:ext cx="1704756" cy="0"/>
            </a:xfrm>
            <a:prstGeom prst="line">
              <a:avLst/>
            </a:prstGeom>
            <a:grpFill/>
            <a:ln w="85725" cap="rnd">
              <a:solidFill>
                <a:schemeClr val="tx1">
                  <a:lumMod val="25000"/>
                  <a:lumOff val="75000"/>
                </a:schemeClr>
              </a:solidFill>
              <a:roun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3BA7AF3-00DE-4A33-AADF-B7536D966626}"/>
                </a:ext>
              </a:extLst>
            </p:cNvPr>
            <p:cNvGrpSpPr/>
            <p:nvPr/>
          </p:nvGrpSpPr>
          <p:grpSpPr>
            <a:xfrm>
              <a:off x="14941874" y="6109943"/>
              <a:ext cx="887602" cy="184404"/>
              <a:chOff x="11482737" y="6109943"/>
              <a:chExt cx="887602" cy="184404"/>
            </a:xfrm>
            <a:grpFill/>
          </p:grpSpPr>
          <p:sp>
            <p:nvSpPr>
              <p:cNvPr id="73" name="Freeform: Shape 72">
                <a:extLst>
                  <a:ext uri="{FF2B5EF4-FFF2-40B4-BE49-F238E27FC236}">
                    <a16:creationId xmlns:a16="http://schemas.microsoft.com/office/drawing/2014/main" id="{120EB407-9CE6-4681-82A9-FE58530B0726}"/>
                  </a:ext>
                </a:extLst>
              </p:cNvPr>
              <p:cNvSpPr/>
              <p:nvPr/>
            </p:nvSpPr>
            <p:spPr>
              <a:xfrm>
                <a:off x="11482737"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74" name="Freeform: Shape 73">
                <a:extLst>
                  <a:ext uri="{FF2B5EF4-FFF2-40B4-BE49-F238E27FC236}">
                    <a16:creationId xmlns:a16="http://schemas.microsoft.com/office/drawing/2014/main" id="{DE35C598-B292-4BB8-8BB9-C1D541D32BEA}"/>
                  </a:ext>
                </a:extLst>
              </p:cNvPr>
              <p:cNvSpPr/>
              <p:nvPr/>
            </p:nvSpPr>
            <p:spPr>
              <a:xfrm>
                <a:off x="11828574"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sp>
            <p:nvSpPr>
              <p:cNvPr id="75" name="Freeform: Shape 74">
                <a:extLst>
                  <a:ext uri="{FF2B5EF4-FFF2-40B4-BE49-F238E27FC236}">
                    <a16:creationId xmlns:a16="http://schemas.microsoft.com/office/drawing/2014/main" id="{EFFC7F85-8262-4135-8154-0DD0E869ADA3}"/>
                  </a:ext>
                </a:extLst>
              </p:cNvPr>
              <p:cNvSpPr/>
              <p:nvPr/>
            </p:nvSpPr>
            <p:spPr>
              <a:xfrm>
                <a:off x="12174410" y="6109943"/>
                <a:ext cx="195929" cy="184404"/>
              </a:xfrm>
              <a:custGeom>
                <a:avLst/>
                <a:gdLst>
                  <a:gd name="connsiteX0" fmla="*/ 170498 w 161925"/>
                  <a:gd name="connsiteY0" fmla="*/ 80581 h 152400"/>
                  <a:gd name="connsiteX1" fmla="*/ 85249 w 161925"/>
                  <a:gd name="connsiteY1" fmla="*/ 161163 h 152400"/>
                  <a:gd name="connsiteX2" fmla="*/ 0 w 161925"/>
                  <a:gd name="connsiteY2" fmla="*/ 80581 h 152400"/>
                  <a:gd name="connsiteX3" fmla="*/ 85249 w 161925"/>
                  <a:gd name="connsiteY3" fmla="*/ 0 h 152400"/>
                  <a:gd name="connsiteX4" fmla="*/ 170498 w 161925"/>
                  <a:gd name="connsiteY4" fmla="*/ 8058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52400">
                    <a:moveTo>
                      <a:pt x="170498" y="80581"/>
                    </a:moveTo>
                    <a:cubicBezTo>
                      <a:pt x="170498" y="125085"/>
                      <a:pt x="132330" y="161163"/>
                      <a:pt x="85249" y="161163"/>
                    </a:cubicBezTo>
                    <a:cubicBezTo>
                      <a:pt x="38167" y="161163"/>
                      <a:pt x="0" y="125085"/>
                      <a:pt x="0" y="80581"/>
                    </a:cubicBezTo>
                    <a:cubicBezTo>
                      <a:pt x="0" y="36078"/>
                      <a:pt x="38167" y="0"/>
                      <a:pt x="85249" y="0"/>
                    </a:cubicBezTo>
                    <a:cubicBezTo>
                      <a:pt x="132330" y="0"/>
                      <a:pt x="170498" y="36078"/>
                      <a:pt x="170498" y="80581"/>
                    </a:cubicBezTo>
                    <a:close/>
                  </a:path>
                </a:pathLst>
              </a:custGeom>
              <a:grp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77" name="Circle: Hollow 76">
              <a:extLst>
                <a:ext uri="{FF2B5EF4-FFF2-40B4-BE49-F238E27FC236}">
                  <a16:creationId xmlns:a16="http://schemas.microsoft.com/office/drawing/2014/main" id="{16801943-FE29-4001-901D-C9E6EB93348A}"/>
                </a:ext>
              </a:extLst>
            </p:cNvPr>
            <p:cNvSpPr/>
            <p:nvPr/>
          </p:nvSpPr>
          <p:spPr>
            <a:xfrm>
              <a:off x="17700731" y="4878685"/>
              <a:ext cx="1123837" cy="1123837"/>
            </a:xfrm>
            <a:prstGeom prst="donut">
              <a:avLst>
                <a:gd name="adj" fmla="val 14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172144"/>
                </a:solidFill>
                <a:latin typeface="Calibri"/>
              </a:endParaRPr>
            </a:p>
          </p:txBody>
        </p:sp>
        <p:sp>
          <p:nvSpPr>
            <p:cNvPr id="79" name="Circle: Hollow 78">
              <a:extLst>
                <a:ext uri="{FF2B5EF4-FFF2-40B4-BE49-F238E27FC236}">
                  <a16:creationId xmlns:a16="http://schemas.microsoft.com/office/drawing/2014/main" id="{C7474435-5243-48A0-8C5A-4116131E446E}"/>
                </a:ext>
              </a:extLst>
            </p:cNvPr>
            <p:cNvSpPr/>
            <p:nvPr/>
          </p:nvSpPr>
          <p:spPr>
            <a:xfrm>
              <a:off x="12085150" y="4747393"/>
              <a:ext cx="693210" cy="693210"/>
            </a:xfrm>
            <a:prstGeom prst="donut">
              <a:avLst>
                <a:gd name="adj" fmla="val 2516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172144"/>
                </a:solidFill>
                <a:latin typeface="Calibri"/>
              </a:endParaRPr>
            </a:p>
          </p:txBody>
        </p:sp>
        <p:sp>
          <p:nvSpPr>
            <p:cNvPr id="80" name="Circle: Hollow 79">
              <a:extLst>
                <a:ext uri="{FF2B5EF4-FFF2-40B4-BE49-F238E27FC236}">
                  <a16:creationId xmlns:a16="http://schemas.microsoft.com/office/drawing/2014/main" id="{5AD9C8AC-5924-4E71-BD24-1C72349B3642}"/>
                </a:ext>
              </a:extLst>
            </p:cNvPr>
            <p:cNvSpPr/>
            <p:nvPr/>
          </p:nvSpPr>
          <p:spPr>
            <a:xfrm>
              <a:off x="13070294" y="5179312"/>
              <a:ext cx="1041096" cy="1041096"/>
            </a:xfrm>
            <a:prstGeom prst="donut">
              <a:avLst>
                <a:gd name="adj" fmla="val 84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172144"/>
                </a:solidFill>
                <a:latin typeface="Calibri"/>
              </a:endParaRPr>
            </a:p>
          </p:txBody>
        </p:sp>
        <p:cxnSp>
          <p:nvCxnSpPr>
            <p:cNvPr id="72" name="Straight Connector 71">
              <a:extLst>
                <a:ext uri="{FF2B5EF4-FFF2-40B4-BE49-F238E27FC236}">
                  <a16:creationId xmlns:a16="http://schemas.microsoft.com/office/drawing/2014/main" id="{6ABE80D3-F272-4F83-8263-F1485CD224B1}"/>
                </a:ext>
              </a:extLst>
            </p:cNvPr>
            <p:cNvCxnSpPr/>
            <p:nvPr/>
          </p:nvCxnSpPr>
          <p:spPr>
            <a:xfrm>
              <a:off x="14012912" y="5765403"/>
              <a:ext cx="2745527" cy="0"/>
            </a:xfrm>
            <a:prstGeom prst="line">
              <a:avLst/>
            </a:prstGeom>
            <a:grpFill/>
            <a:ln w="8572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23691918-2A0B-46A8-BF2B-B57490B73D93}"/>
              </a:ext>
            </a:extLst>
          </p:cNvPr>
          <p:cNvGrpSpPr/>
          <p:nvPr/>
        </p:nvGrpSpPr>
        <p:grpSpPr>
          <a:xfrm>
            <a:off x="5899223" y="3492394"/>
            <a:ext cx="2018822" cy="1131478"/>
            <a:chOff x="10586207" y="6858000"/>
            <a:chExt cx="4038168" cy="2263250"/>
          </a:xfrm>
        </p:grpSpPr>
        <p:sp>
          <p:nvSpPr>
            <p:cNvPr id="27" name="Rectangle: Rounded Corners 26">
              <a:extLst>
                <a:ext uri="{FF2B5EF4-FFF2-40B4-BE49-F238E27FC236}">
                  <a16:creationId xmlns:a16="http://schemas.microsoft.com/office/drawing/2014/main" id="{9402A78C-4D2D-4E5B-8524-2449433AB61B}"/>
                </a:ext>
              </a:extLst>
            </p:cNvPr>
            <p:cNvSpPr/>
            <p:nvPr/>
          </p:nvSpPr>
          <p:spPr>
            <a:xfrm>
              <a:off x="11524875" y="6858000"/>
              <a:ext cx="2276852" cy="2263250"/>
            </a:xfrm>
            <a:prstGeom prst="roundRect">
              <a:avLst>
                <a:gd name="adj" fmla="val 13476"/>
              </a:avLst>
            </a:prstGeom>
            <a:gradFill flip="none" rotWithShape="1">
              <a:gsLst>
                <a:gs pos="0">
                  <a:schemeClr val="accent2"/>
                </a:gs>
                <a:gs pos="100000">
                  <a:schemeClr val="accent4"/>
                </a:gs>
              </a:gsLst>
              <a:path path="circle">
                <a:fillToRect l="100000" t="100000"/>
              </a:path>
              <a:tileRect r="-100000" b="-100000"/>
            </a:gradFill>
            <a:ln w="9525" cap="flat">
              <a:noFill/>
              <a:prstDash val="solid"/>
              <a:miter/>
            </a:ln>
            <a:effectLst>
              <a:outerShdw blurRad="1270000" sx="102000" sy="102000" algn="ctr" rotWithShape="0">
                <a:schemeClr val="accent2">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sp>
          <p:nvSpPr>
            <p:cNvPr id="81" name="TextBox 80">
              <a:extLst>
                <a:ext uri="{FF2B5EF4-FFF2-40B4-BE49-F238E27FC236}">
                  <a16:creationId xmlns:a16="http://schemas.microsoft.com/office/drawing/2014/main" id="{DC4671E8-7317-470F-9807-882ACFB6E938}"/>
                </a:ext>
              </a:extLst>
            </p:cNvPr>
            <p:cNvSpPr txBox="1"/>
            <p:nvPr/>
          </p:nvSpPr>
          <p:spPr>
            <a:xfrm>
              <a:off x="10586207" y="7280119"/>
              <a:ext cx="4038168" cy="554070"/>
            </a:xfrm>
            <a:prstGeom prst="rect">
              <a:avLst/>
            </a:prstGeom>
            <a:noFill/>
          </p:spPr>
          <p:txBody>
            <a:bodyPr wrap="square" rtlCol="0">
              <a:spAutoFit/>
            </a:bodyPr>
            <a:lstStyle/>
            <a:p>
              <a:pPr algn="ctr" defTabSz="228554"/>
              <a:r>
                <a:rPr lang="en-US" sz="12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MATH</a:t>
              </a:r>
            </a:p>
          </p:txBody>
        </p:sp>
        <p:cxnSp>
          <p:nvCxnSpPr>
            <p:cNvPr id="82" name="Straight Connector 81">
              <a:extLst>
                <a:ext uri="{FF2B5EF4-FFF2-40B4-BE49-F238E27FC236}">
                  <a16:creationId xmlns:a16="http://schemas.microsoft.com/office/drawing/2014/main" id="{A3C8E95F-F720-493C-8942-730C5524A86B}"/>
                </a:ext>
              </a:extLst>
            </p:cNvPr>
            <p:cNvCxnSpPr>
              <a:cxnSpLocks/>
            </p:cNvCxnSpPr>
            <p:nvPr/>
          </p:nvCxnSpPr>
          <p:spPr>
            <a:xfrm>
              <a:off x="12459875" y="8618398"/>
              <a:ext cx="406853"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769AAE7-91D5-443D-89B7-EAD3FF656739}"/>
                </a:ext>
              </a:extLst>
            </p:cNvPr>
            <p:cNvCxnSpPr>
              <a:cxnSpLocks/>
            </p:cNvCxnSpPr>
            <p:nvPr/>
          </p:nvCxnSpPr>
          <p:spPr>
            <a:xfrm>
              <a:off x="12325844" y="8735419"/>
              <a:ext cx="674914"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C35374A6-1FCC-4643-8CEB-D4AE2DEEF103}"/>
              </a:ext>
            </a:extLst>
          </p:cNvPr>
          <p:cNvGrpSpPr/>
          <p:nvPr/>
        </p:nvGrpSpPr>
        <p:grpSpPr>
          <a:xfrm>
            <a:off x="9090514" y="3492394"/>
            <a:ext cx="1138278" cy="1131478"/>
            <a:chOff x="16969623" y="6858000"/>
            <a:chExt cx="2276852" cy="2263250"/>
          </a:xfrm>
        </p:grpSpPr>
        <p:sp>
          <p:nvSpPr>
            <p:cNvPr id="29" name="Rectangle: Rounded Corners 28">
              <a:extLst>
                <a:ext uri="{FF2B5EF4-FFF2-40B4-BE49-F238E27FC236}">
                  <a16:creationId xmlns:a16="http://schemas.microsoft.com/office/drawing/2014/main" id="{E14E7F62-9D03-4815-9BB2-E7468301123F}"/>
                </a:ext>
              </a:extLst>
            </p:cNvPr>
            <p:cNvSpPr/>
            <p:nvPr/>
          </p:nvSpPr>
          <p:spPr>
            <a:xfrm>
              <a:off x="16969623" y="6858000"/>
              <a:ext cx="2276852" cy="2263250"/>
            </a:xfrm>
            <a:prstGeom prst="roundRect">
              <a:avLst>
                <a:gd name="adj" fmla="val 13476"/>
              </a:avLst>
            </a:prstGeom>
            <a:gradFill flip="none" rotWithShape="1">
              <a:gsLst>
                <a:gs pos="0">
                  <a:schemeClr val="accent4"/>
                </a:gs>
                <a:gs pos="100000">
                  <a:schemeClr val="accent4">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4">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88" name="Group 87">
              <a:extLst>
                <a:ext uri="{FF2B5EF4-FFF2-40B4-BE49-F238E27FC236}">
                  <a16:creationId xmlns:a16="http://schemas.microsoft.com/office/drawing/2014/main" id="{281DFEC2-54E2-4CF3-B153-C0C747F5270A}"/>
                </a:ext>
              </a:extLst>
            </p:cNvPr>
            <p:cNvGrpSpPr/>
            <p:nvPr/>
          </p:nvGrpSpPr>
          <p:grpSpPr>
            <a:xfrm>
              <a:off x="17031819" y="7280792"/>
              <a:ext cx="2152153" cy="1454627"/>
              <a:chOff x="11117357" y="7280792"/>
              <a:chExt cx="2152153" cy="1454627"/>
            </a:xfrm>
          </p:grpSpPr>
          <p:sp>
            <p:nvSpPr>
              <p:cNvPr id="89" name="TextBox 88">
                <a:extLst>
                  <a:ext uri="{FF2B5EF4-FFF2-40B4-BE49-F238E27FC236}">
                    <a16:creationId xmlns:a16="http://schemas.microsoft.com/office/drawing/2014/main" id="{6A8796D8-01CB-4B4F-8BD9-11863DE07793}"/>
                  </a:ext>
                </a:extLst>
              </p:cNvPr>
              <p:cNvSpPr txBox="1"/>
              <p:nvPr/>
            </p:nvSpPr>
            <p:spPr>
              <a:xfrm>
                <a:off x="11117357" y="7280792"/>
                <a:ext cx="2152153" cy="554070"/>
              </a:xfrm>
              <a:prstGeom prst="rect">
                <a:avLst/>
              </a:prstGeom>
              <a:noFill/>
            </p:spPr>
            <p:txBody>
              <a:bodyPr wrap="none" rtlCol="0">
                <a:spAutoFit/>
              </a:bodyPr>
              <a:lstStyle/>
              <a:p>
                <a:pPr algn="ctr" defTabSz="228554"/>
                <a:r>
                  <a:rPr lang="en-US" sz="12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CHEMISTRY</a:t>
                </a:r>
              </a:p>
            </p:txBody>
          </p:sp>
          <p:cxnSp>
            <p:nvCxnSpPr>
              <p:cNvPr id="90" name="Straight Connector 89">
                <a:extLst>
                  <a:ext uri="{FF2B5EF4-FFF2-40B4-BE49-F238E27FC236}">
                    <a16:creationId xmlns:a16="http://schemas.microsoft.com/office/drawing/2014/main" id="{3774D4F3-F894-4BED-A714-A26ED3E19395}"/>
                  </a:ext>
                </a:extLst>
              </p:cNvPr>
              <p:cNvCxnSpPr>
                <a:cxnSpLocks/>
              </p:cNvCxnSpPr>
              <p:nvPr/>
            </p:nvCxnSpPr>
            <p:spPr>
              <a:xfrm>
                <a:off x="11990161" y="8618398"/>
                <a:ext cx="406853"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15C504-6CFC-4463-92CF-67B1D58FE5CC}"/>
                  </a:ext>
                </a:extLst>
              </p:cNvPr>
              <p:cNvCxnSpPr>
                <a:cxnSpLocks/>
              </p:cNvCxnSpPr>
              <p:nvPr/>
            </p:nvCxnSpPr>
            <p:spPr>
              <a:xfrm>
                <a:off x="11856130" y="8735419"/>
                <a:ext cx="674914"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7A34D1FA-C577-46AD-BBBC-766B13234ED1}"/>
              </a:ext>
            </a:extLst>
          </p:cNvPr>
          <p:cNvGrpSpPr/>
          <p:nvPr/>
        </p:nvGrpSpPr>
        <p:grpSpPr>
          <a:xfrm>
            <a:off x="7729504" y="3492394"/>
            <a:ext cx="1138278" cy="1131478"/>
            <a:chOff x="14247249" y="6858000"/>
            <a:chExt cx="2276852" cy="2263250"/>
          </a:xfrm>
        </p:grpSpPr>
        <p:sp>
          <p:nvSpPr>
            <p:cNvPr id="28" name="Rectangle: Rounded Corners 27">
              <a:extLst>
                <a:ext uri="{FF2B5EF4-FFF2-40B4-BE49-F238E27FC236}">
                  <a16:creationId xmlns:a16="http://schemas.microsoft.com/office/drawing/2014/main" id="{5C18CBD4-EBF0-46F2-936C-3689F1196C98}"/>
                </a:ext>
              </a:extLst>
            </p:cNvPr>
            <p:cNvSpPr/>
            <p:nvPr/>
          </p:nvSpPr>
          <p:spPr>
            <a:xfrm>
              <a:off x="14247249" y="6858000"/>
              <a:ext cx="2276852" cy="2263250"/>
            </a:xfrm>
            <a:prstGeom prst="roundRect">
              <a:avLst>
                <a:gd name="adj" fmla="val 13476"/>
              </a:avLst>
            </a:prstGeom>
            <a:gradFill flip="none" rotWithShape="1">
              <a:gsLst>
                <a:gs pos="0">
                  <a:schemeClr val="accent1"/>
                </a:gs>
                <a:gs pos="97000">
                  <a:schemeClr val="accent1">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1">
                  <a:lumMod val="75000"/>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172144"/>
                </a:solidFill>
                <a:latin typeface="Calibri"/>
              </a:endParaRPr>
            </a:p>
          </p:txBody>
        </p:sp>
        <p:grpSp>
          <p:nvGrpSpPr>
            <p:cNvPr id="87" name="Group 86">
              <a:extLst>
                <a:ext uri="{FF2B5EF4-FFF2-40B4-BE49-F238E27FC236}">
                  <a16:creationId xmlns:a16="http://schemas.microsoft.com/office/drawing/2014/main" id="{CC618583-4FCA-422A-B3F8-CE057F5F0742}"/>
                </a:ext>
              </a:extLst>
            </p:cNvPr>
            <p:cNvGrpSpPr/>
            <p:nvPr/>
          </p:nvGrpSpPr>
          <p:grpSpPr>
            <a:xfrm>
              <a:off x="14535883" y="7299790"/>
              <a:ext cx="1664774" cy="1435629"/>
              <a:chOff x="11343795" y="7299790"/>
              <a:chExt cx="1664774" cy="1435629"/>
            </a:xfrm>
          </p:grpSpPr>
          <p:sp>
            <p:nvSpPr>
              <p:cNvPr id="84" name="TextBox 83">
                <a:extLst>
                  <a:ext uri="{FF2B5EF4-FFF2-40B4-BE49-F238E27FC236}">
                    <a16:creationId xmlns:a16="http://schemas.microsoft.com/office/drawing/2014/main" id="{3D28AE2F-5F61-47E0-9036-093B9A387D5D}"/>
                  </a:ext>
                </a:extLst>
              </p:cNvPr>
              <p:cNvSpPr txBox="1"/>
              <p:nvPr/>
            </p:nvSpPr>
            <p:spPr>
              <a:xfrm>
                <a:off x="11343795" y="7299790"/>
                <a:ext cx="1664774" cy="554070"/>
              </a:xfrm>
              <a:prstGeom prst="rect">
                <a:avLst/>
              </a:prstGeom>
              <a:noFill/>
            </p:spPr>
            <p:txBody>
              <a:bodyPr wrap="none" rtlCol="0">
                <a:spAutoFit/>
              </a:bodyPr>
              <a:lstStyle/>
              <a:p>
                <a:pPr algn="ctr" defTabSz="228554"/>
                <a:r>
                  <a:rPr lang="en-US" sz="120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PHYSICS</a:t>
                </a:r>
              </a:p>
            </p:txBody>
          </p:sp>
          <p:cxnSp>
            <p:nvCxnSpPr>
              <p:cNvPr id="85" name="Straight Connector 84">
                <a:extLst>
                  <a:ext uri="{FF2B5EF4-FFF2-40B4-BE49-F238E27FC236}">
                    <a16:creationId xmlns:a16="http://schemas.microsoft.com/office/drawing/2014/main" id="{B27EDA1F-BF2D-43B7-9EE4-A352504A3B12}"/>
                  </a:ext>
                </a:extLst>
              </p:cNvPr>
              <p:cNvCxnSpPr>
                <a:cxnSpLocks/>
              </p:cNvCxnSpPr>
              <p:nvPr/>
            </p:nvCxnSpPr>
            <p:spPr>
              <a:xfrm>
                <a:off x="11990161" y="8618398"/>
                <a:ext cx="406853"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350ED5B-1C9B-4F91-B674-65A9884AC0C8}"/>
                  </a:ext>
                </a:extLst>
              </p:cNvPr>
              <p:cNvCxnSpPr>
                <a:cxnSpLocks/>
              </p:cNvCxnSpPr>
              <p:nvPr/>
            </p:nvCxnSpPr>
            <p:spPr>
              <a:xfrm>
                <a:off x="11856130" y="8735419"/>
                <a:ext cx="674914" cy="0"/>
              </a:xfrm>
              <a:prstGeom prst="line">
                <a:avLst/>
              </a:prstGeom>
              <a:ln w="50800" cap="rnd">
                <a:solidFill>
                  <a:srgbClr val="FFFFFF"/>
                </a:solidFill>
                <a:round/>
              </a:ln>
            </p:spPr>
            <p:style>
              <a:lnRef idx="1">
                <a:schemeClr val="accent1"/>
              </a:lnRef>
              <a:fillRef idx="0">
                <a:schemeClr val="accent1"/>
              </a:fillRef>
              <a:effectRef idx="0">
                <a:schemeClr val="accent1"/>
              </a:effectRef>
              <a:fontRef idx="minor">
                <a:schemeClr val="tx1"/>
              </a:fontRef>
            </p:style>
          </p:cxnSp>
        </p:grpSp>
      </p:grpSp>
      <p:sp>
        <p:nvSpPr>
          <p:cNvPr id="165" name="Rectangle 164">
            <a:extLst>
              <a:ext uri="{FF2B5EF4-FFF2-40B4-BE49-F238E27FC236}">
                <a16:creationId xmlns:a16="http://schemas.microsoft.com/office/drawing/2014/main" id="{51CFE493-2A60-4E33-9CE4-C6AE0EDFBAE4}"/>
              </a:ext>
            </a:extLst>
          </p:cNvPr>
          <p:cNvSpPr/>
          <p:nvPr/>
        </p:nvSpPr>
        <p:spPr>
          <a:xfrm>
            <a:off x="5092361" y="5986810"/>
            <a:ext cx="5291892" cy="123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113" name="Group 112">
            <a:extLst>
              <a:ext uri="{FF2B5EF4-FFF2-40B4-BE49-F238E27FC236}">
                <a16:creationId xmlns:a16="http://schemas.microsoft.com/office/drawing/2014/main" id="{74E868AC-0EFA-4685-8A0A-722534B5B767}"/>
              </a:ext>
            </a:extLst>
          </p:cNvPr>
          <p:cNvGrpSpPr/>
          <p:nvPr/>
        </p:nvGrpSpPr>
        <p:grpSpPr>
          <a:xfrm flipH="1">
            <a:off x="5226245" y="3505075"/>
            <a:ext cx="1327186" cy="2806416"/>
            <a:chOff x="3078021" y="5525819"/>
            <a:chExt cx="2654717" cy="5613562"/>
          </a:xfrm>
        </p:grpSpPr>
        <p:sp>
          <p:nvSpPr>
            <p:cNvPr id="94" name="Freeform: Shape 93">
              <a:extLst>
                <a:ext uri="{FF2B5EF4-FFF2-40B4-BE49-F238E27FC236}">
                  <a16:creationId xmlns:a16="http://schemas.microsoft.com/office/drawing/2014/main" id="{82ABB78A-99F6-40A7-98ED-003CE901FD2E}"/>
                </a:ext>
              </a:extLst>
            </p:cNvPr>
            <p:cNvSpPr/>
            <p:nvPr/>
          </p:nvSpPr>
          <p:spPr>
            <a:xfrm>
              <a:off x="3120888" y="6730353"/>
              <a:ext cx="123825" cy="142875"/>
            </a:xfrm>
            <a:custGeom>
              <a:avLst/>
              <a:gdLst>
                <a:gd name="connsiteX0" fmla="*/ 85249 w 123825"/>
                <a:gd name="connsiteY0" fmla="*/ 149733 h 142875"/>
                <a:gd name="connsiteX1" fmla="*/ 0 w 123825"/>
                <a:gd name="connsiteY1" fmla="*/ 66389 h 142875"/>
                <a:gd name="connsiteX2" fmla="*/ 98870 w 123825"/>
                <a:gd name="connsiteY2" fmla="*/ 0 h 142875"/>
                <a:gd name="connsiteX3" fmla="*/ 132017 w 123825"/>
                <a:gd name="connsiteY3" fmla="*/ 124206 h 142875"/>
              </a:gdLst>
              <a:ahLst/>
              <a:cxnLst>
                <a:cxn ang="0">
                  <a:pos x="connsiteX0" y="connsiteY0"/>
                </a:cxn>
                <a:cxn ang="0">
                  <a:pos x="connsiteX1" y="connsiteY1"/>
                </a:cxn>
                <a:cxn ang="0">
                  <a:pos x="connsiteX2" y="connsiteY2"/>
                </a:cxn>
                <a:cxn ang="0">
                  <a:pos x="connsiteX3" y="connsiteY3"/>
                </a:cxn>
              </a:cxnLst>
              <a:rect l="l" t="t" r="r" b="b"/>
              <a:pathLst>
                <a:path w="123825" h="142875">
                  <a:moveTo>
                    <a:pt x="85249" y="149733"/>
                  </a:moveTo>
                  <a:lnTo>
                    <a:pt x="0" y="66389"/>
                  </a:lnTo>
                  <a:lnTo>
                    <a:pt x="98870" y="0"/>
                  </a:lnTo>
                  <a:lnTo>
                    <a:pt x="132017" y="124206"/>
                  </a:lnTo>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5" name="Freeform: Shape 94">
              <a:extLst>
                <a:ext uri="{FF2B5EF4-FFF2-40B4-BE49-F238E27FC236}">
                  <a16:creationId xmlns:a16="http://schemas.microsoft.com/office/drawing/2014/main" id="{04432030-4432-4408-8AAC-0F9016978EA2}"/>
                </a:ext>
              </a:extLst>
            </p:cNvPr>
            <p:cNvSpPr/>
            <p:nvPr/>
          </p:nvSpPr>
          <p:spPr>
            <a:xfrm>
              <a:off x="4555353" y="5980641"/>
              <a:ext cx="438150" cy="409575"/>
            </a:xfrm>
            <a:custGeom>
              <a:avLst/>
              <a:gdLst>
                <a:gd name="connsiteX0" fmla="*/ 0 w 438150"/>
                <a:gd name="connsiteY0" fmla="*/ 330422 h 409575"/>
                <a:gd name="connsiteX1" fmla="*/ 112204 w 438150"/>
                <a:gd name="connsiteY1" fmla="*/ 165354 h 409575"/>
                <a:gd name="connsiteX2" fmla="*/ 111919 w 438150"/>
                <a:gd name="connsiteY2" fmla="*/ 165354 h 409575"/>
                <a:gd name="connsiteX3" fmla="*/ 106680 w 438150"/>
                <a:gd name="connsiteY3" fmla="*/ 164973 h 409575"/>
                <a:gd name="connsiteX4" fmla="*/ 109061 w 438150"/>
                <a:gd name="connsiteY4" fmla="*/ 163735 h 409575"/>
                <a:gd name="connsiteX5" fmla="*/ 298799 w 438150"/>
                <a:gd name="connsiteY5" fmla="*/ 22574 h 409575"/>
                <a:gd name="connsiteX6" fmla="*/ 332518 w 438150"/>
                <a:gd name="connsiteY6" fmla="*/ 14573 h 409575"/>
                <a:gd name="connsiteX7" fmla="*/ 343376 w 438150"/>
                <a:gd name="connsiteY7" fmla="*/ 8763 h 409575"/>
                <a:gd name="connsiteX8" fmla="*/ 343567 w 438150"/>
                <a:gd name="connsiteY8" fmla="*/ 8668 h 409575"/>
                <a:gd name="connsiteX9" fmla="*/ 357664 w 438150"/>
                <a:gd name="connsiteY9" fmla="*/ 0 h 409575"/>
                <a:gd name="connsiteX10" fmla="*/ 352044 w 438150"/>
                <a:gd name="connsiteY10" fmla="*/ 112395 h 409575"/>
                <a:gd name="connsiteX11" fmla="*/ 355568 w 438150"/>
                <a:gd name="connsiteY11" fmla="*/ 156972 h 409575"/>
                <a:gd name="connsiteX12" fmla="*/ 440246 w 438150"/>
                <a:gd name="connsiteY12" fmla="*/ 416243 h 409575"/>
                <a:gd name="connsiteX13" fmla="*/ 0 w 438150"/>
                <a:gd name="connsiteY13" fmla="*/ 330422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409575">
                  <a:moveTo>
                    <a:pt x="0" y="330422"/>
                  </a:moveTo>
                  <a:lnTo>
                    <a:pt x="112204" y="165354"/>
                  </a:lnTo>
                  <a:lnTo>
                    <a:pt x="111919" y="165354"/>
                  </a:lnTo>
                  <a:cubicBezTo>
                    <a:pt x="110109" y="165259"/>
                    <a:pt x="108490" y="165164"/>
                    <a:pt x="106680" y="164973"/>
                  </a:cubicBezTo>
                  <a:cubicBezTo>
                    <a:pt x="108299" y="164116"/>
                    <a:pt x="109061" y="163735"/>
                    <a:pt x="109061" y="163735"/>
                  </a:cubicBezTo>
                  <a:cubicBezTo>
                    <a:pt x="150304" y="86392"/>
                    <a:pt x="243078" y="42577"/>
                    <a:pt x="298799" y="22574"/>
                  </a:cubicBezTo>
                  <a:cubicBezTo>
                    <a:pt x="309753" y="22574"/>
                    <a:pt x="321469" y="20002"/>
                    <a:pt x="332518" y="14573"/>
                  </a:cubicBezTo>
                  <a:cubicBezTo>
                    <a:pt x="336137" y="12668"/>
                    <a:pt x="339852" y="10858"/>
                    <a:pt x="343376" y="8763"/>
                  </a:cubicBezTo>
                  <a:cubicBezTo>
                    <a:pt x="343567" y="8668"/>
                    <a:pt x="343567" y="8668"/>
                    <a:pt x="343567" y="8668"/>
                  </a:cubicBezTo>
                  <a:cubicBezTo>
                    <a:pt x="348425" y="6001"/>
                    <a:pt x="353092" y="3048"/>
                    <a:pt x="357664" y="0"/>
                  </a:cubicBezTo>
                  <a:lnTo>
                    <a:pt x="352044" y="112395"/>
                  </a:lnTo>
                  <a:cubicBezTo>
                    <a:pt x="351187" y="127444"/>
                    <a:pt x="352425" y="142303"/>
                    <a:pt x="355568" y="156972"/>
                  </a:cubicBezTo>
                  <a:cubicBezTo>
                    <a:pt x="363950" y="195262"/>
                    <a:pt x="430625" y="399288"/>
                    <a:pt x="440246" y="416243"/>
                  </a:cubicBezTo>
                  <a:cubicBezTo>
                    <a:pt x="440341" y="416243"/>
                    <a:pt x="78010" y="348424"/>
                    <a:pt x="0" y="330422"/>
                  </a:cubicBezTo>
                  <a:close/>
                </a:path>
              </a:pathLst>
            </a:custGeom>
            <a:solidFill>
              <a:srgbClr val="F29EA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6" name="Freeform: Shape 95">
              <a:extLst>
                <a:ext uri="{FF2B5EF4-FFF2-40B4-BE49-F238E27FC236}">
                  <a16:creationId xmlns:a16="http://schemas.microsoft.com/office/drawing/2014/main" id="{16185519-2FFC-47D4-AF87-1E13772DCAC3}"/>
                </a:ext>
              </a:extLst>
            </p:cNvPr>
            <p:cNvSpPr/>
            <p:nvPr/>
          </p:nvSpPr>
          <p:spPr>
            <a:xfrm>
              <a:off x="4434160" y="5669268"/>
              <a:ext cx="485775" cy="476250"/>
            </a:xfrm>
            <a:custGeom>
              <a:avLst/>
              <a:gdLst>
                <a:gd name="connsiteX0" fmla="*/ 478953 w 485775"/>
                <a:gd name="connsiteY0" fmla="*/ 311372 h 476250"/>
                <a:gd name="connsiteX1" fmla="*/ 464856 w 485775"/>
                <a:gd name="connsiteY1" fmla="*/ 320040 h 476250"/>
                <a:gd name="connsiteX2" fmla="*/ 464665 w 485775"/>
                <a:gd name="connsiteY2" fmla="*/ 320135 h 476250"/>
                <a:gd name="connsiteX3" fmla="*/ 453807 w 485775"/>
                <a:gd name="connsiteY3" fmla="*/ 325946 h 476250"/>
                <a:gd name="connsiteX4" fmla="*/ 420088 w 485775"/>
                <a:gd name="connsiteY4" fmla="*/ 333947 h 476250"/>
                <a:gd name="connsiteX5" fmla="*/ 230350 w 485775"/>
                <a:gd name="connsiteY5" fmla="*/ 475107 h 476250"/>
                <a:gd name="connsiteX6" fmla="*/ 227969 w 485775"/>
                <a:gd name="connsiteY6" fmla="*/ 476345 h 476250"/>
                <a:gd name="connsiteX7" fmla="*/ 84523 w 485775"/>
                <a:gd name="connsiteY7" fmla="*/ 391097 h 476250"/>
                <a:gd name="connsiteX8" fmla="*/ 54424 w 485775"/>
                <a:gd name="connsiteY8" fmla="*/ 279940 h 476250"/>
                <a:gd name="connsiteX9" fmla="*/ 54519 w 485775"/>
                <a:gd name="connsiteY9" fmla="*/ 279368 h 476250"/>
                <a:gd name="connsiteX10" fmla="*/ 54995 w 485775"/>
                <a:gd name="connsiteY10" fmla="*/ 270129 h 476250"/>
                <a:gd name="connsiteX11" fmla="*/ 54995 w 485775"/>
                <a:gd name="connsiteY11" fmla="*/ 269843 h 476250"/>
                <a:gd name="connsiteX12" fmla="*/ 46232 w 485775"/>
                <a:gd name="connsiteY12" fmla="*/ 260223 h 476250"/>
                <a:gd name="connsiteX13" fmla="*/ 2893 w 485775"/>
                <a:gd name="connsiteY13" fmla="*/ 258128 h 476250"/>
                <a:gd name="connsiteX14" fmla="*/ 417 w 485775"/>
                <a:gd name="connsiteY14" fmla="*/ 253365 h 476250"/>
                <a:gd name="connsiteX15" fmla="*/ 60424 w 485775"/>
                <a:gd name="connsiteY15" fmla="*/ 162687 h 476250"/>
                <a:gd name="connsiteX16" fmla="*/ 69092 w 485775"/>
                <a:gd name="connsiteY16" fmla="*/ 149733 h 476250"/>
                <a:gd name="connsiteX17" fmla="*/ 68806 w 485775"/>
                <a:gd name="connsiteY17" fmla="*/ 38386 h 476250"/>
                <a:gd name="connsiteX18" fmla="*/ 68616 w 485775"/>
                <a:gd name="connsiteY18" fmla="*/ 0 h 476250"/>
                <a:gd name="connsiteX19" fmla="*/ 493336 w 485775"/>
                <a:gd name="connsiteY19" fmla="*/ 21050 h 476250"/>
                <a:gd name="connsiteX20" fmla="*/ 478953 w 485775"/>
                <a:gd name="connsiteY20" fmla="*/ 311372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5" h="476250">
                  <a:moveTo>
                    <a:pt x="478953" y="311372"/>
                  </a:moveTo>
                  <a:cubicBezTo>
                    <a:pt x="474381" y="314516"/>
                    <a:pt x="469713" y="317373"/>
                    <a:pt x="464856" y="320040"/>
                  </a:cubicBezTo>
                  <a:cubicBezTo>
                    <a:pt x="464856" y="320040"/>
                    <a:pt x="464856" y="320040"/>
                    <a:pt x="464665" y="320135"/>
                  </a:cubicBezTo>
                  <a:cubicBezTo>
                    <a:pt x="461046" y="322136"/>
                    <a:pt x="457426" y="324041"/>
                    <a:pt x="453807" y="325946"/>
                  </a:cubicBezTo>
                  <a:cubicBezTo>
                    <a:pt x="442758" y="331375"/>
                    <a:pt x="431042" y="333947"/>
                    <a:pt x="420088" y="333947"/>
                  </a:cubicBezTo>
                  <a:cubicBezTo>
                    <a:pt x="364367" y="354044"/>
                    <a:pt x="271594" y="397764"/>
                    <a:pt x="230350" y="475107"/>
                  </a:cubicBezTo>
                  <a:cubicBezTo>
                    <a:pt x="230350" y="475107"/>
                    <a:pt x="229493" y="475488"/>
                    <a:pt x="227969" y="476345"/>
                  </a:cubicBezTo>
                  <a:cubicBezTo>
                    <a:pt x="167485" y="471773"/>
                    <a:pt x="115574" y="438722"/>
                    <a:pt x="84523" y="391097"/>
                  </a:cubicBezTo>
                  <a:cubicBezTo>
                    <a:pt x="63853" y="359283"/>
                    <a:pt x="52614" y="320707"/>
                    <a:pt x="54424" y="279940"/>
                  </a:cubicBezTo>
                  <a:cubicBezTo>
                    <a:pt x="54424" y="279845"/>
                    <a:pt x="54424" y="279559"/>
                    <a:pt x="54519" y="279368"/>
                  </a:cubicBezTo>
                  <a:lnTo>
                    <a:pt x="54995" y="270129"/>
                  </a:lnTo>
                  <a:lnTo>
                    <a:pt x="54995" y="269843"/>
                  </a:lnTo>
                  <a:cubicBezTo>
                    <a:pt x="55186" y="264700"/>
                    <a:pt x="51280" y="260604"/>
                    <a:pt x="46232" y="260223"/>
                  </a:cubicBezTo>
                  <a:lnTo>
                    <a:pt x="2893" y="258128"/>
                  </a:lnTo>
                  <a:cubicBezTo>
                    <a:pt x="607" y="257937"/>
                    <a:pt x="-726" y="255365"/>
                    <a:pt x="417" y="253365"/>
                  </a:cubicBezTo>
                  <a:lnTo>
                    <a:pt x="60424" y="162687"/>
                  </a:lnTo>
                  <a:lnTo>
                    <a:pt x="69092" y="149733"/>
                  </a:lnTo>
                  <a:lnTo>
                    <a:pt x="68806" y="38386"/>
                  </a:lnTo>
                  <a:lnTo>
                    <a:pt x="68616" y="0"/>
                  </a:lnTo>
                  <a:lnTo>
                    <a:pt x="493336" y="21050"/>
                  </a:lnTo>
                  <a:lnTo>
                    <a:pt x="478953" y="311372"/>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7" name="Freeform: Shape 96">
              <a:extLst>
                <a:ext uri="{FF2B5EF4-FFF2-40B4-BE49-F238E27FC236}">
                  <a16:creationId xmlns:a16="http://schemas.microsoft.com/office/drawing/2014/main" id="{79C95D20-BFF0-4B36-8C4D-2B1CF5BD0267}"/>
                </a:ext>
              </a:extLst>
            </p:cNvPr>
            <p:cNvSpPr/>
            <p:nvPr/>
          </p:nvSpPr>
          <p:spPr>
            <a:xfrm>
              <a:off x="4386606" y="5525819"/>
              <a:ext cx="628650" cy="638175"/>
            </a:xfrm>
            <a:custGeom>
              <a:avLst/>
              <a:gdLst>
                <a:gd name="connsiteX0" fmla="*/ 526507 w 628650"/>
                <a:gd name="connsiteY0" fmla="*/ 454821 h 638175"/>
                <a:gd name="connsiteX1" fmla="*/ 512410 w 628650"/>
                <a:gd name="connsiteY1" fmla="*/ 463489 h 638175"/>
                <a:gd name="connsiteX2" fmla="*/ 512219 w 628650"/>
                <a:gd name="connsiteY2" fmla="*/ 463584 h 638175"/>
                <a:gd name="connsiteX3" fmla="*/ 501361 w 628650"/>
                <a:gd name="connsiteY3" fmla="*/ 469395 h 638175"/>
                <a:gd name="connsiteX4" fmla="*/ 467642 w 628650"/>
                <a:gd name="connsiteY4" fmla="*/ 477396 h 638175"/>
                <a:gd name="connsiteX5" fmla="*/ 277904 w 628650"/>
                <a:gd name="connsiteY5" fmla="*/ 618556 h 638175"/>
                <a:gd name="connsiteX6" fmla="*/ 275523 w 628650"/>
                <a:gd name="connsiteY6" fmla="*/ 619794 h 638175"/>
                <a:gd name="connsiteX7" fmla="*/ 134077 w 628650"/>
                <a:gd name="connsiteY7" fmla="*/ 641702 h 638175"/>
                <a:gd name="connsiteX8" fmla="*/ 101977 w 628650"/>
                <a:gd name="connsiteY8" fmla="*/ 423294 h 638175"/>
                <a:gd name="connsiteX9" fmla="*/ 102168 w 628650"/>
                <a:gd name="connsiteY9" fmla="*/ 422817 h 638175"/>
                <a:gd name="connsiteX10" fmla="*/ 380965 w 628650"/>
                <a:gd name="connsiteY10" fmla="*/ 391099 h 638175"/>
                <a:gd name="connsiteX11" fmla="*/ 381060 w 628650"/>
                <a:gd name="connsiteY11" fmla="*/ 391099 h 638175"/>
                <a:gd name="connsiteX12" fmla="*/ 426780 w 628650"/>
                <a:gd name="connsiteY12" fmla="*/ 354333 h 638175"/>
                <a:gd name="connsiteX13" fmla="*/ 442115 w 628650"/>
                <a:gd name="connsiteY13" fmla="*/ 278133 h 638175"/>
                <a:gd name="connsiteX14" fmla="*/ 424970 w 628650"/>
                <a:gd name="connsiteY14" fmla="*/ 252320 h 638175"/>
                <a:gd name="connsiteX15" fmla="*/ 400110 w 628650"/>
                <a:gd name="connsiteY15" fmla="*/ 247176 h 638175"/>
                <a:gd name="connsiteX16" fmla="*/ 346103 w 628650"/>
                <a:gd name="connsiteY16" fmla="*/ 282990 h 638175"/>
                <a:gd name="connsiteX17" fmla="*/ 339150 w 628650"/>
                <a:gd name="connsiteY17" fmla="*/ 316614 h 638175"/>
                <a:gd name="connsiteX18" fmla="*/ 335816 w 628650"/>
                <a:gd name="connsiteY18" fmla="*/ 300135 h 638175"/>
                <a:gd name="connsiteX19" fmla="*/ 189893 w 628650"/>
                <a:gd name="connsiteY19" fmla="*/ 186216 h 638175"/>
                <a:gd name="connsiteX20" fmla="*/ 128171 w 628650"/>
                <a:gd name="connsiteY20" fmla="*/ 183073 h 638175"/>
                <a:gd name="connsiteX21" fmla="*/ 116074 w 628650"/>
                <a:gd name="connsiteY21" fmla="*/ 181835 h 638175"/>
                <a:gd name="connsiteX22" fmla="*/ 155 w 628650"/>
                <a:gd name="connsiteY22" fmla="*/ 41817 h 638175"/>
                <a:gd name="connsiteX23" fmla="*/ 509076 w 628650"/>
                <a:gd name="connsiteY23" fmla="*/ 67059 h 638175"/>
                <a:gd name="connsiteX24" fmla="*/ 637759 w 628650"/>
                <a:gd name="connsiteY24" fmla="*/ 209362 h 638175"/>
                <a:gd name="connsiteX25" fmla="*/ 634996 w 628650"/>
                <a:gd name="connsiteY25" fmla="*/ 264988 h 638175"/>
                <a:gd name="connsiteX26" fmla="*/ 526507 w 628650"/>
                <a:gd name="connsiteY26" fmla="*/ 45482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8650" h="638175">
                  <a:moveTo>
                    <a:pt x="526507" y="454821"/>
                  </a:moveTo>
                  <a:cubicBezTo>
                    <a:pt x="521935" y="457965"/>
                    <a:pt x="517267" y="460822"/>
                    <a:pt x="512410" y="463489"/>
                  </a:cubicBezTo>
                  <a:cubicBezTo>
                    <a:pt x="512410" y="463489"/>
                    <a:pt x="512410" y="463489"/>
                    <a:pt x="512219" y="463584"/>
                  </a:cubicBezTo>
                  <a:cubicBezTo>
                    <a:pt x="508600" y="465585"/>
                    <a:pt x="504980" y="467490"/>
                    <a:pt x="501361" y="469395"/>
                  </a:cubicBezTo>
                  <a:cubicBezTo>
                    <a:pt x="490312" y="474824"/>
                    <a:pt x="478596" y="477396"/>
                    <a:pt x="467642" y="477396"/>
                  </a:cubicBezTo>
                  <a:cubicBezTo>
                    <a:pt x="411921" y="497493"/>
                    <a:pt x="319147" y="541213"/>
                    <a:pt x="277904" y="618556"/>
                  </a:cubicBezTo>
                  <a:cubicBezTo>
                    <a:pt x="277904" y="618556"/>
                    <a:pt x="277047" y="618937"/>
                    <a:pt x="275523" y="619794"/>
                  </a:cubicBezTo>
                  <a:cubicBezTo>
                    <a:pt x="262855" y="625795"/>
                    <a:pt x="201133" y="652656"/>
                    <a:pt x="134077" y="641702"/>
                  </a:cubicBezTo>
                  <a:cubicBezTo>
                    <a:pt x="61306" y="629796"/>
                    <a:pt x="99691" y="434724"/>
                    <a:pt x="101977" y="423294"/>
                  </a:cubicBezTo>
                  <a:cubicBezTo>
                    <a:pt x="102073" y="422913"/>
                    <a:pt x="102168" y="422817"/>
                    <a:pt x="102168" y="422817"/>
                  </a:cubicBezTo>
                  <a:cubicBezTo>
                    <a:pt x="102168" y="422817"/>
                    <a:pt x="277047" y="427104"/>
                    <a:pt x="380965" y="391099"/>
                  </a:cubicBezTo>
                  <a:cubicBezTo>
                    <a:pt x="381060" y="391099"/>
                    <a:pt x="381060" y="391099"/>
                    <a:pt x="381060" y="391099"/>
                  </a:cubicBezTo>
                  <a:cubicBezTo>
                    <a:pt x="402682" y="391385"/>
                    <a:pt x="422208" y="376335"/>
                    <a:pt x="426780" y="354333"/>
                  </a:cubicBezTo>
                  <a:lnTo>
                    <a:pt x="442115" y="278133"/>
                  </a:lnTo>
                  <a:cubicBezTo>
                    <a:pt x="444687" y="266322"/>
                    <a:pt x="436972" y="254606"/>
                    <a:pt x="424970" y="252320"/>
                  </a:cubicBezTo>
                  <a:lnTo>
                    <a:pt x="400110" y="247176"/>
                  </a:lnTo>
                  <a:cubicBezTo>
                    <a:pt x="375345" y="242128"/>
                    <a:pt x="351151" y="258225"/>
                    <a:pt x="346103" y="282990"/>
                  </a:cubicBezTo>
                  <a:lnTo>
                    <a:pt x="339150" y="316614"/>
                  </a:lnTo>
                  <a:cubicBezTo>
                    <a:pt x="338578" y="311375"/>
                    <a:pt x="337531" y="305850"/>
                    <a:pt x="335816" y="300135"/>
                  </a:cubicBezTo>
                  <a:cubicBezTo>
                    <a:pt x="317433" y="234603"/>
                    <a:pt x="257711" y="189360"/>
                    <a:pt x="189893" y="186216"/>
                  </a:cubicBezTo>
                  <a:lnTo>
                    <a:pt x="128171" y="183073"/>
                  </a:lnTo>
                  <a:cubicBezTo>
                    <a:pt x="124075" y="182787"/>
                    <a:pt x="119980" y="182406"/>
                    <a:pt x="116074" y="181835"/>
                  </a:cubicBezTo>
                  <a:cubicBezTo>
                    <a:pt x="47590" y="172310"/>
                    <a:pt x="-3179" y="111921"/>
                    <a:pt x="155" y="41817"/>
                  </a:cubicBezTo>
                  <a:cubicBezTo>
                    <a:pt x="206276" y="-10761"/>
                    <a:pt x="392109" y="-25334"/>
                    <a:pt x="509076" y="67059"/>
                  </a:cubicBezTo>
                  <a:cubicBezTo>
                    <a:pt x="584038" y="70773"/>
                    <a:pt x="641664" y="134591"/>
                    <a:pt x="637759" y="209362"/>
                  </a:cubicBezTo>
                  <a:lnTo>
                    <a:pt x="634996" y="264988"/>
                  </a:lnTo>
                  <a:cubicBezTo>
                    <a:pt x="631186" y="344998"/>
                    <a:pt x="588610" y="414054"/>
                    <a:pt x="526507" y="454821"/>
                  </a:cubicBez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8" name="Freeform: Shape 97">
              <a:extLst>
                <a:ext uri="{FF2B5EF4-FFF2-40B4-BE49-F238E27FC236}">
                  <a16:creationId xmlns:a16="http://schemas.microsoft.com/office/drawing/2014/main" id="{E3F5161B-E8E4-4FA1-818B-84650BBF11BB}"/>
                </a:ext>
              </a:extLst>
            </p:cNvPr>
            <p:cNvSpPr/>
            <p:nvPr/>
          </p:nvSpPr>
          <p:spPr>
            <a:xfrm>
              <a:off x="4716938" y="5772283"/>
              <a:ext cx="104775" cy="142875"/>
            </a:xfrm>
            <a:custGeom>
              <a:avLst/>
              <a:gdLst>
                <a:gd name="connsiteX0" fmla="*/ 50727 w 104775"/>
                <a:gd name="connsiteY0" fmla="*/ 144731 h 142875"/>
                <a:gd name="connsiteX1" fmla="*/ 50632 w 104775"/>
                <a:gd name="connsiteY1" fmla="*/ 144635 h 142875"/>
                <a:gd name="connsiteX2" fmla="*/ 42536 w 104775"/>
                <a:gd name="connsiteY2" fmla="*/ 143683 h 142875"/>
                <a:gd name="connsiteX3" fmla="*/ 17580 w 104775"/>
                <a:gd name="connsiteY3" fmla="*/ 138635 h 142875"/>
                <a:gd name="connsiteX4" fmla="*/ 435 w 104775"/>
                <a:gd name="connsiteY4" fmla="*/ 112631 h 142875"/>
                <a:gd name="connsiteX5" fmla="*/ 9008 w 104775"/>
                <a:gd name="connsiteY5" fmla="*/ 70340 h 142875"/>
                <a:gd name="connsiteX6" fmla="*/ 15961 w 104775"/>
                <a:gd name="connsiteY6" fmla="*/ 36717 h 142875"/>
                <a:gd name="connsiteX7" fmla="*/ 69873 w 104775"/>
                <a:gd name="connsiteY7" fmla="*/ 903 h 142875"/>
                <a:gd name="connsiteX8" fmla="*/ 94638 w 104775"/>
                <a:gd name="connsiteY8" fmla="*/ 6047 h 142875"/>
                <a:gd name="connsiteX9" fmla="*/ 111878 w 104775"/>
                <a:gd name="connsiteY9" fmla="*/ 31955 h 142875"/>
                <a:gd name="connsiteX10" fmla="*/ 96447 w 104775"/>
                <a:gd name="connsiteY10" fmla="*/ 108059 h 142875"/>
                <a:gd name="connsiteX11" fmla="*/ 50727 w 104775"/>
                <a:gd name="connsiteY11" fmla="*/ 14473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42875">
                  <a:moveTo>
                    <a:pt x="50727" y="144731"/>
                  </a:moveTo>
                  <a:cubicBezTo>
                    <a:pt x="50727" y="144731"/>
                    <a:pt x="50632" y="144540"/>
                    <a:pt x="50632" y="144635"/>
                  </a:cubicBezTo>
                  <a:cubicBezTo>
                    <a:pt x="47965" y="144540"/>
                    <a:pt x="45203" y="144159"/>
                    <a:pt x="42536" y="143683"/>
                  </a:cubicBezTo>
                  <a:lnTo>
                    <a:pt x="17580" y="138635"/>
                  </a:lnTo>
                  <a:cubicBezTo>
                    <a:pt x="5674" y="136158"/>
                    <a:pt x="-1946" y="124538"/>
                    <a:pt x="435" y="112631"/>
                  </a:cubicBezTo>
                  <a:lnTo>
                    <a:pt x="9008" y="70340"/>
                  </a:lnTo>
                  <a:lnTo>
                    <a:pt x="15961" y="36717"/>
                  </a:lnTo>
                  <a:cubicBezTo>
                    <a:pt x="21009" y="11857"/>
                    <a:pt x="45203" y="-4050"/>
                    <a:pt x="69873" y="903"/>
                  </a:cubicBezTo>
                  <a:lnTo>
                    <a:pt x="94638" y="6047"/>
                  </a:lnTo>
                  <a:cubicBezTo>
                    <a:pt x="106639" y="8428"/>
                    <a:pt x="114354" y="20048"/>
                    <a:pt x="111878" y="31955"/>
                  </a:cubicBezTo>
                  <a:lnTo>
                    <a:pt x="96447" y="108059"/>
                  </a:lnTo>
                  <a:cubicBezTo>
                    <a:pt x="91875" y="129967"/>
                    <a:pt x="72349" y="145112"/>
                    <a:pt x="50727" y="144731"/>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9" name="Freeform: Shape 98">
              <a:extLst>
                <a:ext uri="{FF2B5EF4-FFF2-40B4-BE49-F238E27FC236}">
                  <a16:creationId xmlns:a16="http://schemas.microsoft.com/office/drawing/2014/main" id="{A3C080D6-B93D-41BF-9E71-004AB3422645}"/>
                </a:ext>
              </a:extLst>
            </p:cNvPr>
            <p:cNvSpPr/>
            <p:nvPr/>
          </p:nvSpPr>
          <p:spPr>
            <a:xfrm>
              <a:off x="3078121" y="5525917"/>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0" name="Freeform: Shape 99">
              <a:extLst>
                <a:ext uri="{FF2B5EF4-FFF2-40B4-BE49-F238E27FC236}">
                  <a16:creationId xmlns:a16="http://schemas.microsoft.com/office/drawing/2014/main" id="{991D5E74-48C6-473A-9265-DBCA7C2FCAB4}"/>
                </a:ext>
              </a:extLst>
            </p:cNvPr>
            <p:cNvSpPr/>
            <p:nvPr/>
          </p:nvSpPr>
          <p:spPr>
            <a:xfrm>
              <a:off x="3078121" y="5525917"/>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1" name="Freeform: Shape 100">
              <a:extLst>
                <a:ext uri="{FF2B5EF4-FFF2-40B4-BE49-F238E27FC236}">
                  <a16:creationId xmlns:a16="http://schemas.microsoft.com/office/drawing/2014/main" id="{744EDE6C-0F56-4783-82D3-193251835918}"/>
                </a:ext>
              </a:extLst>
            </p:cNvPr>
            <p:cNvSpPr/>
            <p:nvPr/>
          </p:nvSpPr>
          <p:spPr>
            <a:xfrm>
              <a:off x="3078121" y="5525917"/>
              <a:ext cx="9525" cy="9525"/>
            </a:xfrm>
            <a:custGeom>
              <a:avLst/>
              <a:gdLst/>
              <a:ahLst/>
              <a:cxnLst/>
              <a:rect l="l" t="t" r="r" b="b"/>
              <a:pathLst>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2" name="Freeform: Shape 101">
              <a:extLst>
                <a:ext uri="{FF2B5EF4-FFF2-40B4-BE49-F238E27FC236}">
                  <a16:creationId xmlns:a16="http://schemas.microsoft.com/office/drawing/2014/main" id="{4E831DC6-B235-4F52-89E9-77E813D9D882}"/>
                </a:ext>
              </a:extLst>
            </p:cNvPr>
            <p:cNvSpPr/>
            <p:nvPr/>
          </p:nvSpPr>
          <p:spPr>
            <a:xfrm>
              <a:off x="4210876" y="10842136"/>
              <a:ext cx="57150" cy="152400"/>
            </a:xfrm>
            <a:custGeom>
              <a:avLst/>
              <a:gdLst>
                <a:gd name="connsiteX0" fmla="*/ 1928 w 57150"/>
                <a:gd name="connsiteY0" fmla="*/ 0 h 152400"/>
                <a:gd name="connsiteX1" fmla="*/ 62501 w 57150"/>
                <a:gd name="connsiteY1" fmla="*/ 757 h 152400"/>
                <a:gd name="connsiteX2" fmla="*/ 60573 w 57150"/>
                <a:gd name="connsiteY2" fmla="*/ 154952 h 152400"/>
                <a:gd name="connsiteX3" fmla="*/ 0 w 57150"/>
                <a:gd name="connsiteY3" fmla="*/ 154194 h 152400"/>
              </a:gdLst>
              <a:ahLst/>
              <a:cxnLst>
                <a:cxn ang="0">
                  <a:pos x="connsiteX0" y="connsiteY0"/>
                </a:cxn>
                <a:cxn ang="0">
                  <a:pos x="connsiteX1" y="connsiteY1"/>
                </a:cxn>
                <a:cxn ang="0">
                  <a:pos x="connsiteX2" y="connsiteY2"/>
                </a:cxn>
                <a:cxn ang="0">
                  <a:pos x="connsiteX3" y="connsiteY3"/>
                </a:cxn>
              </a:cxnLst>
              <a:rect l="l" t="t" r="r" b="b"/>
              <a:pathLst>
                <a:path w="57150" h="152400">
                  <a:moveTo>
                    <a:pt x="1928" y="0"/>
                  </a:moveTo>
                  <a:lnTo>
                    <a:pt x="62501" y="757"/>
                  </a:lnTo>
                  <a:lnTo>
                    <a:pt x="60573" y="154952"/>
                  </a:lnTo>
                  <a:lnTo>
                    <a:pt x="0" y="154194"/>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3" name="Freeform: Shape 102">
              <a:extLst>
                <a:ext uri="{FF2B5EF4-FFF2-40B4-BE49-F238E27FC236}">
                  <a16:creationId xmlns:a16="http://schemas.microsoft.com/office/drawing/2014/main" id="{A264486A-45EE-4626-89DE-05D4D4B49BC9}"/>
                </a:ext>
              </a:extLst>
            </p:cNvPr>
            <p:cNvSpPr/>
            <p:nvPr/>
          </p:nvSpPr>
          <p:spPr>
            <a:xfrm>
              <a:off x="4057827" y="10967931"/>
              <a:ext cx="266700" cy="171450"/>
            </a:xfrm>
            <a:custGeom>
              <a:avLst/>
              <a:gdLst>
                <a:gd name="connsiteX0" fmla="*/ 128623 w 266700"/>
                <a:gd name="connsiteY0" fmla="*/ 28289 h 171450"/>
                <a:gd name="connsiteX1" fmla="*/ 34517 w 266700"/>
                <a:gd name="connsiteY1" fmla="*/ 73533 h 171450"/>
                <a:gd name="connsiteX2" fmla="*/ 29849 w 266700"/>
                <a:gd name="connsiteY2" fmla="*/ 142780 h 171450"/>
                <a:gd name="connsiteX3" fmla="*/ 266736 w 266700"/>
                <a:gd name="connsiteY3" fmla="*/ 157734 h 171450"/>
                <a:gd name="connsiteX4" fmla="*/ 238351 w 266700"/>
                <a:gd name="connsiteY4" fmla="*/ 43339 h 171450"/>
                <a:gd name="connsiteX5" fmla="*/ 229969 w 266700"/>
                <a:gd name="connsiteY5" fmla="*/ 1238 h 171450"/>
                <a:gd name="connsiteX6" fmla="*/ 130052 w 266700"/>
                <a:gd name="connsiteY6" fmla="*/ 0 h 171450"/>
                <a:gd name="connsiteX7" fmla="*/ 128623 w 266700"/>
                <a:gd name="connsiteY7" fmla="*/ 282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71450">
                  <a:moveTo>
                    <a:pt x="128623" y="28289"/>
                  </a:moveTo>
                  <a:cubicBezTo>
                    <a:pt x="128623" y="28289"/>
                    <a:pt x="78046" y="61626"/>
                    <a:pt x="34517" y="73533"/>
                  </a:cubicBezTo>
                  <a:cubicBezTo>
                    <a:pt x="-8918" y="85439"/>
                    <a:pt x="-12347" y="139255"/>
                    <a:pt x="29849" y="142780"/>
                  </a:cubicBezTo>
                  <a:cubicBezTo>
                    <a:pt x="72045" y="146304"/>
                    <a:pt x="254258" y="195453"/>
                    <a:pt x="266736" y="157734"/>
                  </a:cubicBezTo>
                  <a:cubicBezTo>
                    <a:pt x="288929" y="90678"/>
                    <a:pt x="245305" y="73247"/>
                    <a:pt x="238351" y="43339"/>
                  </a:cubicBezTo>
                  <a:cubicBezTo>
                    <a:pt x="231398" y="13430"/>
                    <a:pt x="229969" y="1238"/>
                    <a:pt x="229969" y="1238"/>
                  </a:cubicBezTo>
                  <a:lnTo>
                    <a:pt x="130052" y="0"/>
                  </a:lnTo>
                  <a:lnTo>
                    <a:pt x="128623" y="28289"/>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4" name="Freeform: Shape 103">
              <a:extLst>
                <a:ext uri="{FF2B5EF4-FFF2-40B4-BE49-F238E27FC236}">
                  <a16:creationId xmlns:a16="http://schemas.microsoft.com/office/drawing/2014/main" id="{EF9F87A3-4131-4A5B-9DA7-98FBC94CC878}"/>
                </a:ext>
              </a:extLst>
            </p:cNvPr>
            <p:cNvSpPr/>
            <p:nvPr/>
          </p:nvSpPr>
          <p:spPr>
            <a:xfrm>
              <a:off x="5013815" y="10842167"/>
              <a:ext cx="57150" cy="152400"/>
            </a:xfrm>
            <a:custGeom>
              <a:avLst/>
              <a:gdLst>
                <a:gd name="connsiteX0" fmla="*/ 1928 w 57150"/>
                <a:gd name="connsiteY0" fmla="*/ 0 h 152400"/>
                <a:gd name="connsiteX1" fmla="*/ 62501 w 57150"/>
                <a:gd name="connsiteY1" fmla="*/ 757 h 152400"/>
                <a:gd name="connsiteX2" fmla="*/ 60573 w 57150"/>
                <a:gd name="connsiteY2" fmla="*/ 154952 h 152400"/>
                <a:gd name="connsiteX3" fmla="*/ 0 w 57150"/>
                <a:gd name="connsiteY3" fmla="*/ 154194 h 152400"/>
              </a:gdLst>
              <a:ahLst/>
              <a:cxnLst>
                <a:cxn ang="0">
                  <a:pos x="connsiteX0" y="connsiteY0"/>
                </a:cxn>
                <a:cxn ang="0">
                  <a:pos x="connsiteX1" y="connsiteY1"/>
                </a:cxn>
                <a:cxn ang="0">
                  <a:pos x="connsiteX2" y="connsiteY2"/>
                </a:cxn>
                <a:cxn ang="0">
                  <a:pos x="connsiteX3" y="connsiteY3"/>
                </a:cxn>
              </a:cxnLst>
              <a:rect l="l" t="t" r="r" b="b"/>
              <a:pathLst>
                <a:path w="57150" h="152400">
                  <a:moveTo>
                    <a:pt x="1928" y="0"/>
                  </a:moveTo>
                  <a:lnTo>
                    <a:pt x="62501" y="757"/>
                  </a:lnTo>
                  <a:lnTo>
                    <a:pt x="60573" y="154952"/>
                  </a:lnTo>
                  <a:lnTo>
                    <a:pt x="0" y="154194"/>
                  </a:ln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5" name="Freeform: Shape 104">
              <a:extLst>
                <a:ext uri="{FF2B5EF4-FFF2-40B4-BE49-F238E27FC236}">
                  <a16:creationId xmlns:a16="http://schemas.microsoft.com/office/drawing/2014/main" id="{47F5BFC6-1A3B-4C2C-B06F-F1A67F3284D6}"/>
                </a:ext>
              </a:extLst>
            </p:cNvPr>
            <p:cNvSpPr/>
            <p:nvPr/>
          </p:nvSpPr>
          <p:spPr>
            <a:xfrm>
              <a:off x="4860784" y="10967931"/>
              <a:ext cx="266700" cy="171450"/>
            </a:xfrm>
            <a:custGeom>
              <a:avLst/>
              <a:gdLst>
                <a:gd name="connsiteX0" fmla="*/ 128624 w 266700"/>
                <a:gd name="connsiteY0" fmla="*/ 28289 h 171450"/>
                <a:gd name="connsiteX1" fmla="*/ 34516 w 266700"/>
                <a:gd name="connsiteY1" fmla="*/ 73533 h 171450"/>
                <a:gd name="connsiteX2" fmla="*/ 29849 w 266700"/>
                <a:gd name="connsiteY2" fmla="*/ 142780 h 171450"/>
                <a:gd name="connsiteX3" fmla="*/ 266736 w 266700"/>
                <a:gd name="connsiteY3" fmla="*/ 157734 h 171450"/>
                <a:gd name="connsiteX4" fmla="*/ 238351 w 266700"/>
                <a:gd name="connsiteY4" fmla="*/ 43339 h 171450"/>
                <a:gd name="connsiteX5" fmla="*/ 229970 w 266700"/>
                <a:gd name="connsiteY5" fmla="*/ 1238 h 171450"/>
                <a:gd name="connsiteX6" fmla="*/ 130052 w 266700"/>
                <a:gd name="connsiteY6" fmla="*/ 0 h 171450"/>
                <a:gd name="connsiteX7" fmla="*/ 128624 w 266700"/>
                <a:gd name="connsiteY7" fmla="*/ 282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171450">
                  <a:moveTo>
                    <a:pt x="128624" y="28289"/>
                  </a:moveTo>
                  <a:cubicBezTo>
                    <a:pt x="128624" y="28289"/>
                    <a:pt x="78046" y="61626"/>
                    <a:pt x="34516" y="73533"/>
                  </a:cubicBezTo>
                  <a:cubicBezTo>
                    <a:pt x="-8918" y="85439"/>
                    <a:pt x="-12347" y="139255"/>
                    <a:pt x="29849" y="142780"/>
                  </a:cubicBezTo>
                  <a:cubicBezTo>
                    <a:pt x="72045" y="146304"/>
                    <a:pt x="254258" y="195453"/>
                    <a:pt x="266736" y="157734"/>
                  </a:cubicBezTo>
                  <a:cubicBezTo>
                    <a:pt x="288929" y="90678"/>
                    <a:pt x="245305" y="73247"/>
                    <a:pt x="238351" y="43339"/>
                  </a:cubicBezTo>
                  <a:cubicBezTo>
                    <a:pt x="231398" y="13430"/>
                    <a:pt x="229970" y="1238"/>
                    <a:pt x="229970" y="1238"/>
                  </a:cubicBezTo>
                  <a:lnTo>
                    <a:pt x="130052" y="0"/>
                  </a:lnTo>
                  <a:lnTo>
                    <a:pt x="128624" y="28289"/>
                  </a:lnTo>
                  <a:close/>
                </a:path>
              </a:pathLst>
            </a:custGeom>
            <a:solidFill>
              <a:srgbClr val="00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6" name="Freeform: Shape 105">
              <a:extLst>
                <a:ext uri="{FF2B5EF4-FFF2-40B4-BE49-F238E27FC236}">
                  <a16:creationId xmlns:a16="http://schemas.microsoft.com/office/drawing/2014/main" id="{6AD40318-F38D-457B-8728-60F2C1C897C9}"/>
                </a:ext>
              </a:extLst>
            </p:cNvPr>
            <p:cNvSpPr/>
            <p:nvPr/>
          </p:nvSpPr>
          <p:spPr>
            <a:xfrm>
              <a:off x="4129109" y="7938409"/>
              <a:ext cx="1314450" cy="2952750"/>
            </a:xfrm>
            <a:custGeom>
              <a:avLst/>
              <a:gdLst>
                <a:gd name="connsiteX0" fmla="*/ 0 w 1314450"/>
                <a:gd name="connsiteY0" fmla="*/ 60674 h 2952750"/>
                <a:gd name="connsiteX1" fmla="*/ 59246 w 1314450"/>
                <a:gd name="connsiteY1" fmla="*/ 2961227 h 2952750"/>
                <a:gd name="connsiteX2" fmla="*/ 160306 w 1314450"/>
                <a:gd name="connsiteY2" fmla="*/ 2961227 h 2952750"/>
                <a:gd name="connsiteX3" fmla="*/ 575405 w 1314450"/>
                <a:gd name="connsiteY3" fmla="*/ 671131 h 2952750"/>
                <a:gd name="connsiteX4" fmla="*/ 859631 w 1314450"/>
                <a:gd name="connsiteY4" fmla="*/ 2961227 h 2952750"/>
                <a:gd name="connsiteX5" fmla="*/ 957072 w 1314450"/>
                <a:gd name="connsiteY5" fmla="*/ 2961227 h 2952750"/>
                <a:gd name="connsiteX6" fmla="*/ 1317212 w 1314450"/>
                <a:gd name="connsiteY6" fmla="*/ 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4450" h="2952750">
                  <a:moveTo>
                    <a:pt x="0" y="60674"/>
                  </a:moveTo>
                  <a:lnTo>
                    <a:pt x="59246" y="2961227"/>
                  </a:lnTo>
                  <a:lnTo>
                    <a:pt x="160306" y="2961227"/>
                  </a:lnTo>
                  <a:lnTo>
                    <a:pt x="575405" y="671131"/>
                  </a:lnTo>
                  <a:lnTo>
                    <a:pt x="859631" y="2961227"/>
                  </a:lnTo>
                  <a:lnTo>
                    <a:pt x="957072" y="2961227"/>
                  </a:lnTo>
                  <a:lnTo>
                    <a:pt x="1317212" y="0"/>
                  </a:lnTo>
                </a:path>
              </a:pathLst>
            </a:custGeom>
            <a:solidFill>
              <a:srgbClr val="080872"/>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7" name="Freeform: Shape 106">
              <a:extLst>
                <a:ext uri="{FF2B5EF4-FFF2-40B4-BE49-F238E27FC236}">
                  <a16:creationId xmlns:a16="http://schemas.microsoft.com/office/drawing/2014/main" id="{C103DF8A-65DD-4F7C-84B2-056095BB3B33}"/>
                </a:ext>
              </a:extLst>
            </p:cNvPr>
            <p:cNvSpPr/>
            <p:nvPr/>
          </p:nvSpPr>
          <p:spPr>
            <a:xfrm>
              <a:off x="4084647" y="6199953"/>
              <a:ext cx="1371600" cy="2076450"/>
            </a:xfrm>
            <a:custGeom>
              <a:avLst/>
              <a:gdLst>
                <a:gd name="connsiteX0" fmla="*/ 1282618 w 1371600"/>
                <a:gd name="connsiteY0" fmla="*/ 1940767 h 2076450"/>
                <a:gd name="connsiteX1" fmla="*/ 1133170 w 1371600"/>
                <a:gd name="connsiteY1" fmla="*/ 2027826 h 2076450"/>
                <a:gd name="connsiteX2" fmla="*/ 40081 w 1371600"/>
                <a:gd name="connsiteY2" fmla="*/ 1799131 h 2076450"/>
                <a:gd name="connsiteX3" fmla="*/ 20079 w 1371600"/>
                <a:gd name="connsiteY3" fmla="*/ 1749982 h 2076450"/>
                <a:gd name="connsiteX4" fmla="*/ 12173 w 1371600"/>
                <a:gd name="connsiteY4" fmla="*/ 1269064 h 2076450"/>
                <a:gd name="connsiteX5" fmla="*/ 60655 w 1371600"/>
                <a:gd name="connsiteY5" fmla="*/ 656988 h 2076450"/>
                <a:gd name="connsiteX6" fmla="*/ 332689 w 1371600"/>
                <a:gd name="connsiteY6" fmla="*/ 92632 h 2076450"/>
                <a:gd name="connsiteX7" fmla="*/ 934860 w 1371600"/>
                <a:gd name="connsiteY7" fmla="*/ 68343 h 2076450"/>
                <a:gd name="connsiteX8" fmla="*/ 935050 w 1371600"/>
                <a:gd name="connsiteY8" fmla="*/ 68438 h 2076450"/>
                <a:gd name="connsiteX9" fmla="*/ 1224325 w 1371600"/>
                <a:gd name="connsiteY9" fmla="*/ 366285 h 2076450"/>
                <a:gd name="connsiteX10" fmla="*/ 1363199 w 1371600"/>
                <a:gd name="connsiteY10" fmla="*/ 1136762 h 2076450"/>
                <a:gd name="connsiteX11" fmla="*/ 1369295 w 1371600"/>
                <a:gd name="connsiteY11" fmla="*/ 1223916 h 2076450"/>
                <a:gd name="connsiteX12" fmla="*/ 1282618 w 1371600"/>
                <a:gd name="connsiteY12" fmla="*/ 1940767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600" h="2076450">
                  <a:moveTo>
                    <a:pt x="1282618" y="1940767"/>
                  </a:moveTo>
                  <a:cubicBezTo>
                    <a:pt x="1250137" y="1975438"/>
                    <a:pt x="1198036" y="2004871"/>
                    <a:pt x="1133170" y="2027826"/>
                  </a:cubicBezTo>
                  <a:cubicBezTo>
                    <a:pt x="823703" y="2137840"/>
                    <a:pt x="221342" y="2102692"/>
                    <a:pt x="40081" y="1799131"/>
                  </a:cubicBezTo>
                  <a:cubicBezTo>
                    <a:pt x="32080" y="1785700"/>
                    <a:pt x="25508" y="1769222"/>
                    <a:pt x="20079" y="1749982"/>
                  </a:cubicBezTo>
                  <a:cubicBezTo>
                    <a:pt x="-7925" y="1649493"/>
                    <a:pt x="-2781" y="1473376"/>
                    <a:pt x="12173" y="1269064"/>
                  </a:cubicBezTo>
                  <a:cubicBezTo>
                    <a:pt x="26175" y="1076945"/>
                    <a:pt x="48940" y="859775"/>
                    <a:pt x="60655" y="656988"/>
                  </a:cubicBezTo>
                  <a:cubicBezTo>
                    <a:pt x="84373" y="247318"/>
                    <a:pt x="332689" y="92632"/>
                    <a:pt x="332689" y="92632"/>
                  </a:cubicBezTo>
                  <a:cubicBezTo>
                    <a:pt x="553669" y="-36242"/>
                    <a:pt x="768172" y="-17382"/>
                    <a:pt x="934860" y="68343"/>
                  </a:cubicBezTo>
                  <a:cubicBezTo>
                    <a:pt x="934955" y="68438"/>
                    <a:pt x="934955" y="68438"/>
                    <a:pt x="935050" y="68438"/>
                  </a:cubicBezTo>
                  <a:cubicBezTo>
                    <a:pt x="1070210" y="138066"/>
                    <a:pt x="1173937" y="251699"/>
                    <a:pt x="1224325" y="366285"/>
                  </a:cubicBezTo>
                  <a:cubicBezTo>
                    <a:pt x="1278522" y="489443"/>
                    <a:pt x="1337577" y="812436"/>
                    <a:pt x="1363199" y="1136762"/>
                  </a:cubicBezTo>
                  <a:cubicBezTo>
                    <a:pt x="1365580" y="1165909"/>
                    <a:pt x="1367581" y="1194960"/>
                    <a:pt x="1369295" y="1223916"/>
                  </a:cubicBezTo>
                  <a:cubicBezTo>
                    <a:pt x="1388440" y="1542908"/>
                    <a:pt x="1371867" y="1845708"/>
                    <a:pt x="1282618" y="1940767"/>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8" name="Freeform: Shape 107">
              <a:extLst>
                <a:ext uri="{FF2B5EF4-FFF2-40B4-BE49-F238E27FC236}">
                  <a16:creationId xmlns:a16="http://schemas.microsoft.com/office/drawing/2014/main" id="{562E9076-527E-417E-9942-966C2B90AAA6}"/>
                </a:ext>
              </a:extLst>
            </p:cNvPr>
            <p:cNvSpPr/>
            <p:nvPr/>
          </p:nvSpPr>
          <p:spPr>
            <a:xfrm>
              <a:off x="5018363" y="6267819"/>
              <a:ext cx="714375" cy="1152525"/>
            </a:xfrm>
            <a:custGeom>
              <a:avLst/>
              <a:gdLst>
                <a:gd name="connsiteX0" fmla="*/ 718280 w 714375"/>
                <a:gd name="connsiteY0" fmla="*/ 967454 h 1152525"/>
                <a:gd name="connsiteX1" fmla="*/ 648176 w 714375"/>
                <a:gd name="connsiteY1" fmla="*/ 1119664 h 1152525"/>
                <a:gd name="connsiteX2" fmla="*/ 435578 w 714375"/>
                <a:gd name="connsiteY2" fmla="*/ 1156049 h 1152525"/>
                <a:gd name="connsiteX3" fmla="*/ 389382 w 714375"/>
                <a:gd name="connsiteY3" fmla="*/ 1149477 h 1152525"/>
                <a:gd name="connsiteX4" fmla="*/ 358807 w 714375"/>
                <a:gd name="connsiteY4" fmla="*/ 1059180 h 1152525"/>
                <a:gd name="connsiteX5" fmla="*/ 0 w 714375"/>
                <a:gd name="connsiteY5" fmla="*/ 0 h 1152525"/>
                <a:gd name="connsiteX6" fmla="*/ 1143 w 714375"/>
                <a:gd name="connsiteY6" fmla="*/ 476 h 1152525"/>
                <a:gd name="connsiteX7" fmla="*/ 1333 w 714375"/>
                <a:gd name="connsiteY7" fmla="*/ 571 h 1152525"/>
                <a:gd name="connsiteX8" fmla="*/ 582549 w 714375"/>
                <a:gd name="connsiteY8" fmla="*/ 431006 h 1152525"/>
                <a:gd name="connsiteX9" fmla="*/ 718280 w 714375"/>
                <a:gd name="connsiteY9" fmla="*/ 9674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4375" h="1152525">
                  <a:moveTo>
                    <a:pt x="718280" y="967454"/>
                  </a:moveTo>
                  <a:cubicBezTo>
                    <a:pt x="709993" y="1042607"/>
                    <a:pt x="685038" y="1096899"/>
                    <a:pt x="648176" y="1119664"/>
                  </a:cubicBezTo>
                  <a:cubicBezTo>
                    <a:pt x="580834" y="1161383"/>
                    <a:pt x="489775" y="1161002"/>
                    <a:pt x="435578" y="1156049"/>
                  </a:cubicBezTo>
                  <a:cubicBezTo>
                    <a:pt x="407575" y="1153382"/>
                    <a:pt x="389382" y="1149477"/>
                    <a:pt x="389382" y="1149477"/>
                  </a:cubicBezTo>
                  <a:lnTo>
                    <a:pt x="358807" y="1059180"/>
                  </a:lnTo>
                  <a:lnTo>
                    <a:pt x="0" y="0"/>
                  </a:lnTo>
                  <a:cubicBezTo>
                    <a:pt x="0" y="0"/>
                    <a:pt x="381" y="191"/>
                    <a:pt x="1143" y="476"/>
                  </a:cubicBezTo>
                  <a:cubicBezTo>
                    <a:pt x="1238" y="571"/>
                    <a:pt x="1238" y="571"/>
                    <a:pt x="1333" y="571"/>
                  </a:cubicBezTo>
                  <a:cubicBezTo>
                    <a:pt x="28480" y="13144"/>
                    <a:pt x="464344" y="216979"/>
                    <a:pt x="582549" y="431006"/>
                  </a:cubicBezTo>
                  <a:cubicBezTo>
                    <a:pt x="696182" y="636365"/>
                    <a:pt x="733044" y="834580"/>
                    <a:pt x="718280" y="967454"/>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9" name="Freeform: Shape 108">
              <a:extLst>
                <a:ext uri="{FF2B5EF4-FFF2-40B4-BE49-F238E27FC236}">
                  <a16:creationId xmlns:a16="http://schemas.microsoft.com/office/drawing/2014/main" id="{0ECDA374-1FEA-44C6-8BFD-94B41E86849B}"/>
                </a:ext>
              </a:extLst>
            </p:cNvPr>
            <p:cNvSpPr/>
            <p:nvPr/>
          </p:nvSpPr>
          <p:spPr>
            <a:xfrm>
              <a:off x="3176991" y="6292584"/>
              <a:ext cx="1238250" cy="1314450"/>
            </a:xfrm>
            <a:custGeom>
              <a:avLst/>
              <a:gdLst>
                <a:gd name="connsiteX0" fmla="*/ 1244727 w 1238250"/>
                <a:gd name="connsiteY0" fmla="*/ 0 h 1314450"/>
                <a:gd name="connsiteX1" fmla="*/ 1157002 w 1238250"/>
                <a:gd name="connsiteY1" fmla="*/ 716471 h 1314450"/>
                <a:gd name="connsiteX2" fmla="*/ 701326 w 1238250"/>
                <a:gd name="connsiteY2" fmla="*/ 1312355 h 1314450"/>
                <a:gd name="connsiteX3" fmla="*/ 587312 w 1238250"/>
                <a:gd name="connsiteY3" fmla="*/ 1308068 h 1314450"/>
                <a:gd name="connsiteX4" fmla="*/ 0 w 1238250"/>
                <a:gd name="connsiteY4" fmla="*/ 595884 h 1314450"/>
                <a:gd name="connsiteX5" fmla="*/ 107347 w 1238250"/>
                <a:gd name="connsiteY5" fmla="*/ 510445 h 1314450"/>
                <a:gd name="connsiteX6" fmla="*/ 714375 w 1238250"/>
                <a:gd name="connsiteY6" fmla="*/ 619982 h 1314450"/>
                <a:gd name="connsiteX7" fmla="*/ 1244727 w 1238250"/>
                <a:gd name="connsiteY7" fmla="*/ 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0" h="1314450">
                  <a:moveTo>
                    <a:pt x="1244727" y="0"/>
                  </a:moveTo>
                  <a:lnTo>
                    <a:pt x="1157002" y="716471"/>
                  </a:lnTo>
                  <a:cubicBezTo>
                    <a:pt x="1157002" y="716471"/>
                    <a:pt x="1012508" y="1262920"/>
                    <a:pt x="701326" y="1312355"/>
                  </a:cubicBezTo>
                  <a:cubicBezTo>
                    <a:pt x="665512" y="1317974"/>
                    <a:pt x="627507" y="1317117"/>
                    <a:pt x="587312" y="1308068"/>
                  </a:cubicBezTo>
                  <a:cubicBezTo>
                    <a:pt x="197263" y="1220438"/>
                    <a:pt x="0" y="595884"/>
                    <a:pt x="0" y="595884"/>
                  </a:cubicBezTo>
                  <a:lnTo>
                    <a:pt x="107347" y="510445"/>
                  </a:lnTo>
                  <a:cubicBezTo>
                    <a:pt x="107347" y="510445"/>
                    <a:pt x="620173" y="1104329"/>
                    <a:pt x="714375" y="619982"/>
                  </a:cubicBezTo>
                  <a:cubicBezTo>
                    <a:pt x="808577" y="135731"/>
                    <a:pt x="1244727" y="0"/>
                    <a:pt x="1244727" y="0"/>
                  </a:cubicBezTo>
                  <a:close/>
                </a:path>
              </a:pathLst>
            </a:custGeom>
            <a:solidFill>
              <a:srgbClr val="FF2D5E"/>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0" name="Freeform: Shape 109">
              <a:extLst>
                <a:ext uri="{FF2B5EF4-FFF2-40B4-BE49-F238E27FC236}">
                  <a16:creationId xmlns:a16="http://schemas.microsoft.com/office/drawing/2014/main" id="{85B75396-86D1-44CC-8B5F-8722F607DA5E}"/>
                </a:ext>
              </a:extLst>
            </p:cNvPr>
            <p:cNvSpPr/>
            <p:nvPr/>
          </p:nvSpPr>
          <p:spPr>
            <a:xfrm>
              <a:off x="4089028" y="7009055"/>
              <a:ext cx="238125" cy="933450"/>
            </a:xfrm>
            <a:custGeom>
              <a:avLst/>
              <a:gdLst>
                <a:gd name="connsiteX0" fmla="*/ 244964 w 238125"/>
                <a:gd name="connsiteY0" fmla="*/ 0 h 933450"/>
                <a:gd name="connsiteX1" fmla="*/ 20079 w 238125"/>
                <a:gd name="connsiteY1" fmla="*/ 940880 h 933450"/>
                <a:gd name="connsiteX2" fmla="*/ 12173 w 238125"/>
                <a:gd name="connsiteY2" fmla="*/ 459962 h 933450"/>
                <a:gd name="connsiteX3" fmla="*/ 244964 w 238125"/>
                <a:gd name="connsiteY3" fmla="*/ 0 h 933450"/>
              </a:gdLst>
              <a:ahLst/>
              <a:cxnLst>
                <a:cxn ang="0">
                  <a:pos x="connsiteX0" y="connsiteY0"/>
                </a:cxn>
                <a:cxn ang="0">
                  <a:pos x="connsiteX1" y="connsiteY1"/>
                </a:cxn>
                <a:cxn ang="0">
                  <a:pos x="connsiteX2" y="connsiteY2"/>
                </a:cxn>
                <a:cxn ang="0">
                  <a:pos x="connsiteX3" y="connsiteY3"/>
                </a:cxn>
              </a:cxnLst>
              <a:rect l="l" t="t" r="r" b="b"/>
              <a:pathLst>
                <a:path w="238125" h="933450">
                  <a:moveTo>
                    <a:pt x="244964" y="0"/>
                  </a:moveTo>
                  <a:cubicBezTo>
                    <a:pt x="244964" y="0"/>
                    <a:pt x="219913" y="754666"/>
                    <a:pt x="20079" y="940880"/>
                  </a:cubicBezTo>
                  <a:cubicBezTo>
                    <a:pt x="-7925" y="840391"/>
                    <a:pt x="-2781" y="664273"/>
                    <a:pt x="12173" y="459962"/>
                  </a:cubicBezTo>
                  <a:cubicBezTo>
                    <a:pt x="170193" y="282892"/>
                    <a:pt x="244964" y="0"/>
                    <a:pt x="244964" y="0"/>
                  </a:cubicBez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1" name="Freeform: Shape 110">
              <a:extLst>
                <a:ext uri="{FF2B5EF4-FFF2-40B4-BE49-F238E27FC236}">
                  <a16:creationId xmlns:a16="http://schemas.microsoft.com/office/drawing/2014/main" id="{D5E425F7-1320-4529-B75B-49B2EC987BFA}"/>
                </a:ext>
              </a:extLst>
            </p:cNvPr>
            <p:cNvSpPr/>
            <p:nvPr/>
          </p:nvSpPr>
          <p:spPr>
            <a:xfrm>
              <a:off x="5217817" y="7235274"/>
              <a:ext cx="514350" cy="990600"/>
            </a:xfrm>
            <a:custGeom>
              <a:avLst/>
              <a:gdLst>
                <a:gd name="connsiteX0" fmla="*/ 518827 w 514350"/>
                <a:gd name="connsiteY0" fmla="*/ 0 h 990600"/>
                <a:gd name="connsiteX1" fmla="*/ 448723 w 514350"/>
                <a:gd name="connsiteY1" fmla="*/ 152209 h 990600"/>
                <a:gd name="connsiteX2" fmla="*/ 236125 w 514350"/>
                <a:gd name="connsiteY2" fmla="*/ 188595 h 990600"/>
                <a:gd name="connsiteX3" fmla="*/ 149447 w 514350"/>
                <a:gd name="connsiteY3" fmla="*/ 905446 h 990600"/>
                <a:gd name="connsiteX4" fmla="*/ 0 w 514350"/>
                <a:gd name="connsiteY4" fmla="*/ 992505 h 990600"/>
                <a:gd name="connsiteX5" fmla="*/ 121539 w 514350"/>
                <a:gd name="connsiteY5" fmla="*/ 714661 h 990600"/>
                <a:gd name="connsiteX6" fmla="*/ 121539 w 514350"/>
                <a:gd name="connsiteY6" fmla="*/ 81439 h 990600"/>
                <a:gd name="connsiteX7" fmla="*/ 159353 w 514350"/>
                <a:gd name="connsiteY7" fmla="*/ 91726 h 990600"/>
                <a:gd name="connsiteX8" fmla="*/ 230029 w 514350"/>
                <a:gd name="connsiteY8" fmla="*/ 101441 h 990600"/>
                <a:gd name="connsiteX9" fmla="*/ 518827 w 514350"/>
                <a:gd name="connsiteY9"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 h="990600">
                  <a:moveTo>
                    <a:pt x="518827" y="0"/>
                  </a:moveTo>
                  <a:cubicBezTo>
                    <a:pt x="510540" y="75152"/>
                    <a:pt x="485584" y="129445"/>
                    <a:pt x="448723" y="152209"/>
                  </a:cubicBezTo>
                  <a:cubicBezTo>
                    <a:pt x="381381" y="193929"/>
                    <a:pt x="290322" y="193548"/>
                    <a:pt x="236125" y="188595"/>
                  </a:cubicBezTo>
                  <a:cubicBezTo>
                    <a:pt x="255270" y="507587"/>
                    <a:pt x="238696" y="810387"/>
                    <a:pt x="149447" y="905446"/>
                  </a:cubicBezTo>
                  <a:cubicBezTo>
                    <a:pt x="116967" y="940118"/>
                    <a:pt x="64865" y="969550"/>
                    <a:pt x="0" y="992505"/>
                  </a:cubicBezTo>
                  <a:cubicBezTo>
                    <a:pt x="73152" y="914019"/>
                    <a:pt x="72200" y="878015"/>
                    <a:pt x="121539" y="714661"/>
                  </a:cubicBezTo>
                  <a:cubicBezTo>
                    <a:pt x="171259" y="549593"/>
                    <a:pt x="121539" y="81439"/>
                    <a:pt x="121539" y="81439"/>
                  </a:cubicBezTo>
                  <a:cubicBezTo>
                    <a:pt x="134398" y="85534"/>
                    <a:pt x="146971" y="88963"/>
                    <a:pt x="159353" y="91726"/>
                  </a:cubicBezTo>
                  <a:cubicBezTo>
                    <a:pt x="183928" y="97250"/>
                    <a:pt x="207454" y="100298"/>
                    <a:pt x="230029" y="101441"/>
                  </a:cubicBezTo>
                  <a:cubicBezTo>
                    <a:pt x="387286" y="109156"/>
                    <a:pt x="495205" y="21241"/>
                    <a:pt x="518827" y="0"/>
                  </a:cubicBezTo>
                  <a:close/>
                </a:path>
              </a:pathLst>
            </a:custGeom>
            <a:solidFill>
              <a:srgbClr val="EA114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2" name="Freeform: Shape 111">
              <a:extLst>
                <a:ext uri="{FF2B5EF4-FFF2-40B4-BE49-F238E27FC236}">
                  <a16:creationId xmlns:a16="http://schemas.microsoft.com/office/drawing/2014/main" id="{194E3928-587E-41CA-8256-D7FEF709654B}"/>
                </a:ext>
              </a:extLst>
            </p:cNvPr>
            <p:cNvSpPr/>
            <p:nvPr/>
          </p:nvSpPr>
          <p:spPr>
            <a:xfrm>
              <a:off x="3078021" y="6598594"/>
              <a:ext cx="152400" cy="238125"/>
            </a:xfrm>
            <a:custGeom>
              <a:avLst/>
              <a:gdLst>
                <a:gd name="connsiteX0" fmla="*/ 5720 w 152400"/>
                <a:gd name="connsiteY0" fmla="*/ 2695 h 238125"/>
                <a:gd name="connsiteX1" fmla="*/ 5720 w 152400"/>
                <a:gd name="connsiteY1" fmla="*/ 2695 h 238125"/>
                <a:gd name="connsiteX2" fmla="*/ 20007 w 152400"/>
                <a:gd name="connsiteY2" fmla="*/ 2314 h 238125"/>
                <a:gd name="connsiteX3" fmla="*/ 141546 w 152400"/>
                <a:gd name="connsiteY3" fmla="*/ 120805 h 238125"/>
                <a:gd name="connsiteX4" fmla="*/ 150881 w 152400"/>
                <a:gd name="connsiteY4" fmla="*/ 148047 h 238125"/>
                <a:gd name="connsiteX5" fmla="*/ 124211 w 152400"/>
                <a:gd name="connsiteY5" fmla="*/ 221485 h 238125"/>
                <a:gd name="connsiteX6" fmla="*/ 77062 w 152400"/>
                <a:gd name="connsiteY6" fmla="*/ 241106 h 238125"/>
                <a:gd name="connsiteX7" fmla="*/ 100 w 152400"/>
                <a:gd name="connsiteY7" fmla="*/ 138141 h 238125"/>
                <a:gd name="connsiteX8" fmla="*/ 46868 w 152400"/>
                <a:gd name="connsiteY8" fmla="*/ 82896 h 238125"/>
                <a:gd name="connsiteX9" fmla="*/ 1910 w 152400"/>
                <a:gd name="connsiteY9" fmla="*/ 14697 h 238125"/>
                <a:gd name="connsiteX10" fmla="*/ 5720 w 152400"/>
                <a:gd name="connsiteY10" fmla="*/ 269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00" h="238125">
                  <a:moveTo>
                    <a:pt x="5720" y="2695"/>
                  </a:moveTo>
                  <a:lnTo>
                    <a:pt x="5720" y="2695"/>
                  </a:lnTo>
                  <a:cubicBezTo>
                    <a:pt x="9815" y="-734"/>
                    <a:pt x="15721" y="-924"/>
                    <a:pt x="20007" y="2314"/>
                  </a:cubicBezTo>
                  <a:cubicBezTo>
                    <a:pt x="45248" y="21364"/>
                    <a:pt x="127735" y="85468"/>
                    <a:pt x="141546" y="120805"/>
                  </a:cubicBezTo>
                  <a:cubicBezTo>
                    <a:pt x="145356" y="130521"/>
                    <a:pt x="148404" y="139760"/>
                    <a:pt x="150881" y="148047"/>
                  </a:cubicBezTo>
                  <a:cubicBezTo>
                    <a:pt x="159072" y="175669"/>
                    <a:pt x="148309" y="205578"/>
                    <a:pt x="124211" y="221485"/>
                  </a:cubicBezTo>
                  <a:cubicBezTo>
                    <a:pt x="108018" y="232153"/>
                    <a:pt x="89825" y="241773"/>
                    <a:pt x="77062" y="241106"/>
                  </a:cubicBezTo>
                  <a:cubicBezTo>
                    <a:pt x="48773" y="239677"/>
                    <a:pt x="-2567" y="187480"/>
                    <a:pt x="100" y="138141"/>
                  </a:cubicBezTo>
                  <a:cubicBezTo>
                    <a:pt x="1814" y="105565"/>
                    <a:pt x="46868" y="82896"/>
                    <a:pt x="46868" y="82896"/>
                  </a:cubicBezTo>
                  <a:lnTo>
                    <a:pt x="1910" y="14697"/>
                  </a:lnTo>
                  <a:cubicBezTo>
                    <a:pt x="767" y="10220"/>
                    <a:pt x="2195" y="5553"/>
                    <a:pt x="5720" y="2695"/>
                  </a:cubicBezTo>
                  <a:close/>
                </a:path>
              </a:pathLst>
            </a:custGeom>
            <a:solidFill>
              <a:srgbClr val="FFB2BA"/>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59" name="Group 158">
            <a:extLst>
              <a:ext uri="{FF2B5EF4-FFF2-40B4-BE49-F238E27FC236}">
                <a16:creationId xmlns:a16="http://schemas.microsoft.com/office/drawing/2014/main" id="{1107D451-DD8F-4525-B76C-E0D4DCE219FC}"/>
              </a:ext>
            </a:extLst>
          </p:cNvPr>
          <p:cNvGrpSpPr/>
          <p:nvPr/>
        </p:nvGrpSpPr>
        <p:grpSpPr>
          <a:xfrm>
            <a:off x="9599997" y="2935883"/>
            <a:ext cx="1932169" cy="3368232"/>
            <a:chOff x="15073332" y="5598080"/>
            <a:chExt cx="3864841" cy="6737341"/>
          </a:xfrm>
        </p:grpSpPr>
        <p:sp>
          <p:nvSpPr>
            <p:cNvPr id="116" name="Freeform: Shape 115">
              <a:extLst>
                <a:ext uri="{FF2B5EF4-FFF2-40B4-BE49-F238E27FC236}">
                  <a16:creationId xmlns:a16="http://schemas.microsoft.com/office/drawing/2014/main" id="{B982E550-59D0-4036-A5EB-B997103A08D3}"/>
                </a:ext>
              </a:extLst>
            </p:cNvPr>
            <p:cNvSpPr/>
            <p:nvPr/>
          </p:nvSpPr>
          <p:spPr>
            <a:xfrm>
              <a:off x="16826429" y="5801452"/>
              <a:ext cx="165118" cy="6533969"/>
            </a:xfrm>
            <a:custGeom>
              <a:avLst/>
              <a:gdLst>
                <a:gd name="connsiteX0" fmla="*/ 0 w 165118"/>
                <a:gd name="connsiteY0" fmla="*/ 6543930 h 6533968"/>
                <a:gd name="connsiteX1" fmla="*/ 86388 w 165118"/>
                <a:gd name="connsiteY1" fmla="*/ 0 h 6533968"/>
                <a:gd name="connsiteX2" fmla="*/ 166345 w 165118"/>
                <a:gd name="connsiteY2" fmla="*/ 1056 h 6533968"/>
                <a:gd name="connsiteX3" fmla="*/ 79956 w 165118"/>
                <a:gd name="connsiteY3" fmla="*/ 6544985 h 6533968"/>
              </a:gdLst>
              <a:ahLst/>
              <a:cxnLst>
                <a:cxn ang="0">
                  <a:pos x="connsiteX0" y="connsiteY0"/>
                </a:cxn>
                <a:cxn ang="0">
                  <a:pos x="connsiteX1" y="connsiteY1"/>
                </a:cxn>
                <a:cxn ang="0">
                  <a:pos x="connsiteX2" y="connsiteY2"/>
                </a:cxn>
                <a:cxn ang="0">
                  <a:pos x="connsiteX3" y="connsiteY3"/>
                </a:cxn>
              </a:cxnLst>
              <a:rect l="l" t="t" r="r" b="b"/>
              <a:pathLst>
                <a:path w="165118" h="6533968">
                  <a:moveTo>
                    <a:pt x="0" y="6543930"/>
                  </a:moveTo>
                  <a:lnTo>
                    <a:pt x="86388" y="0"/>
                  </a:lnTo>
                  <a:lnTo>
                    <a:pt x="166345" y="1056"/>
                  </a:lnTo>
                  <a:lnTo>
                    <a:pt x="79956" y="6544985"/>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17" name="Freeform: Shape 116">
              <a:extLst>
                <a:ext uri="{FF2B5EF4-FFF2-40B4-BE49-F238E27FC236}">
                  <a16:creationId xmlns:a16="http://schemas.microsoft.com/office/drawing/2014/main" id="{79D1FCA4-045B-4DF4-96CF-AF7965186647}"/>
                </a:ext>
              </a:extLst>
            </p:cNvPr>
            <p:cNvSpPr/>
            <p:nvPr/>
          </p:nvSpPr>
          <p:spPr>
            <a:xfrm>
              <a:off x="18773055" y="5801345"/>
              <a:ext cx="165118" cy="6533969"/>
            </a:xfrm>
            <a:custGeom>
              <a:avLst/>
              <a:gdLst>
                <a:gd name="connsiteX0" fmla="*/ 0 w 165118"/>
                <a:gd name="connsiteY0" fmla="*/ 1056 h 6533968"/>
                <a:gd name="connsiteX1" fmla="*/ 79956 w 165118"/>
                <a:gd name="connsiteY1" fmla="*/ 0 h 6533968"/>
                <a:gd name="connsiteX2" fmla="*/ 166345 w 165118"/>
                <a:gd name="connsiteY2" fmla="*/ 6543930 h 6533968"/>
                <a:gd name="connsiteX3" fmla="*/ 86388 w 165118"/>
                <a:gd name="connsiteY3" fmla="*/ 6544985 h 6533968"/>
              </a:gdLst>
              <a:ahLst/>
              <a:cxnLst>
                <a:cxn ang="0">
                  <a:pos x="connsiteX0" y="connsiteY0"/>
                </a:cxn>
                <a:cxn ang="0">
                  <a:pos x="connsiteX1" y="connsiteY1"/>
                </a:cxn>
                <a:cxn ang="0">
                  <a:pos x="connsiteX2" y="connsiteY2"/>
                </a:cxn>
                <a:cxn ang="0">
                  <a:pos x="connsiteX3" y="connsiteY3"/>
                </a:cxn>
              </a:cxnLst>
              <a:rect l="l" t="t" r="r" b="b"/>
              <a:pathLst>
                <a:path w="165118" h="6533968">
                  <a:moveTo>
                    <a:pt x="0" y="1056"/>
                  </a:moveTo>
                  <a:lnTo>
                    <a:pt x="79956" y="0"/>
                  </a:lnTo>
                  <a:lnTo>
                    <a:pt x="166345" y="6543930"/>
                  </a:lnTo>
                  <a:lnTo>
                    <a:pt x="86388" y="6544985"/>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18" name="Freeform: Shape 117">
              <a:extLst>
                <a:ext uri="{FF2B5EF4-FFF2-40B4-BE49-F238E27FC236}">
                  <a16:creationId xmlns:a16="http://schemas.microsoft.com/office/drawing/2014/main" id="{3E18D656-184A-4596-9155-46053208351E}"/>
                </a:ext>
              </a:extLst>
            </p:cNvPr>
            <p:cNvSpPr/>
            <p:nvPr/>
          </p:nvSpPr>
          <p:spPr>
            <a:xfrm>
              <a:off x="16943503" y="6468781"/>
              <a:ext cx="1875273" cy="70765"/>
            </a:xfrm>
            <a:custGeom>
              <a:avLst/>
              <a:gdLst>
                <a:gd name="connsiteX0" fmla="*/ 0 w 1875272"/>
                <a:gd name="connsiteY0" fmla="*/ 0 h 70765"/>
                <a:gd name="connsiteX1" fmla="*/ 1878929 w 1875272"/>
                <a:gd name="connsiteY1" fmla="*/ 0 h 70765"/>
                <a:gd name="connsiteX2" fmla="*/ 1878929 w 1875272"/>
                <a:gd name="connsiteY2" fmla="*/ 79964 h 70765"/>
                <a:gd name="connsiteX3" fmla="*/ 0 w 1875272"/>
                <a:gd name="connsiteY3" fmla="*/ 79964 h 70765"/>
              </a:gdLst>
              <a:ahLst/>
              <a:cxnLst>
                <a:cxn ang="0">
                  <a:pos x="connsiteX0" y="connsiteY0"/>
                </a:cxn>
                <a:cxn ang="0">
                  <a:pos x="connsiteX1" y="connsiteY1"/>
                </a:cxn>
                <a:cxn ang="0">
                  <a:pos x="connsiteX2" y="connsiteY2"/>
                </a:cxn>
                <a:cxn ang="0">
                  <a:pos x="connsiteX3" y="connsiteY3"/>
                </a:cxn>
              </a:cxnLst>
              <a:rect l="l" t="t" r="r" b="b"/>
              <a:pathLst>
                <a:path w="1875272" h="70765">
                  <a:moveTo>
                    <a:pt x="0" y="0"/>
                  </a:moveTo>
                  <a:lnTo>
                    <a:pt x="1878929" y="0"/>
                  </a:lnTo>
                  <a:lnTo>
                    <a:pt x="1878929" y="79964"/>
                  </a:lnTo>
                  <a:lnTo>
                    <a:pt x="0" y="79964"/>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19" name="Freeform: Shape 118">
              <a:extLst>
                <a:ext uri="{FF2B5EF4-FFF2-40B4-BE49-F238E27FC236}">
                  <a16:creationId xmlns:a16="http://schemas.microsoft.com/office/drawing/2014/main" id="{8A8184BD-DF3E-496C-ABB0-A754B3903BC0}"/>
                </a:ext>
              </a:extLst>
            </p:cNvPr>
            <p:cNvSpPr/>
            <p:nvPr/>
          </p:nvSpPr>
          <p:spPr>
            <a:xfrm>
              <a:off x="16912367" y="5805242"/>
              <a:ext cx="1934244" cy="70765"/>
            </a:xfrm>
            <a:custGeom>
              <a:avLst/>
              <a:gdLst>
                <a:gd name="connsiteX0" fmla="*/ 0 w 1934243"/>
                <a:gd name="connsiteY0" fmla="*/ 0 h 70765"/>
                <a:gd name="connsiteX1" fmla="*/ 1941202 w 1934243"/>
                <a:gd name="connsiteY1" fmla="*/ 0 h 70765"/>
                <a:gd name="connsiteX2" fmla="*/ 1941202 w 1934243"/>
                <a:gd name="connsiteY2" fmla="*/ 79964 h 70765"/>
                <a:gd name="connsiteX3" fmla="*/ 0 w 1934243"/>
                <a:gd name="connsiteY3" fmla="*/ 79964 h 70765"/>
              </a:gdLst>
              <a:ahLst/>
              <a:cxnLst>
                <a:cxn ang="0">
                  <a:pos x="connsiteX0" y="connsiteY0"/>
                </a:cxn>
                <a:cxn ang="0">
                  <a:pos x="connsiteX1" y="connsiteY1"/>
                </a:cxn>
                <a:cxn ang="0">
                  <a:pos x="connsiteX2" y="connsiteY2"/>
                </a:cxn>
                <a:cxn ang="0">
                  <a:pos x="connsiteX3" y="connsiteY3"/>
                </a:cxn>
              </a:cxnLst>
              <a:rect l="l" t="t" r="r" b="b"/>
              <a:pathLst>
                <a:path w="1934243" h="70765">
                  <a:moveTo>
                    <a:pt x="0" y="0"/>
                  </a:moveTo>
                  <a:lnTo>
                    <a:pt x="1941202" y="0"/>
                  </a:lnTo>
                  <a:lnTo>
                    <a:pt x="1941202" y="79964"/>
                  </a:lnTo>
                  <a:lnTo>
                    <a:pt x="0" y="79964"/>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0" name="Freeform: Shape 119">
              <a:extLst>
                <a:ext uri="{FF2B5EF4-FFF2-40B4-BE49-F238E27FC236}">
                  <a16:creationId xmlns:a16="http://schemas.microsoft.com/office/drawing/2014/main" id="{97BA738B-D5F0-494F-A6F4-FA88A1184F34}"/>
                </a:ext>
              </a:extLst>
            </p:cNvPr>
            <p:cNvSpPr/>
            <p:nvPr/>
          </p:nvSpPr>
          <p:spPr>
            <a:xfrm>
              <a:off x="16943503" y="7516339"/>
              <a:ext cx="1875273" cy="70765"/>
            </a:xfrm>
            <a:custGeom>
              <a:avLst/>
              <a:gdLst>
                <a:gd name="connsiteX0" fmla="*/ 0 w 1875272"/>
                <a:gd name="connsiteY0" fmla="*/ 0 h 70765"/>
                <a:gd name="connsiteX1" fmla="*/ 1878929 w 1875272"/>
                <a:gd name="connsiteY1" fmla="*/ 0 h 70765"/>
                <a:gd name="connsiteX2" fmla="*/ 1878929 w 1875272"/>
                <a:gd name="connsiteY2" fmla="*/ 79964 h 70765"/>
                <a:gd name="connsiteX3" fmla="*/ 0 w 1875272"/>
                <a:gd name="connsiteY3" fmla="*/ 79964 h 70765"/>
              </a:gdLst>
              <a:ahLst/>
              <a:cxnLst>
                <a:cxn ang="0">
                  <a:pos x="connsiteX0" y="connsiteY0"/>
                </a:cxn>
                <a:cxn ang="0">
                  <a:pos x="connsiteX1" y="connsiteY1"/>
                </a:cxn>
                <a:cxn ang="0">
                  <a:pos x="connsiteX2" y="connsiteY2"/>
                </a:cxn>
                <a:cxn ang="0">
                  <a:pos x="connsiteX3" y="connsiteY3"/>
                </a:cxn>
              </a:cxnLst>
              <a:rect l="l" t="t" r="r" b="b"/>
              <a:pathLst>
                <a:path w="1875272" h="70765">
                  <a:moveTo>
                    <a:pt x="0" y="0"/>
                  </a:moveTo>
                  <a:lnTo>
                    <a:pt x="1878929" y="0"/>
                  </a:lnTo>
                  <a:lnTo>
                    <a:pt x="1878929" y="79964"/>
                  </a:lnTo>
                  <a:lnTo>
                    <a:pt x="0" y="79964"/>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1" name="Freeform: Shape 120">
              <a:extLst>
                <a:ext uri="{FF2B5EF4-FFF2-40B4-BE49-F238E27FC236}">
                  <a16:creationId xmlns:a16="http://schemas.microsoft.com/office/drawing/2014/main" id="{1F9AE161-128A-4942-9919-4BC164D0A991}"/>
                </a:ext>
              </a:extLst>
            </p:cNvPr>
            <p:cNvSpPr/>
            <p:nvPr/>
          </p:nvSpPr>
          <p:spPr>
            <a:xfrm>
              <a:off x="16943503" y="8564015"/>
              <a:ext cx="1875273" cy="70765"/>
            </a:xfrm>
            <a:custGeom>
              <a:avLst/>
              <a:gdLst>
                <a:gd name="connsiteX0" fmla="*/ 0 w 1875272"/>
                <a:gd name="connsiteY0" fmla="*/ 0 h 70765"/>
                <a:gd name="connsiteX1" fmla="*/ 1878929 w 1875272"/>
                <a:gd name="connsiteY1" fmla="*/ 0 h 70765"/>
                <a:gd name="connsiteX2" fmla="*/ 1878929 w 1875272"/>
                <a:gd name="connsiteY2" fmla="*/ 79964 h 70765"/>
                <a:gd name="connsiteX3" fmla="*/ 0 w 1875272"/>
                <a:gd name="connsiteY3" fmla="*/ 79964 h 70765"/>
              </a:gdLst>
              <a:ahLst/>
              <a:cxnLst>
                <a:cxn ang="0">
                  <a:pos x="connsiteX0" y="connsiteY0"/>
                </a:cxn>
                <a:cxn ang="0">
                  <a:pos x="connsiteX1" y="connsiteY1"/>
                </a:cxn>
                <a:cxn ang="0">
                  <a:pos x="connsiteX2" y="connsiteY2"/>
                </a:cxn>
                <a:cxn ang="0">
                  <a:pos x="connsiteX3" y="connsiteY3"/>
                </a:cxn>
              </a:cxnLst>
              <a:rect l="l" t="t" r="r" b="b"/>
              <a:pathLst>
                <a:path w="1875272" h="70765">
                  <a:moveTo>
                    <a:pt x="0" y="0"/>
                  </a:moveTo>
                  <a:lnTo>
                    <a:pt x="1878929" y="0"/>
                  </a:lnTo>
                  <a:lnTo>
                    <a:pt x="1878929" y="79964"/>
                  </a:lnTo>
                  <a:lnTo>
                    <a:pt x="0" y="79964"/>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2" name="Freeform: Shape 121">
              <a:extLst>
                <a:ext uri="{FF2B5EF4-FFF2-40B4-BE49-F238E27FC236}">
                  <a16:creationId xmlns:a16="http://schemas.microsoft.com/office/drawing/2014/main" id="{0BD4A7C3-A79F-4FBC-B63C-031591598873}"/>
                </a:ext>
              </a:extLst>
            </p:cNvPr>
            <p:cNvSpPr/>
            <p:nvPr/>
          </p:nvSpPr>
          <p:spPr>
            <a:xfrm>
              <a:off x="16909772" y="9611573"/>
              <a:ext cx="1946038" cy="70765"/>
            </a:xfrm>
            <a:custGeom>
              <a:avLst/>
              <a:gdLst>
                <a:gd name="connsiteX0" fmla="*/ 0 w 1946037"/>
                <a:gd name="connsiteY0" fmla="*/ 0 h 70765"/>
                <a:gd name="connsiteX1" fmla="*/ 1946509 w 1946037"/>
                <a:gd name="connsiteY1" fmla="*/ 0 h 70765"/>
                <a:gd name="connsiteX2" fmla="*/ 1946509 w 1946037"/>
                <a:gd name="connsiteY2" fmla="*/ 79965 h 70765"/>
                <a:gd name="connsiteX3" fmla="*/ 0 w 1946037"/>
                <a:gd name="connsiteY3" fmla="*/ 79965 h 70765"/>
              </a:gdLst>
              <a:ahLst/>
              <a:cxnLst>
                <a:cxn ang="0">
                  <a:pos x="connsiteX0" y="connsiteY0"/>
                </a:cxn>
                <a:cxn ang="0">
                  <a:pos x="connsiteX1" y="connsiteY1"/>
                </a:cxn>
                <a:cxn ang="0">
                  <a:pos x="connsiteX2" y="connsiteY2"/>
                </a:cxn>
                <a:cxn ang="0">
                  <a:pos x="connsiteX3" y="connsiteY3"/>
                </a:cxn>
              </a:cxnLst>
              <a:rect l="l" t="t" r="r" b="b"/>
              <a:pathLst>
                <a:path w="1946037" h="70765">
                  <a:moveTo>
                    <a:pt x="0" y="0"/>
                  </a:moveTo>
                  <a:lnTo>
                    <a:pt x="1946509" y="0"/>
                  </a:lnTo>
                  <a:lnTo>
                    <a:pt x="1946509" y="79965"/>
                  </a:lnTo>
                  <a:lnTo>
                    <a:pt x="0" y="79965"/>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3" name="Freeform: Shape 122">
              <a:extLst>
                <a:ext uri="{FF2B5EF4-FFF2-40B4-BE49-F238E27FC236}">
                  <a16:creationId xmlns:a16="http://schemas.microsoft.com/office/drawing/2014/main" id="{659ED1A8-5855-4046-9AFA-BFBC739C8C4B}"/>
                </a:ext>
              </a:extLst>
            </p:cNvPr>
            <p:cNvSpPr/>
            <p:nvPr/>
          </p:nvSpPr>
          <p:spPr>
            <a:xfrm>
              <a:off x="16881466" y="10659249"/>
              <a:ext cx="1993214" cy="70765"/>
            </a:xfrm>
            <a:custGeom>
              <a:avLst/>
              <a:gdLst>
                <a:gd name="connsiteX0" fmla="*/ 0 w 1993214"/>
                <a:gd name="connsiteY0" fmla="*/ 0 h 70765"/>
                <a:gd name="connsiteX1" fmla="*/ 2003003 w 1993214"/>
                <a:gd name="connsiteY1" fmla="*/ 0 h 70765"/>
                <a:gd name="connsiteX2" fmla="*/ 2003003 w 1993214"/>
                <a:gd name="connsiteY2" fmla="*/ 79964 h 70765"/>
                <a:gd name="connsiteX3" fmla="*/ 0 w 1993214"/>
                <a:gd name="connsiteY3" fmla="*/ 79964 h 70765"/>
              </a:gdLst>
              <a:ahLst/>
              <a:cxnLst>
                <a:cxn ang="0">
                  <a:pos x="connsiteX0" y="connsiteY0"/>
                </a:cxn>
                <a:cxn ang="0">
                  <a:pos x="connsiteX1" y="connsiteY1"/>
                </a:cxn>
                <a:cxn ang="0">
                  <a:pos x="connsiteX2" y="connsiteY2"/>
                </a:cxn>
                <a:cxn ang="0">
                  <a:pos x="connsiteX3" y="connsiteY3"/>
                </a:cxn>
              </a:cxnLst>
              <a:rect l="l" t="t" r="r" b="b"/>
              <a:pathLst>
                <a:path w="1993214" h="70765">
                  <a:moveTo>
                    <a:pt x="0" y="0"/>
                  </a:moveTo>
                  <a:lnTo>
                    <a:pt x="2003003" y="0"/>
                  </a:lnTo>
                  <a:lnTo>
                    <a:pt x="2003003" y="79964"/>
                  </a:lnTo>
                  <a:lnTo>
                    <a:pt x="0" y="79964"/>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4" name="Freeform: Shape 123">
              <a:extLst>
                <a:ext uri="{FF2B5EF4-FFF2-40B4-BE49-F238E27FC236}">
                  <a16:creationId xmlns:a16="http://schemas.microsoft.com/office/drawing/2014/main" id="{200321F1-3F00-411B-B93B-731B6F56F3EF}"/>
                </a:ext>
              </a:extLst>
            </p:cNvPr>
            <p:cNvSpPr/>
            <p:nvPr/>
          </p:nvSpPr>
          <p:spPr>
            <a:xfrm>
              <a:off x="16881466" y="11706807"/>
              <a:ext cx="1993214" cy="70765"/>
            </a:xfrm>
            <a:custGeom>
              <a:avLst/>
              <a:gdLst>
                <a:gd name="connsiteX0" fmla="*/ 0 w 1993214"/>
                <a:gd name="connsiteY0" fmla="*/ 0 h 70765"/>
                <a:gd name="connsiteX1" fmla="*/ 2003003 w 1993214"/>
                <a:gd name="connsiteY1" fmla="*/ 0 h 70765"/>
                <a:gd name="connsiteX2" fmla="*/ 2003003 w 1993214"/>
                <a:gd name="connsiteY2" fmla="*/ 79965 h 70765"/>
                <a:gd name="connsiteX3" fmla="*/ 0 w 1993214"/>
                <a:gd name="connsiteY3" fmla="*/ 79965 h 70765"/>
              </a:gdLst>
              <a:ahLst/>
              <a:cxnLst>
                <a:cxn ang="0">
                  <a:pos x="connsiteX0" y="connsiteY0"/>
                </a:cxn>
                <a:cxn ang="0">
                  <a:pos x="connsiteX1" y="connsiteY1"/>
                </a:cxn>
                <a:cxn ang="0">
                  <a:pos x="connsiteX2" y="connsiteY2"/>
                </a:cxn>
                <a:cxn ang="0">
                  <a:pos x="connsiteX3" y="connsiteY3"/>
                </a:cxn>
              </a:cxnLst>
              <a:rect l="l" t="t" r="r" b="b"/>
              <a:pathLst>
                <a:path w="1993214" h="70765">
                  <a:moveTo>
                    <a:pt x="0" y="0"/>
                  </a:moveTo>
                  <a:lnTo>
                    <a:pt x="2003003" y="0"/>
                  </a:lnTo>
                  <a:lnTo>
                    <a:pt x="2003003" y="79965"/>
                  </a:lnTo>
                  <a:lnTo>
                    <a:pt x="0" y="79965"/>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5" name="Freeform: Shape 124">
              <a:extLst>
                <a:ext uri="{FF2B5EF4-FFF2-40B4-BE49-F238E27FC236}">
                  <a16:creationId xmlns:a16="http://schemas.microsoft.com/office/drawing/2014/main" id="{A8EAF115-2B2F-41FF-9018-6CDD190D5A8E}"/>
                </a:ext>
              </a:extLst>
            </p:cNvPr>
            <p:cNvSpPr/>
            <p:nvPr/>
          </p:nvSpPr>
          <p:spPr>
            <a:xfrm>
              <a:off x="15073332" y="6149160"/>
              <a:ext cx="424590" cy="342031"/>
            </a:xfrm>
            <a:custGeom>
              <a:avLst/>
              <a:gdLst>
                <a:gd name="connsiteX0" fmla="*/ 352616 w 424590"/>
                <a:gd name="connsiteY0" fmla="*/ 343682 h 342030"/>
                <a:gd name="connsiteX1" fmla="*/ 319710 w 424590"/>
                <a:gd name="connsiteY1" fmla="*/ 231402 h 342030"/>
                <a:gd name="connsiteX2" fmla="*/ 304377 w 424590"/>
                <a:gd name="connsiteY2" fmla="*/ 212295 h 342030"/>
                <a:gd name="connsiteX3" fmla="*/ 279963 w 424590"/>
                <a:gd name="connsiteY3" fmla="*/ 209700 h 342030"/>
                <a:gd name="connsiteX4" fmla="*/ 118383 w 424590"/>
                <a:gd name="connsiteY4" fmla="*/ 256995 h 342030"/>
                <a:gd name="connsiteX5" fmla="*/ 54223 w 424590"/>
                <a:gd name="connsiteY5" fmla="*/ 250036 h 342030"/>
                <a:gd name="connsiteX6" fmla="*/ 4216 w 424590"/>
                <a:gd name="connsiteY6" fmla="*/ 187881 h 342030"/>
                <a:gd name="connsiteX7" fmla="*/ 12826 w 424590"/>
                <a:gd name="connsiteY7" fmla="*/ 108624 h 342030"/>
                <a:gd name="connsiteX8" fmla="*/ 13651 w 424590"/>
                <a:gd name="connsiteY8" fmla="*/ 107091 h 342030"/>
                <a:gd name="connsiteX9" fmla="*/ 64012 w 424590"/>
                <a:gd name="connsiteY9" fmla="*/ 66637 h 342030"/>
                <a:gd name="connsiteX10" fmla="*/ 291640 w 424590"/>
                <a:gd name="connsiteY10" fmla="*/ 0 h 342030"/>
                <a:gd name="connsiteX11" fmla="*/ 313105 w 424590"/>
                <a:gd name="connsiteY11" fmla="*/ 73242 h 342030"/>
                <a:gd name="connsiteX12" fmla="*/ 85478 w 424590"/>
                <a:gd name="connsiteY12" fmla="*/ 139879 h 342030"/>
                <a:gd name="connsiteX13" fmla="*/ 80642 w 424590"/>
                <a:gd name="connsiteY13" fmla="*/ 143771 h 342030"/>
                <a:gd name="connsiteX14" fmla="*/ 79816 w 424590"/>
                <a:gd name="connsiteY14" fmla="*/ 145304 h 342030"/>
                <a:gd name="connsiteX15" fmla="*/ 77576 w 424590"/>
                <a:gd name="connsiteY15" fmla="*/ 166534 h 342030"/>
                <a:gd name="connsiteX16" fmla="*/ 90903 w 424590"/>
                <a:gd name="connsiteY16" fmla="*/ 183163 h 342030"/>
                <a:gd name="connsiteX17" fmla="*/ 97036 w 424590"/>
                <a:gd name="connsiteY17" fmla="*/ 183871 h 342030"/>
                <a:gd name="connsiteX18" fmla="*/ 258616 w 424590"/>
                <a:gd name="connsiteY18" fmla="*/ 136576 h 342030"/>
                <a:gd name="connsiteX19" fmla="*/ 341057 w 424590"/>
                <a:gd name="connsiteY19" fmla="*/ 145540 h 342030"/>
                <a:gd name="connsiteX20" fmla="*/ 393070 w 424590"/>
                <a:gd name="connsiteY20" fmla="*/ 210172 h 342030"/>
                <a:gd name="connsiteX21" fmla="*/ 425975 w 424590"/>
                <a:gd name="connsiteY21" fmla="*/ 322453 h 342030"/>
                <a:gd name="connsiteX22" fmla="*/ 352616 w 424590"/>
                <a:gd name="connsiteY22" fmla="*/ 343682 h 34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90" h="342030">
                  <a:moveTo>
                    <a:pt x="352616" y="343682"/>
                  </a:moveTo>
                  <a:lnTo>
                    <a:pt x="319710" y="231402"/>
                  </a:lnTo>
                  <a:cubicBezTo>
                    <a:pt x="317351" y="223146"/>
                    <a:pt x="311808" y="216423"/>
                    <a:pt x="304377" y="212295"/>
                  </a:cubicBezTo>
                  <a:cubicBezTo>
                    <a:pt x="296829" y="208167"/>
                    <a:pt x="288219" y="207224"/>
                    <a:pt x="279963" y="209700"/>
                  </a:cubicBezTo>
                  <a:lnTo>
                    <a:pt x="118383" y="256995"/>
                  </a:lnTo>
                  <a:cubicBezTo>
                    <a:pt x="96800" y="263364"/>
                    <a:pt x="73919" y="260887"/>
                    <a:pt x="54223" y="250036"/>
                  </a:cubicBezTo>
                  <a:cubicBezTo>
                    <a:pt x="29809" y="236709"/>
                    <a:pt x="12000" y="214654"/>
                    <a:pt x="4216" y="187881"/>
                  </a:cubicBezTo>
                  <a:cubicBezTo>
                    <a:pt x="-3568" y="161226"/>
                    <a:pt x="-502" y="133038"/>
                    <a:pt x="12826" y="108624"/>
                  </a:cubicBezTo>
                  <a:lnTo>
                    <a:pt x="13651" y="107091"/>
                  </a:lnTo>
                  <a:cubicBezTo>
                    <a:pt x="24502" y="87277"/>
                    <a:pt x="42311" y="72888"/>
                    <a:pt x="64012" y="66637"/>
                  </a:cubicBezTo>
                  <a:lnTo>
                    <a:pt x="291640" y="0"/>
                  </a:lnTo>
                  <a:lnTo>
                    <a:pt x="313105" y="73242"/>
                  </a:lnTo>
                  <a:lnTo>
                    <a:pt x="85478" y="139879"/>
                  </a:lnTo>
                  <a:cubicBezTo>
                    <a:pt x="83355" y="140469"/>
                    <a:pt x="81704" y="141884"/>
                    <a:pt x="80642" y="143771"/>
                  </a:cubicBezTo>
                  <a:lnTo>
                    <a:pt x="79816" y="145304"/>
                  </a:lnTo>
                  <a:cubicBezTo>
                    <a:pt x="76278" y="151791"/>
                    <a:pt x="75453" y="159339"/>
                    <a:pt x="77576" y="166534"/>
                  </a:cubicBezTo>
                  <a:cubicBezTo>
                    <a:pt x="79699" y="173728"/>
                    <a:pt x="84416" y="179625"/>
                    <a:pt x="90903" y="183163"/>
                  </a:cubicBezTo>
                  <a:cubicBezTo>
                    <a:pt x="92790" y="184225"/>
                    <a:pt x="95031" y="184461"/>
                    <a:pt x="97036" y="183871"/>
                  </a:cubicBezTo>
                  <a:lnTo>
                    <a:pt x="258616" y="136576"/>
                  </a:lnTo>
                  <a:cubicBezTo>
                    <a:pt x="286332" y="128438"/>
                    <a:pt x="315700" y="131623"/>
                    <a:pt x="341057" y="145540"/>
                  </a:cubicBezTo>
                  <a:cubicBezTo>
                    <a:pt x="366415" y="159457"/>
                    <a:pt x="384932" y="182338"/>
                    <a:pt x="393070" y="210172"/>
                  </a:cubicBezTo>
                  <a:lnTo>
                    <a:pt x="425975" y="322453"/>
                  </a:lnTo>
                  <a:lnTo>
                    <a:pt x="352616" y="343682"/>
                  </a:lnTo>
                  <a:close/>
                </a:path>
              </a:pathLst>
            </a:custGeom>
            <a:solidFill>
              <a:srgbClr val="9FE7F8"/>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6" name="Freeform: Shape 125">
              <a:extLst>
                <a:ext uri="{FF2B5EF4-FFF2-40B4-BE49-F238E27FC236}">
                  <a16:creationId xmlns:a16="http://schemas.microsoft.com/office/drawing/2014/main" id="{729C95EF-F27F-494A-8E58-5D16DD4643B6}"/>
                </a:ext>
              </a:extLst>
            </p:cNvPr>
            <p:cNvSpPr/>
            <p:nvPr/>
          </p:nvSpPr>
          <p:spPr>
            <a:xfrm>
              <a:off x="15130780" y="6050601"/>
              <a:ext cx="448178" cy="247678"/>
            </a:xfrm>
            <a:custGeom>
              <a:avLst/>
              <a:gdLst>
                <a:gd name="connsiteX0" fmla="*/ 408038 w 448178"/>
                <a:gd name="connsiteY0" fmla="*/ 158827 h 247677"/>
                <a:gd name="connsiteX1" fmla="*/ 91010 w 448178"/>
                <a:gd name="connsiteY1" fmla="*/ 251647 h 247677"/>
                <a:gd name="connsiteX2" fmla="*/ 12933 w 448178"/>
                <a:gd name="connsiteY2" fmla="*/ 208952 h 247677"/>
                <a:gd name="connsiteX3" fmla="*/ 2554 w 448178"/>
                <a:gd name="connsiteY3" fmla="*/ 173452 h 247677"/>
                <a:gd name="connsiteX4" fmla="*/ 45249 w 448178"/>
                <a:gd name="connsiteY4" fmla="*/ 95374 h 247677"/>
                <a:gd name="connsiteX5" fmla="*/ 362394 w 448178"/>
                <a:gd name="connsiteY5" fmla="*/ 2554 h 247677"/>
                <a:gd name="connsiteX6" fmla="*/ 440472 w 448178"/>
                <a:gd name="connsiteY6" fmla="*/ 45249 h 247677"/>
                <a:gd name="connsiteX7" fmla="*/ 450851 w 448178"/>
                <a:gd name="connsiteY7" fmla="*/ 80750 h 247677"/>
                <a:gd name="connsiteX8" fmla="*/ 408038 w 448178"/>
                <a:gd name="connsiteY8" fmla="*/ 158827 h 24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178" h="247677">
                  <a:moveTo>
                    <a:pt x="408038" y="158827"/>
                  </a:moveTo>
                  <a:lnTo>
                    <a:pt x="91010" y="251647"/>
                  </a:lnTo>
                  <a:cubicBezTo>
                    <a:pt x="57751" y="261436"/>
                    <a:pt x="22604" y="242212"/>
                    <a:pt x="12933" y="208952"/>
                  </a:cubicBezTo>
                  <a:lnTo>
                    <a:pt x="2554" y="173452"/>
                  </a:lnTo>
                  <a:cubicBezTo>
                    <a:pt x="-7235" y="140192"/>
                    <a:pt x="11990" y="105046"/>
                    <a:pt x="45249" y="95374"/>
                  </a:cubicBezTo>
                  <a:lnTo>
                    <a:pt x="362394" y="2554"/>
                  </a:lnTo>
                  <a:cubicBezTo>
                    <a:pt x="395654" y="-7235"/>
                    <a:pt x="430800" y="11990"/>
                    <a:pt x="440472" y="45249"/>
                  </a:cubicBezTo>
                  <a:lnTo>
                    <a:pt x="450851" y="80750"/>
                  </a:lnTo>
                  <a:cubicBezTo>
                    <a:pt x="460522" y="113891"/>
                    <a:pt x="441297" y="149038"/>
                    <a:pt x="408038" y="158827"/>
                  </a:cubicBezTo>
                  <a:close/>
                </a:path>
              </a:pathLst>
            </a:custGeom>
            <a:solidFill>
              <a:srgbClr val="67DBEE"/>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7" name="Freeform: Shape 126">
              <a:extLst>
                <a:ext uri="{FF2B5EF4-FFF2-40B4-BE49-F238E27FC236}">
                  <a16:creationId xmlns:a16="http://schemas.microsoft.com/office/drawing/2014/main" id="{D1E755EB-6C48-4F60-9ECA-2A71E05D75D4}"/>
                </a:ext>
              </a:extLst>
            </p:cNvPr>
            <p:cNvSpPr/>
            <p:nvPr/>
          </p:nvSpPr>
          <p:spPr>
            <a:xfrm>
              <a:off x="17756198" y="5663742"/>
              <a:ext cx="235883" cy="224089"/>
            </a:xfrm>
            <a:custGeom>
              <a:avLst/>
              <a:gdLst>
                <a:gd name="connsiteX0" fmla="*/ 1575 w 235883"/>
                <a:gd name="connsiteY0" fmla="*/ 43136 h 224089"/>
                <a:gd name="connsiteX1" fmla="*/ 46157 w 235883"/>
                <a:gd name="connsiteY1" fmla="*/ 183487 h 224089"/>
                <a:gd name="connsiteX2" fmla="*/ 165160 w 235883"/>
                <a:gd name="connsiteY2" fmla="*/ 235853 h 224089"/>
                <a:gd name="connsiteX3" fmla="*/ 231561 w 235883"/>
                <a:gd name="connsiteY3" fmla="*/ 85477 h 224089"/>
                <a:gd name="connsiteX4" fmla="*/ 146879 w 235883"/>
                <a:gd name="connsiteY4" fmla="*/ 2446 h 224089"/>
                <a:gd name="connsiteX5" fmla="*/ 1575 w 235883"/>
                <a:gd name="connsiteY5" fmla="*/ 43136 h 22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883" h="224089">
                  <a:moveTo>
                    <a:pt x="1575" y="43136"/>
                  </a:moveTo>
                  <a:cubicBezTo>
                    <a:pt x="1575" y="43136"/>
                    <a:pt x="45921" y="154473"/>
                    <a:pt x="46157" y="183487"/>
                  </a:cubicBezTo>
                  <a:cubicBezTo>
                    <a:pt x="46393" y="212500"/>
                    <a:pt x="134377" y="235027"/>
                    <a:pt x="165160" y="235853"/>
                  </a:cubicBezTo>
                  <a:cubicBezTo>
                    <a:pt x="195943" y="236678"/>
                    <a:pt x="282276" y="180184"/>
                    <a:pt x="231561" y="85477"/>
                  </a:cubicBezTo>
                  <a:cubicBezTo>
                    <a:pt x="180846" y="-9230"/>
                    <a:pt x="189220" y="-2507"/>
                    <a:pt x="146879" y="2446"/>
                  </a:cubicBezTo>
                  <a:cubicBezTo>
                    <a:pt x="104538" y="7400"/>
                    <a:pt x="-15055" y="-620"/>
                    <a:pt x="1575" y="43136"/>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8" name="Freeform: Shape 127">
              <a:extLst>
                <a:ext uri="{FF2B5EF4-FFF2-40B4-BE49-F238E27FC236}">
                  <a16:creationId xmlns:a16="http://schemas.microsoft.com/office/drawing/2014/main" id="{45A9E958-6F02-4364-9B41-B18408085C5D}"/>
                </a:ext>
              </a:extLst>
            </p:cNvPr>
            <p:cNvSpPr/>
            <p:nvPr/>
          </p:nvSpPr>
          <p:spPr>
            <a:xfrm>
              <a:off x="17758990" y="5756103"/>
              <a:ext cx="47177" cy="82559"/>
            </a:xfrm>
            <a:custGeom>
              <a:avLst/>
              <a:gdLst>
                <a:gd name="connsiteX0" fmla="*/ 11520 w 47176"/>
                <a:gd name="connsiteY0" fmla="*/ 428 h 82559"/>
                <a:gd name="connsiteX1" fmla="*/ 1967 w 47176"/>
                <a:gd name="connsiteY1" fmla="*/ 23191 h 82559"/>
                <a:gd name="connsiteX2" fmla="*/ 5741 w 47176"/>
                <a:gd name="connsiteY2" fmla="*/ 67891 h 82559"/>
                <a:gd name="connsiteX3" fmla="*/ 42774 w 47176"/>
                <a:gd name="connsiteY3" fmla="*/ 84521 h 82559"/>
                <a:gd name="connsiteX4" fmla="*/ 11520 w 47176"/>
                <a:gd name="connsiteY4" fmla="*/ 428 h 8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76" h="82559">
                  <a:moveTo>
                    <a:pt x="11520" y="428"/>
                  </a:moveTo>
                  <a:cubicBezTo>
                    <a:pt x="11520" y="428"/>
                    <a:pt x="-5700" y="782"/>
                    <a:pt x="1967" y="23191"/>
                  </a:cubicBezTo>
                  <a:cubicBezTo>
                    <a:pt x="9633" y="45600"/>
                    <a:pt x="-1454" y="59163"/>
                    <a:pt x="5741" y="67891"/>
                  </a:cubicBezTo>
                  <a:cubicBezTo>
                    <a:pt x="12935" y="76737"/>
                    <a:pt x="20955" y="87351"/>
                    <a:pt x="42774" y="84521"/>
                  </a:cubicBezTo>
                  <a:cubicBezTo>
                    <a:pt x="64712" y="81808"/>
                    <a:pt x="41595" y="-6884"/>
                    <a:pt x="11520" y="428"/>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29" name="Freeform: Shape 128">
              <a:extLst>
                <a:ext uri="{FF2B5EF4-FFF2-40B4-BE49-F238E27FC236}">
                  <a16:creationId xmlns:a16="http://schemas.microsoft.com/office/drawing/2014/main" id="{0C8C939B-AF6D-40E7-9C40-1DA91ADAC1FE}"/>
                </a:ext>
              </a:extLst>
            </p:cNvPr>
            <p:cNvSpPr/>
            <p:nvPr/>
          </p:nvSpPr>
          <p:spPr>
            <a:xfrm>
              <a:off x="17685034" y="5598080"/>
              <a:ext cx="82559" cy="106148"/>
            </a:xfrm>
            <a:custGeom>
              <a:avLst/>
              <a:gdLst>
                <a:gd name="connsiteX0" fmla="*/ 76159 w 82559"/>
                <a:gd name="connsiteY0" fmla="*/ 117644 h 106147"/>
                <a:gd name="connsiteX1" fmla="*/ 37002 w 82559"/>
                <a:gd name="connsiteY1" fmla="*/ 65632 h 106147"/>
                <a:gd name="connsiteX2" fmla="*/ 3625 w 82559"/>
                <a:gd name="connsiteY2" fmla="*/ 28716 h 106147"/>
                <a:gd name="connsiteX3" fmla="*/ 9522 w 82559"/>
                <a:gd name="connsiteY3" fmla="*/ 2297 h 106147"/>
                <a:gd name="connsiteX4" fmla="*/ 43961 w 82559"/>
                <a:gd name="connsiteY4" fmla="*/ 12204 h 106147"/>
                <a:gd name="connsiteX5" fmla="*/ 65190 w 82559"/>
                <a:gd name="connsiteY5" fmla="*/ 38623 h 106147"/>
                <a:gd name="connsiteX6" fmla="*/ 93143 w 82559"/>
                <a:gd name="connsiteY6" fmla="*/ 80021 h 10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59" h="106147">
                  <a:moveTo>
                    <a:pt x="76159" y="117644"/>
                  </a:moveTo>
                  <a:lnTo>
                    <a:pt x="37002" y="65632"/>
                  </a:lnTo>
                  <a:cubicBezTo>
                    <a:pt x="37002" y="65632"/>
                    <a:pt x="10583" y="36029"/>
                    <a:pt x="3625" y="28716"/>
                  </a:cubicBezTo>
                  <a:cubicBezTo>
                    <a:pt x="-3334" y="21404"/>
                    <a:pt x="323" y="5600"/>
                    <a:pt x="9522" y="2297"/>
                  </a:cubicBezTo>
                  <a:cubicBezTo>
                    <a:pt x="18721" y="-1005"/>
                    <a:pt x="32285" y="-2892"/>
                    <a:pt x="43961" y="12204"/>
                  </a:cubicBezTo>
                  <a:cubicBezTo>
                    <a:pt x="55637" y="27183"/>
                    <a:pt x="65190" y="38623"/>
                    <a:pt x="65190" y="38623"/>
                  </a:cubicBezTo>
                  <a:lnTo>
                    <a:pt x="93143" y="80021"/>
                  </a:ln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0" name="Freeform: Shape 129">
              <a:extLst>
                <a:ext uri="{FF2B5EF4-FFF2-40B4-BE49-F238E27FC236}">
                  <a16:creationId xmlns:a16="http://schemas.microsoft.com/office/drawing/2014/main" id="{74B0081F-A765-4539-94D6-989D3228A452}"/>
                </a:ext>
              </a:extLst>
            </p:cNvPr>
            <p:cNvSpPr/>
            <p:nvPr/>
          </p:nvSpPr>
          <p:spPr>
            <a:xfrm>
              <a:off x="17814385" y="5622710"/>
              <a:ext cx="82559" cy="58971"/>
            </a:xfrm>
            <a:custGeom>
              <a:avLst/>
              <a:gdLst>
                <a:gd name="connsiteX0" fmla="*/ 5661 w 82559"/>
                <a:gd name="connsiteY0" fmla="*/ 21423 h 58970"/>
                <a:gd name="connsiteX1" fmla="*/ 42931 w 82559"/>
                <a:gd name="connsiteY1" fmla="*/ 1137 h 58970"/>
                <a:gd name="connsiteX2" fmla="*/ 85743 w 82559"/>
                <a:gd name="connsiteY2" fmla="*/ 57396 h 58970"/>
                <a:gd name="connsiteX3" fmla="*/ 38331 w 82559"/>
                <a:gd name="connsiteY3" fmla="*/ 62821 h 58970"/>
                <a:gd name="connsiteX4" fmla="*/ 31254 w 82559"/>
                <a:gd name="connsiteY4" fmla="*/ 47017 h 58970"/>
                <a:gd name="connsiteX5" fmla="*/ 22055 w 82559"/>
                <a:gd name="connsiteY5" fmla="*/ 59636 h 58970"/>
                <a:gd name="connsiteX6" fmla="*/ 0 w 82559"/>
                <a:gd name="connsiteY6" fmla="*/ 26967 h 58970"/>
                <a:gd name="connsiteX7" fmla="*/ 5661 w 82559"/>
                <a:gd name="connsiteY7" fmla="*/ 21423 h 5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9" h="58970">
                  <a:moveTo>
                    <a:pt x="5661" y="21423"/>
                  </a:moveTo>
                  <a:cubicBezTo>
                    <a:pt x="5661" y="21423"/>
                    <a:pt x="24768" y="-5821"/>
                    <a:pt x="42931" y="1137"/>
                  </a:cubicBezTo>
                  <a:cubicBezTo>
                    <a:pt x="61094" y="8096"/>
                    <a:pt x="85743" y="57396"/>
                    <a:pt x="85743" y="57396"/>
                  </a:cubicBezTo>
                  <a:lnTo>
                    <a:pt x="38331" y="62821"/>
                  </a:lnTo>
                  <a:lnTo>
                    <a:pt x="31254" y="47017"/>
                  </a:lnTo>
                  <a:lnTo>
                    <a:pt x="22055" y="59636"/>
                  </a:lnTo>
                  <a:lnTo>
                    <a:pt x="0" y="26967"/>
                  </a:lnTo>
                  <a:lnTo>
                    <a:pt x="5661" y="21423"/>
                  </a:ln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1" name="Freeform: Shape 130">
              <a:extLst>
                <a:ext uri="{FF2B5EF4-FFF2-40B4-BE49-F238E27FC236}">
                  <a16:creationId xmlns:a16="http://schemas.microsoft.com/office/drawing/2014/main" id="{CC1294CE-BA76-4294-B571-00F7730C49C5}"/>
                </a:ext>
              </a:extLst>
            </p:cNvPr>
            <p:cNvSpPr/>
            <p:nvPr/>
          </p:nvSpPr>
          <p:spPr>
            <a:xfrm>
              <a:off x="17870289" y="5628607"/>
              <a:ext cx="82559" cy="58971"/>
            </a:xfrm>
            <a:custGeom>
              <a:avLst/>
              <a:gdLst>
                <a:gd name="connsiteX0" fmla="*/ 5661 w 82559"/>
                <a:gd name="connsiteY0" fmla="*/ 21423 h 58970"/>
                <a:gd name="connsiteX1" fmla="*/ 42931 w 82559"/>
                <a:gd name="connsiteY1" fmla="*/ 1137 h 58970"/>
                <a:gd name="connsiteX2" fmla="*/ 85744 w 82559"/>
                <a:gd name="connsiteY2" fmla="*/ 57396 h 58970"/>
                <a:gd name="connsiteX3" fmla="*/ 38331 w 82559"/>
                <a:gd name="connsiteY3" fmla="*/ 62821 h 58970"/>
                <a:gd name="connsiteX4" fmla="*/ 31255 w 82559"/>
                <a:gd name="connsiteY4" fmla="*/ 47017 h 58970"/>
                <a:gd name="connsiteX5" fmla="*/ 22055 w 82559"/>
                <a:gd name="connsiteY5" fmla="*/ 59636 h 58970"/>
                <a:gd name="connsiteX6" fmla="*/ 0 w 82559"/>
                <a:gd name="connsiteY6" fmla="*/ 26967 h 58970"/>
                <a:gd name="connsiteX7" fmla="*/ 5661 w 82559"/>
                <a:gd name="connsiteY7" fmla="*/ 21423 h 5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9" h="58970">
                  <a:moveTo>
                    <a:pt x="5661" y="21423"/>
                  </a:moveTo>
                  <a:cubicBezTo>
                    <a:pt x="5661" y="21423"/>
                    <a:pt x="24768" y="-5821"/>
                    <a:pt x="42931" y="1137"/>
                  </a:cubicBezTo>
                  <a:cubicBezTo>
                    <a:pt x="61094" y="8096"/>
                    <a:pt x="85744" y="57396"/>
                    <a:pt x="85744" y="57396"/>
                  </a:cubicBezTo>
                  <a:lnTo>
                    <a:pt x="38331" y="62821"/>
                  </a:lnTo>
                  <a:lnTo>
                    <a:pt x="31255" y="47017"/>
                  </a:lnTo>
                  <a:lnTo>
                    <a:pt x="22055" y="59636"/>
                  </a:lnTo>
                  <a:lnTo>
                    <a:pt x="0" y="26967"/>
                  </a:lnTo>
                  <a:lnTo>
                    <a:pt x="5661" y="21423"/>
                  </a:ln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2" name="Freeform: Shape 131">
              <a:extLst>
                <a:ext uri="{FF2B5EF4-FFF2-40B4-BE49-F238E27FC236}">
                  <a16:creationId xmlns:a16="http://schemas.microsoft.com/office/drawing/2014/main" id="{731084C4-0B09-4DD8-A235-DCD930E02749}"/>
                </a:ext>
              </a:extLst>
            </p:cNvPr>
            <p:cNvSpPr/>
            <p:nvPr/>
          </p:nvSpPr>
          <p:spPr>
            <a:xfrm>
              <a:off x="17751875" y="5612095"/>
              <a:ext cx="82559" cy="58971"/>
            </a:xfrm>
            <a:custGeom>
              <a:avLst/>
              <a:gdLst>
                <a:gd name="connsiteX0" fmla="*/ 5661 w 82559"/>
                <a:gd name="connsiteY0" fmla="*/ 21423 h 58970"/>
                <a:gd name="connsiteX1" fmla="*/ 42931 w 82559"/>
                <a:gd name="connsiteY1" fmla="*/ 1137 h 58970"/>
                <a:gd name="connsiteX2" fmla="*/ 85744 w 82559"/>
                <a:gd name="connsiteY2" fmla="*/ 57396 h 58970"/>
                <a:gd name="connsiteX3" fmla="*/ 38331 w 82559"/>
                <a:gd name="connsiteY3" fmla="*/ 62821 h 58970"/>
                <a:gd name="connsiteX4" fmla="*/ 31254 w 82559"/>
                <a:gd name="connsiteY4" fmla="*/ 47017 h 58970"/>
                <a:gd name="connsiteX5" fmla="*/ 22055 w 82559"/>
                <a:gd name="connsiteY5" fmla="*/ 59636 h 58970"/>
                <a:gd name="connsiteX6" fmla="*/ 0 w 82559"/>
                <a:gd name="connsiteY6" fmla="*/ 26967 h 58970"/>
                <a:gd name="connsiteX7" fmla="*/ 5661 w 82559"/>
                <a:gd name="connsiteY7" fmla="*/ 21423 h 5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9" h="58970">
                  <a:moveTo>
                    <a:pt x="5661" y="21423"/>
                  </a:moveTo>
                  <a:cubicBezTo>
                    <a:pt x="5661" y="21423"/>
                    <a:pt x="24768" y="-5821"/>
                    <a:pt x="42931" y="1137"/>
                  </a:cubicBezTo>
                  <a:cubicBezTo>
                    <a:pt x="61094" y="8096"/>
                    <a:pt x="85744" y="57396"/>
                    <a:pt x="85744" y="57396"/>
                  </a:cubicBezTo>
                  <a:lnTo>
                    <a:pt x="38331" y="62821"/>
                  </a:lnTo>
                  <a:lnTo>
                    <a:pt x="31254" y="47017"/>
                  </a:lnTo>
                  <a:lnTo>
                    <a:pt x="22055" y="59636"/>
                  </a:lnTo>
                  <a:lnTo>
                    <a:pt x="0" y="26967"/>
                  </a:lnTo>
                  <a:lnTo>
                    <a:pt x="5661" y="21423"/>
                  </a:ln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3" name="Freeform: Shape 132">
              <a:extLst>
                <a:ext uri="{FF2B5EF4-FFF2-40B4-BE49-F238E27FC236}">
                  <a16:creationId xmlns:a16="http://schemas.microsoft.com/office/drawing/2014/main" id="{71A32EC3-A224-4D71-8260-F2C230D6BD4A}"/>
                </a:ext>
              </a:extLst>
            </p:cNvPr>
            <p:cNvSpPr/>
            <p:nvPr/>
          </p:nvSpPr>
          <p:spPr>
            <a:xfrm>
              <a:off x="17894066" y="5834954"/>
              <a:ext cx="153324" cy="117942"/>
            </a:xfrm>
            <a:custGeom>
              <a:avLst/>
              <a:gdLst>
                <a:gd name="connsiteX0" fmla="*/ 47 w 153324"/>
                <a:gd name="connsiteY0" fmla="*/ 60631 h 117941"/>
                <a:gd name="connsiteX1" fmla="*/ 60080 w 153324"/>
                <a:gd name="connsiteY1" fmla="*/ 126678 h 117941"/>
                <a:gd name="connsiteX2" fmla="*/ 158679 w 153324"/>
                <a:gd name="connsiteY2" fmla="*/ 96839 h 117941"/>
                <a:gd name="connsiteX3" fmla="*/ 102421 w 153324"/>
                <a:gd name="connsiteY3" fmla="*/ 2132 h 117941"/>
                <a:gd name="connsiteX4" fmla="*/ 47 w 153324"/>
                <a:gd name="connsiteY4" fmla="*/ 60631 h 11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4" h="117941">
                  <a:moveTo>
                    <a:pt x="47" y="60631"/>
                  </a:moveTo>
                  <a:lnTo>
                    <a:pt x="60080" y="126678"/>
                  </a:lnTo>
                  <a:lnTo>
                    <a:pt x="158679" y="96839"/>
                  </a:lnTo>
                  <a:lnTo>
                    <a:pt x="102421" y="2132"/>
                  </a:lnTo>
                  <a:cubicBezTo>
                    <a:pt x="102303" y="2250"/>
                    <a:pt x="-2547" y="-17447"/>
                    <a:pt x="47" y="60631"/>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4" name="Freeform: Shape 133">
              <a:extLst>
                <a:ext uri="{FF2B5EF4-FFF2-40B4-BE49-F238E27FC236}">
                  <a16:creationId xmlns:a16="http://schemas.microsoft.com/office/drawing/2014/main" id="{3B40BA11-7BD6-4270-8ECB-93984380634E}"/>
                </a:ext>
              </a:extLst>
            </p:cNvPr>
            <p:cNvSpPr/>
            <p:nvPr/>
          </p:nvSpPr>
          <p:spPr>
            <a:xfrm>
              <a:off x="15486483" y="6568678"/>
              <a:ext cx="141530" cy="117942"/>
            </a:xfrm>
            <a:custGeom>
              <a:avLst/>
              <a:gdLst>
                <a:gd name="connsiteX0" fmla="*/ 1856 w 141530"/>
                <a:gd name="connsiteY0" fmla="*/ 76426 h 117941"/>
                <a:gd name="connsiteX1" fmla="*/ 56581 w 141530"/>
                <a:gd name="connsiteY1" fmla="*/ 118178 h 117941"/>
                <a:gd name="connsiteX2" fmla="*/ 147867 w 141530"/>
                <a:gd name="connsiteY2" fmla="*/ 70529 h 117941"/>
                <a:gd name="connsiteX3" fmla="*/ 91491 w 141530"/>
                <a:gd name="connsiteY3" fmla="*/ 0 h 117941"/>
                <a:gd name="connsiteX4" fmla="*/ 1856 w 141530"/>
                <a:gd name="connsiteY4" fmla="*/ 76426 h 11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30" h="117941">
                  <a:moveTo>
                    <a:pt x="1856" y="76426"/>
                  </a:moveTo>
                  <a:lnTo>
                    <a:pt x="56581" y="118178"/>
                  </a:lnTo>
                  <a:lnTo>
                    <a:pt x="147867" y="70529"/>
                  </a:lnTo>
                  <a:lnTo>
                    <a:pt x="91491" y="0"/>
                  </a:lnTo>
                  <a:cubicBezTo>
                    <a:pt x="91491" y="0"/>
                    <a:pt x="-15246" y="118"/>
                    <a:pt x="1856" y="76426"/>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5" name="Freeform: Shape 134">
              <a:extLst>
                <a:ext uri="{FF2B5EF4-FFF2-40B4-BE49-F238E27FC236}">
                  <a16:creationId xmlns:a16="http://schemas.microsoft.com/office/drawing/2014/main" id="{A9D95301-FCBB-46C5-BB6C-5D69BC77B556}"/>
                </a:ext>
              </a:extLst>
            </p:cNvPr>
            <p:cNvSpPr/>
            <p:nvPr/>
          </p:nvSpPr>
          <p:spPr>
            <a:xfrm>
              <a:off x="17373401" y="11354398"/>
              <a:ext cx="94353" cy="141530"/>
            </a:xfrm>
            <a:custGeom>
              <a:avLst/>
              <a:gdLst>
                <a:gd name="connsiteX0" fmla="*/ 0 w 94353"/>
                <a:gd name="connsiteY0" fmla="*/ 11440 h 141530"/>
                <a:gd name="connsiteX1" fmla="*/ 0 w 94353"/>
                <a:gd name="connsiteY1" fmla="*/ 144597 h 141530"/>
                <a:gd name="connsiteX2" fmla="*/ 100250 w 94353"/>
                <a:gd name="connsiteY2" fmla="*/ 128203 h 141530"/>
                <a:gd name="connsiteX3" fmla="*/ 87513 w 94353"/>
                <a:gd name="connsiteY3" fmla="*/ 0 h 141530"/>
              </a:gdLst>
              <a:ahLst/>
              <a:cxnLst>
                <a:cxn ang="0">
                  <a:pos x="connsiteX0" y="connsiteY0"/>
                </a:cxn>
                <a:cxn ang="0">
                  <a:pos x="connsiteX1" y="connsiteY1"/>
                </a:cxn>
                <a:cxn ang="0">
                  <a:pos x="connsiteX2" y="connsiteY2"/>
                </a:cxn>
                <a:cxn ang="0">
                  <a:pos x="connsiteX3" y="connsiteY3"/>
                </a:cxn>
              </a:cxnLst>
              <a:rect l="l" t="t" r="r" b="b"/>
              <a:pathLst>
                <a:path w="94353" h="141530">
                  <a:moveTo>
                    <a:pt x="0" y="11440"/>
                  </a:moveTo>
                  <a:lnTo>
                    <a:pt x="0" y="144597"/>
                  </a:lnTo>
                  <a:lnTo>
                    <a:pt x="100250" y="128203"/>
                  </a:lnTo>
                  <a:lnTo>
                    <a:pt x="87513" y="0"/>
                  </a:ln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6" name="Freeform: Shape 135">
              <a:extLst>
                <a:ext uri="{FF2B5EF4-FFF2-40B4-BE49-F238E27FC236}">
                  <a16:creationId xmlns:a16="http://schemas.microsoft.com/office/drawing/2014/main" id="{1B42CADD-82F7-4CCC-BEAA-ECA82F0632F4}"/>
                </a:ext>
              </a:extLst>
            </p:cNvPr>
            <p:cNvSpPr/>
            <p:nvPr/>
          </p:nvSpPr>
          <p:spPr>
            <a:xfrm>
              <a:off x="18664390" y="11302031"/>
              <a:ext cx="94353" cy="141530"/>
            </a:xfrm>
            <a:custGeom>
              <a:avLst/>
              <a:gdLst>
                <a:gd name="connsiteX0" fmla="*/ 0 w 94353"/>
                <a:gd name="connsiteY0" fmla="*/ 14153 h 141530"/>
                <a:gd name="connsiteX1" fmla="*/ 4128 w 94353"/>
                <a:gd name="connsiteY1" fmla="*/ 147309 h 141530"/>
                <a:gd name="connsiteX2" fmla="*/ 103789 w 94353"/>
                <a:gd name="connsiteY2" fmla="*/ 127731 h 141530"/>
                <a:gd name="connsiteX3" fmla="*/ 87159 w 94353"/>
                <a:gd name="connsiteY3" fmla="*/ 0 h 141530"/>
              </a:gdLst>
              <a:ahLst/>
              <a:cxnLst>
                <a:cxn ang="0">
                  <a:pos x="connsiteX0" y="connsiteY0"/>
                </a:cxn>
                <a:cxn ang="0">
                  <a:pos x="connsiteX1" y="connsiteY1"/>
                </a:cxn>
                <a:cxn ang="0">
                  <a:pos x="connsiteX2" y="connsiteY2"/>
                </a:cxn>
                <a:cxn ang="0">
                  <a:pos x="connsiteX3" y="connsiteY3"/>
                </a:cxn>
              </a:cxnLst>
              <a:rect l="l" t="t" r="r" b="b"/>
              <a:pathLst>
                <a:path w="94353" h="141530">
                  <a:moveTo>
                    <a:pt x="0" y="14153"/>
                  </a:moveTo>
                  <a:lnTo>
                    <a:pt x="4128" y="147309"/>
                  </a:lnTo>
                  <a:lnTo>
                    <a:pt x="103789" y="127731"/>
                  </a:lnTo>
                  <a:lnTo>
                    <a:pt x="87159" y="0"/>
                  </a:ln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7" name="Freeform: Shape 136">
              <a:extLst>
                <a:ext uri="{FF2B5EF4-FFF2-40B4-BE49-F238E27FC236}">
                  <a16:creationId xmlns:a16="http://schemas.microsoft.com/office/drawing/2014/main" id="{D6041F25-E4FD-4254-A23D-06C93175DE68}"/>
                </a:ext>
              </a:extLst>
            </p:cNvPr>
            <p:cNvSpPr/>
            <p:nvPr/>
          </p:nvSpPr>
          <p:spPr>
            <a:xfrm>
              <a:off x="17049528" y="6123079"/>
              <a:ext cx="530738" cy="589708"/>
            </a:xfrm>
            <a:custGeom>
              <a:avLst/>
              <a:gdLst>
                <a:gd name="connsiteX0" fmla="*/ 440281 w 530737"/>
                <a:gd name="connsiteY0" fmla="*/ 462583 h 589708"/>
                <a:gd name="connsiteX1" fmla="*/ 149909 w 530737"/>
                <a:gd name="connsiteY1" fmla="*/ 554106 h 589708"/>
                <a:gd name="connsiteX2" fmla="*/ 108393 w 530737"/>
                <a:gd name="connsiteY2" fmla="*/ 584889 h 589708"/>
                <a:gd name="connsiteX3" fmla="*/ 72539 w 530737"/>
                <a:gd name="connsiteY3" fmla="*/ 587955 h 589708"/>
                <a:gd name="connsiteX4" fmla="*/ 33854 w 530737"/>
                <a:gd name="connsiteY4" fmla="*/ 555757 h 589708"/>
                <a:gd name="connsiteX5" fmla="*/ 1184 w 530737"/>
                <a:gd name="connsiteY5" fmla="*/ 464234 h 589708"/>
                <a:gd name="connsiteX6" fmla="*/ 830 w 530737"/>
                <a:gd name="connsiteY6" fmla="*/ 460342 h 589708"/>
                <a:gd name="connsiteX7" fmla="*/ 240 w 530737"/>
                <a:gd name="connsiteY7" fmla="*/ 446189 h 589708"/>
                <a:gd name="connsiteX8" fmla="*/ 476 w 530737"/>
                <a:gd name="connsiteY8" fmla="*/ 444538 h 589708"/>
                <a:gd name="connsiteX9" fmla="*/ 3543 w 530737"/>
                <a:gd name="connsiteY9" fmla="*/ 433098 h 589708"/>
                <a:gd name="connsiteX10" fmla="*/ 3661 w 530737"/>
                <a:gd name="connsiteY10" fmla="*/ 432980 h 589708"/>
                <a:gd name="connsiteX11" fmla="*/ 5194 w 530737"/>
                <a:gd name="connsiteY11" fmla="*/ 427201 h 589708"/>
                <a:gd name="connsiteX12" fmla="*/ 21588 w 530737"/>
                <a:gd name="connsiteY12" fmla="*/ 294870 h 589708"/>
                <a:gd name="connsiteX13" fmla="*/ 33146 w 530737"/>
                <a:gd name="connsiteY13" fmla="*/ 147797 h 589708"/>
                <a:gd name="connsiteX14" fmla="*/ 194137 w 530737"/>
                <a:gd name="connsiteY14" fmla="*/ 2611 h 589708"/>
                <a:gd name="connsiteX15" fmla="*/ 486632 w 530737"/>
                <a:gd name="connsiteY15" fmla="*/ 86703 h 589708"/>
                <a:gd name="connsiteX16" fmla="*/ 440281 w 530737"/>
                <a:gd name="connsiteY16" fmla="*/ 462583 h 58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0737" h="589708">
                  <a:moveTo>
                    <a:pt x="440281" y="462583"/>
                  </a:moveTo>
                  <a:cubicBezTo>
                    <a:pt x="440281" y="462583"/>
                    <a:pt x="262543" y="437344"/>
                    <a:pt x="149909" y="554106"/>
                  </a:cubicBezTo>
                  <a:cubicBezTo>
                    <a:pt x="134812" y="569792"/>
                    <a:pt x="121013" y="579581"/>
                    <a:pt x="108393" y="584889"/>
                  </a:cubicBezTo>
                  <a:cubicBezTo>
                    <a:pt x="95184" y="590432"/>
                    <a:pt x="83271" y="591022"/>
                    <a:pt x="72539" y="587955"/>
                  </a:cubicBezTo>
                  <a:cubicBezTo>
                    <a:pt x="57088" y="583473"/>
                    <a:pt x="44115" y="571207"/>
                    <a:pt x="33854" y="555757"/>
                  </a:cubicBezTo>
                  <a:cubicBezTo>
                    <a:pt x="15101" y="527569"/>
                    <a:pt x="4604" y="488177"/>
                    <a:pt x="1184" y="464234"/>
                  </a:cubicBezTo>
                  <a:cubicBezTo>
                    <a:pt x="1066" y="462819"/>
                    <a:pt x="948" y="461640"/>
                    <a:pt x="830" y="460342"/>
                  </a:cubicBezTo>
                  <a:cubicBezTo>
                    <a:pt x="5" y="454091"/>
                    <a:pt x="-231" y="449256"/>
                    <a:pt x="240" y="446189"/>
                  </a:cubicBezTo>
                  <a:cubicBezTo>
                    <a:pt x="358" y="445600"/>
                    <a:pt x="358" y="445010"/>
                    <a:pt x="476" y="444538"/>
                  </a:cubicBezTo>
                  <a:cubicBezTo>
                    <a:pt x="1184" y="441472"/>
                    <a:pt x="2363" y="437697"/>
                    <a:pt x="3543" y="433098"/>
                  </a:cubicBezTo>
                  <a:cubicBezTo>
                    <a:pt x="3543" y="433098"/>
                    <a:pt x="3661" y="433098"/>
                    <a:pt x="3661" y="432980"/>
                  </a:cubicBezTo>
                  <a:cubicBezTo>
                    <a:pt x="4133" y="431093"/>
                    <a:pt x="4604" y="429206"/>
                    <a:pt x="5194" y="427201"/>
                  </a:cubicBezTo>
                  <a:cubicBezTo>
                    <a:pt x="12860" y="398305"/>
                    <a:pt x="24890" y="347708"/>
                    <a:pt x="21588" y="294870"/>
                  </a:cubicBezTo>
                  <a:cubicBezTo>
                    <a:pt x="17460" y="228823"/>
                    <a:pt x="33146" y="147797"/>
                    <a:pt x="33146" y="147797"/>
                  </a:cubicBezTo>
                  <a:cubicBezTo>
                    <a:pt x="33146" y="147797"/>
                    <a:pt x="69001" y="8861"/>
                    <a:pt x="194137" y="2611"/>
                  </a:cubicBezTo>
                  <a:cubicBezTo>
                    <a:pt x="319391" y="-3758"/>
                    <a:pt x="424595" y="-5763"/>
                    <a:pt x="486632" y="86703"/>
                  </a:cubicBezTo>
                  <a:cubicBezTo>
                    <a:pt x="548669" y="179523"/>
                    <a:pt x="569781" y="401607"/>
                    <a:pt x="440281" y="462583"/>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8" name="Freeform: Shape 137">
              <a:extLst>
                <a:ext uri="{FF2B5EF4-FFF2-40B4-BE49-F238E27FC236}">
                  <a16:creationId xmlns:a16="http://schemas.microsoft.com/office/drawing/2014/main" id="{4398A609-AF7E-4FEC-BAD4-5B43EADEA4B5}"/>
                </a:ext>
              </a:extLst>
            </p:cNvPr>
            <p:cNvSpPr/>
            <p:nvPr/>
          </p:nvSpPr>
          <p:spPr>
            <a:xfrm>
              <a:off x="17199437" y="6578788"/>
              <a:ext cx="353825" cy="271266"/>
            </a:xfrm>
            <a:custGeom>
              <a:avLst/>
              <a:gdLst>
                <a:gd name="connsiteX0" fmla="*/ 0 w 353825"/>
                <a:gd name="connsiteY0" fmla="*/ 98396 h 271265"/>
                <a:gd name="connsiteX1" fmla="*/ 23588 w 353825"/>
                <a:gd name="connsiteY1" fmla="*/ 249833 h 271265"/>
                <a:gd name="connsiteX2" fmla="*/ 363496 w 353825"/>
                <a:gd name="connsiteY2" fmla="*/ 243465 h 271265"/>
                <a:gd name="connsiteX3" fmla="*/ 282942 w 353825"/>
                <a:gd name="connsiteY3" fmla="*/ 5930 h 271265"/>
                <a:gd name="connsiteX4" fmla="*/ 0 w 353825"/>
                <a:gd name="connsiteY4" fmla="*/ 98396 h 271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25" h="271265">
                  <a:moveTo>
                    <a:pt x="0" y="98396"/>
                  </a:moveTo>
                  <a:cubicBezTo>
                    <a:pt x="0" y="98396"/>
                    <a:pt x="44936" y="198647"/>
                    <a:pt x="23588" y="249833"/>
                  </a:cubicBezTo>
                  <a:cubicBezTo>
                    <a:pt x="23588" y="249833"/>
                    <a:pt x="234232" y="314701"/>
                    <a:pt x="363496" y="243465"/>
                  </a:cubicBezTo>
                  <a:cubicBezTo>
                    <a:pt x="363496" y="243465"/>
                    <a:pt x="281881" y="128236"/>
                    <a:pt x="282942" y="5930"/>
                  </a:cubicBezTo>
                  <a:cubicBezTo>
                    <a:pt x="283060" y="6048"/>
                    <a:pt x="127731" y="-35232"/>
                    <a:pt x="0" y="98396"/>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39" name="Freeform: Shape 138">
              <a:extLst>
                <a:ext uri="{FF2B5EF4-FFF2-40B4-BE49-F238E27FC236}">
                  <a16:creationId xmlns:a16="http://schemas.microsoft.com/office/drawing/2014/main" id="{867A1A2A-725F-4B5B-9409-93C4774129CF}"/>
                </a:ext>
              </a:extLst>
            </p:cNvPr>
            <p:cNvSpPr/>
            <p:nvPr/>
          </p:nvSpPr>
          <p:spPr>
            <a:xfrm>
              <a:off x="16967327" y="8251824"/>
              <a:ext cx="1804508" cy="3113660"/>
            </a:xfrm>
            <a:custGeom>
              <a:avLst/>
              <a:gdLst>
                <a:gd name="connsiteX0" fmla="*/ 1815712 w 1804507"/>
                <a:gd name="connsiteY0" fmla="*/ 3064007 h 3113660"/>
                <a:gd name="connsiteX1" fmla="*/ 1650830 w 1804507"/>
                <a:gd name="connsiteY1" fmla="*/ 3083939 h 3113660"/>
                <a:gd name="connsiteX2" fmla="*/ 1173520 w 1804507"/>
                <a:gd name="connsiteY2" fmla="*/ 1788468 h 3113660"/>
                <a:gd name="connsiteX3" fmla="*/ 892701 w 1804507"/>
                <a:gd name="connsiteY3" fmla="*/ 1005807 h 3113660"/>
                <a:gd name="connsiteX4" fmla="*/ 716260 w 1804507"/>
                <a:gd name="connsiteY4" fmla="*/ 1010642 h 3113660"/>
                <a:gd name="connsiteX5" fmla="*/ 381895 w 1804507"/>
                <a:gd name="connsiteY5" fmla="*/ 1837531 h 3113660"/>
                <a:gd name="connsiteX6" fmla="*/ 359250 w 1804507"/>
                <a:gd name="connsiteY6" fmla="*/ 1968683 h 3113660"/>
                <a:gd name="connsiteX7" fmla="*/ 414919 w 1804507"/>
                <a:gd name="connsiteY7" fmla="*/ 2169655 h 3113660"/>
                <a:gd name="connsiteX8" fmla="*/ 533096 w 1804507"/>
                <a:gd name="connsiteY8" fmla="*/ 3123332 h 3113660"/>
                <a:gd name="connsiteX9" fmla="*/ 361845 w 1804507"/>
                <a:gd name="connsiteY9" fmla="*/ 3123332 h 3113660"/>
                <a:gd name="connsiteX10" fmla="*/ 0 w 1804507"/>
                <a:gd name="connsiteY10" fmla="*/ 1856520 h 3113660"/>
                <a:gd name="connsiteX11" fmla="*/ 58381 w 1804507"/>
                <a:gd name="connsiteY11" fmla="*/ 1100986 h 3113660"/>
                <a:gd name="connsiteX12" fmla="*/ 204393 w 1804507"/>
                <a:gd name="connsiteY12" fmla="*/ 397581 h 3113660"/>
                <a:gd name="connsiteX13" fmla="*/ 211941 w 1804507"/>
                <a:gd name="connsiteY13" fmla="*/ 383310 h 3113660"/>
                <a:gd name="connsiteX14" fmla="*/ 219372 w 1804507"/>
                <a:gd name="connsiteY14" fmla="*/ 335072 h 3113660"/>
                <a:gd name="connsiteX15" fmla="*/ 204393 w 1804507"/>
                <a:gd name="connsiteY15" fmla="*/ 162995 h 3113660"/>
                <a:gd name="connsiteX16" fmla="*/ 1155710 w 1804507"/>
                <a:gd name="connsiteY16" fmla="*/ 0 h 3113660"/>
                <a:gd name="connsiteX17" fmla="*/ 1186022 w 1804507"/>
                <a:gd name="connsiteY17" fmla="*/ 70293 h 3113660"/>
                <a:gd name="connsiteX18" fmla="*/ 1211615 w 1804507"/>
                <a:gd name="connsiteY18" fmla="*/ 100840 h 3113660"/>
                <a:gd name="connsiteX19" fmla="*/ 1359278 w 1804507"/>
                <a:gd name="connsiteY19" fmla="*/ 419401 h 3113660"/>
                <a:gd name="connsiteX20" fmla="*/ 1542795 w 1804507"/>
                <a:gd name="connsiteY20" fmla="*/ 1663450 h 3113660"/>
                <a:gd name="connsiteX21" fmla="*/ 1667106 w 1804507"/>
                <a:gd name="connsiteY21" fmla="*/ 2141231 h 3113660"/>
                <a:gd name="connsiteX22" fmla="*/ 1815712 w 1804507"/>
                <a:gd name="connsiteY22" fmla="*/ 3064007 h 311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04507" h="3113660">
                  <a:moveTo>
                    <a:pt x="1815712" y="3064007"/>
                  </a:moveTo>
                  <a:lnTo>
                    <a:pt x="1650830" y="3083939"/>
                  </a:lnTo>
                  <a:cubicBezTo>
                    <a:pt x="1625708" y="2986991"/>
                    <a:pt x="1256079" y="1975051"/>
                    <a:pt x="1173520" y="1788468"/>
                  </a:cubicBezTo>
                  <a:cubicBezTo>
                    <a:pt x="1122097" y="1672177"/>
                    <a:pt x="987054" y="1282852"/>
                    <a:pt x="892701" y="1005807"/>
                  </a:cubicBezTo>
                  <a:cubicBezTo>
                    <a:pt x="863333" y="919945"/>
                    <a:pt x="747161" y="925370"/>
                    <a:pt x="716260" y="1010642"/>
                  </a:cubicBezTo>
                  <a:cubicBezTo>
                    <a:pt x="618486" y="1281083"/>
                    <a:pt x="500309" y="1582778"/>
                    <a:pt x="381895" y="1837531"/>
                  </a:cubicBezTo>
                  <a:cubicBezTo>
                    <a:pt x="363024" y="1878103"/>
                    <a:pt x="345569" y="1926106"/>
                    <a:pt x="359250" y="1968683"/>
                  </a:cubicBezTo>
                  <a:cubicBezTo>
                    <a:pt x="371281" y="2006070"/>
                    <a:pt x="389090" y="2067754"/>
                    <a:pt x="414919" y="2169655"/>
                  </a:cubicBezTo>
                  <a:cubicBezTo>
                    <a:pt x="479433" y="2424409"/>
                    <a:pt x="533096" y="3123332"/>
                    <a:pt x="533096" y="3123332"/>
                  </a:cubicBezTo>
                  <a:lnTo>
                    <a:pt x="361845" y="3123332"/>
                  </a:lnTo>
                  <a:cubicBezTo>
                    <a:pt x="333067" y="3001262"/>
                    <a:pt x="0" y="1856520"/>
                    <a:pt x="0" y="1856520"/>
                  </a:cubicBezTo>
                  <a:cubicBezTo>
                    <a:pt x="0" y="1856520"/>
                    <a:pt x="29603" y="1420372"/>
                    <a:pt x="58381" y="1100986"/>
                  </a:cubicBezTo>
                  <a:cubicBezTo>
                    <a:pt x="81734" y="841514"/>
                    <a:pt x="155329" y="471767"/>
                    <a:pt x="204393" y="397581"/>
                  </a:cubicBezTo>
                  <a:cubicBezTo>
                    <a:pt x="207341" y="392982"/>
                    <a:pt x="209936" y="388264"/>
                    <a:pt x="211941" y="383310"/>
                  </a:cubicBezTo>
                  <a:cubicBezTo>
                    <a:pt x="218428" y="368332"/>
                    <a:pt x="220787" y="351584"/>
                    <a:pt x="219372" y="335072"/>
                  </a:cubicBezTo>
                  <a:lnTo>
                    <a:pt x="204393" y="162995"/>
                  </a:lnTo>
                  <a:lnTo>
                    <a:pt x="1155710" y="0"/>
                  </a:lnTo>
                  <a:lnTo>
                    <a:pt x="1186022" y="70293"/>
                  </a:lnTo>
                  <a:cubicBezTo>
                    <a:pt x="1191447" y="82795"/>
                    <a:pt x="1200292" y="93410"/>
                    <a:pt x="1211615" y="100840"/>
                  </a:cubicBezTo>
                  <a:cubicBezTo>
                    <a:pt x="1298538" y="157688"/>
                    <a:pt x="1328967" y="328468"/>
                    <a:pt x="1359278" y="419401"/>
                  </a:cubicBezTo>
                  <a:cubicBezTo>
                    <a:pt x="1391594" y="516349"/>
                    <a:pt x="1510479" y="1514489"/>
                    <a:pt x="1542795" y="1663450"/>
                  </a:cubicBezTo>
                  <a:cubicBezTo>
                    <a:pt x="1575111" y="1812528"/>
                    <a:pt x="1636559" y="1928465"/>
                    <a:pt x="1667106" y="2141231"/>
                  </a:cubicBezTo>
                  <a:cubicBezTo>
                    <a:pt x="1700955" y="2377468"/>
                    <a:pt x="1815712" y="3064007"/>
                    <a:pt x="1815712" y="3064007"/>
                  </a:cubicBezTo>
                  <a:close/>
                </a:path>
              </a:pathLst>
            </a:custGeom>
            <a:solidFill>
              <a:srgbClr val="100C87"/>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0" name="Freeform: Shape 139">
              <a:extLst>
                <a:ext uri="{FF2B5EF4-FFF2-40B4-BE49-F238E27FC236}">
                  <a16:creationId xmlns:a16="http://schemas.microsoft.com/office/drawing/2014/main" id="{B1BCDEED-CCD8-46FE-9A97-378A49FAB9F6}"/>
                </a:ext>
              </a:extLst>
            </p:cNvPr>
            <p:cNvSpPr/>
            <p:nvPr/>
          </p:nvSpPr>
          <p:spPr>
            <a:xfrm>
              <a:off x="17106438" y="11456417"/>
              <a:ext cx="389208" cy="283060"/>
            </a:xfrm>
            <a:custGeom>
              <a:avLst/>
              <a:gdLst>
                <a:gd name="connsiteX0" fmla="*/ 239836 w 389207"/>
                <a:gd name="connsiteY0" fmla="*/ 5897 h 283060"/>
                <a:gd name="connsiteX1" fmla="*/ 198085 w 389207"/>
                <a:gd name="connsiteY1" fmla="*/ 80083 h 283060"/>
                <a:gd name="connsiteX2" fmla="*/ 114700 w 389207"/>
                <a:gd name="connsiteY2" fmla="*/ 158867 h 283060"/>
                <a:gd name="connsiteX3" fmla="*/ 23885 w 389207"/>
                <a:gd name="connsiteY3" fmla="*/ 216777 h 283060"/>
                <a:gd name="connsiteX4" fmla="*/ 35915 w 389207"/>
                <a:gd name="connsiteY4" fmla="*/ 267727 h 283060"/>
                <a:gd name="connsiteX5" fmla="*/ 301284 w 389207"/>
                <a:gd name="connsiteY5" fmla="*/ 280465 h 283060"/>
                <a:gd name="connsiteX6" fmla="*/ 391627 w 389207"/>
                <a:gd name="connsiteY6" fmla="*/ 161108 h 283060"/>
                <a:gd name="connsiteX7" fmla="*/ 377710 w 389207"/>
                <a:gd name="connsiteY7" fmla="*/ 0 h 283060"/>
                <a:gd name="connsiteX8" fmla="*/ 239836 w 389207"/>
                <a:gd name="connsiteY8" fmla="*/ 5897 h 2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207" h="283060">
                  <a:moveTo>
                    <a:pt x="239836" y="5897"/>
                  </a:moveTo>
                  <a:cubicBezTo>
                    <a:pt x="239836" y="5897"/>
                    <a:pt x="230519" y="51069"/>
                    <a:pt x="198085" y="80083"/>
                  </a:cubicBezTo>
                  <a:cubicBezTo>
                    <a:pt x="165651" y="109096"/>
                    <a:pt x="136637" y="144950"/>
                    <a:pt x="114700" y="158867"/>
                  </a:cubicBezTo>
                  <a:cubicBezTo>
                    <a:pt x="92645" y="172784"/>
                    <a:pt x="54786" y="205218"/>
                    <a:pt x="23885" y="216777"/>
                  </a:cubicBezTo>
                  <a:cubicBezTo>
                    <a:pt x="-7016" y="228335"/>
                    <a:pt x="-12795" y="266666"/>
                    <a:pt x="35915" y="267727"/>
                  </a:cubicBezTo>
                  <a:cubicBezTo>
                    <a:pt x="84625" y="268789"/>
                    <a:pt x="205162" y="252631"/>
                    <a:pt x="301284" y="280465"/>
                  </a:cubicBezTo>
                  <a:cubicBezTo>
                    <a:pt x="397407" y="308299"/>
                    <a:pt x="404365" y="207459"/>
                    <a:pt x="391627" y="161108"/>
                  </a:cubicBezTo>
                  <a:cubicBezTo>
                    <a:pt x="378890" y="114757"/>
                    <a:pt x="377710" y="0"/>
                    <a:pt x="377710" y="0"/>
                  </a:cubicBezTo>
                  <a:lnTo>
                    <a:pt x="239836" y="5897"/>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1" name="Freeform: Shape 140">
              <a:extLst>
                <a:ext uri="{FF2B5EF4-FFF2-40B4-BE49-F238E27FC236}">
                  <a16:creationId xmlns:a16="http://schemas.microsoft.com/office/drawing/2014/main" id="{50FF8642-994F-49DA-8AD4-849E8FB6159F}"/>
                </a:ext>
              </a:extLst>
            </p:cNvPr>
            <p:cNvSpPr/>
            <p:nvPr/>
          </p:nvSpPr>
          <p:spPr>
            <a:xfrm>
              <a:off x="18553137" y="11409123"/>
              <a:ext cx="247678" cy="342031"/>
            </a:xfrm>
            <a:custGeom>
              <a:avLst/>
              <a:gdLst>
                <a:gd name="connsiteX0" fmla="*/ 98752 w 247677"/>
                <a:gd name="connsiteY0" fmla="*/ 14035 h 342030"/>
                <a:gd name="connsiteX1" fmla="*/ 47801 w 247677"/>
                <a:gd name="connsiteY1" fmla="*/ 204039 h 342030"/>
                <a:gd name="connsiteX2" fmla="*/ 1450 w 247677"/>
                <a:gd name="connsiteY2" fmla="*/ 322217 h 342030"/>
                <a:gd name="connsiteX3" fmla="*/ 221647 w 247677"/>
                <a:gd name="connsiteY3" fmla="*/ 335072 h 342030"/>
                <a:gd name="connsiteX4" fmla="*/ 245943 w 247677"/>
                <a:gd name="connsiteY4" fmla="*/ 212059 h 342030"/>
                <a:gd name="connsiteX5" fmla="*/ 237923 w 247677"/>
                <a:gd name="connsiteY5" fmla="*/ 107799 h 342030"/>
                <a:gd name="connsiteX6" fmla="*/ 235564 w 247677"/>
                <a:gd name="connsiteY6" fmla="*/ 0 h 342030"/>
                <a:gd name="connsiteX7" fmla="*/ 98752 w 247677"/>
                <a:gd name="connsiteY7" fmla="*/ 14035 h 34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77" h="342030">
                  <a:moveTo>
                    <a:pt x="98752" y="14035"/>
                  </a:moveTo>
                  <a:cubicBezTo>
                    <a:pt x="98752" y="14035"/>
                    <a:pt x="82476" y="162406"/>
                    <a:pt x="47801" y="204039"/>
                  </a:cubicBezTo>
                  <a:cubicBezTo>
                    <a:pt x="13008" y="245790"/>
                    <a:pt x="-5509" y="301341"/>
                    <a:pt x="1450" y="322217"/>
                  </a:cubicBezTo>
                  <a:cubicBezTo>
                    <a:pt x="8409" y="343092"/>
                    <a:pt x="162558" y="369983"/>
                    <a:pt x="221647" y="335072"/>
                  </a:cubicBezTo>
                  <a:cubicBezTo>
                    <a:pt x="280736" y="300162"/>
                    <a:pt x="235328" y="230694"/>
                    <a:pt x="245943" y="212059"/>
                  </a:cubicBezTo>
                  <a:cubicBezTo>
                    <a:pt x="256440" y="193542"/>
                    <a:pt x="266936" y="170308"/>
                    <a:pt x="237923" y="107799"/>
                  </a:cubicBezTo>
                  <a:cubicBezTo>
                    <a:pt x="237923" y="107799"/>
                    <a:pt x="228605" y="24414"/>
                    <a:pt x="235564" y="0"/>
                  </a:cubicBezTo>
                  <a:lnTo>
                    <a:pt x="98752" y="14035"/>
                  </a:ln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2" name="Freeform: Shape 141">
              <a:extLst>
                <a:ext uri="{FF2B5EF4-FFF2-40B4-BE49-F238E27FC236}">
                  <a16:creationId xmlns:a16="http://schemas.microsoft.com/office/drawing/2014/main" id="{9BAEB97D-0554-4BC8-9368-7DF7E661F0B1}"/>
                </a:ext>
              </a:extLst>
            </p:cNvPr>
            <p:cNvSpPr/>
            <p:nvPr/>
          </p:nvSpPr>
          <p:spPr>
            <a:xfrm>
              <a:off x="15466048" y="6403657"/>
              <a:ext cx="70765" cy="82559"/>
            </a:xfrm>
            <a:custGeom>
              <a:avLst/>
              <a:gdLst>
                <a:gd name="connsiteX0" fmla="*/ 0 w 70765"/>
                <a:gd name="connsiteY0" fmla="*/ 39767 h 82559"/>
                <a:gd name="connsiteX1" fmla="*/ 17455 w 70765"/>
                <a:gd name="connsiteY1" fmla="*/ 20 h 82559"/>
                <a:gd name="connsiteX2" fmla="*/ 56730 w 70765"/>
                <a:gd name="connsiteY2" fmla="*/ 69016 h 82559"/>
                <a:gd name="connsiteX3" fmla="*/ 73124 w 70765"/>
                <a:gd name="connsiteY3" fmla="*/ 90246 h 82559"/>
                <a:gd name="connsiteX4" fmla="*/ 0 w 70765"/>
                <a:gd name="connsiteY4" fmla="*/ 39767 h 82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5" h="82559">
                  <a:moveTo>
                    <a:pt x="0" y="39767"/>
                  </a:moveTo>
                  <a:cubicBezTo>
                    <a:pt x="0" y="39767"/>
                    <a:pt x="0" y="-1041"/>
                    <a:pt x="17455" y="20"/>
                  </a:cubicBezTo>
                  <a:cubicBezTo>
                    <a:pt x="34911" y="1082"/>
                    <a:pt x="47648" y="55689"/>
                    <a:pt x="56730" y="69016"/>
                  </a:cubicBezTo>
                  <a:cubicBezTo>
                    <a:pt x="65811" y="82344"/>
                    <a:pt x="73124" y="90246"/>
                    <a:pt x="73124" y="90246"/>
                  </a:cubicBezTo>
                  <a:lnTo>
                    <a:pt x="0" y="39767"/>
                  </a:ln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3" name="Freeform: Shape 142">
              <a:extLst>
                <a:ext uri="{FF2B5EF4-FFF2-40B4-BE49-F238E27FC236}">
                  <a16:creationId xmlns:a16="http://schemas.microsoft.com/office/drawing/2014/main" id="{CFDC273D-A3B4-4648-A82F-36009DC29633}"/>
                </a:ext>
              </a:extLst>
            </p:cNvPr>
            <p:cNvSpPr/>
            <p:nvPr/>
          </p:nvSpPr>
          <p:spPr>
            <a:xfrm>
              <a:off x="15345039" y="6417949"/>
              <a:ext cx="224089" cy="224089"/>
            </a:xfrm>
            <a:custGeom>
              <a:avLst/>
              <a:gdLst>
                <a:gd name="connsiteX0" fmla="*/ 1652 w 224089"/>
                <a:gd name="connsiteY0" fmla="*/ 170308 h 224089"/>
                <a:gd name="connsiteX1" fmla="*/ 74304 w 224089"/>
                <a:gd name="connsiteY1" fmla="*/ 0 h 224089"/>
                <a:gd name="connsiteX2" fmla="*/ 210644 w 224089"/>
                <a:gd name="connsiteY2" fmla="*/ 90225 h 224089"/>
                <a:gd name="connsiteX3" fmla="*/ 232935 w 224089"/>
                <a:gd name="connsiteY3" fmla="*/ 150729 h 224089"/>
                <a:gd name="connsiteX4" fmla="*/ 143300 w 224089"/>
                <a:gd name="connsiteY4" fmla="*/ 227156 h 224089"/>
                <a:gd name="connsiteX5" fmla="*/ 1652 w 224089"/>
                <a:gd name="connsiteY5" fmla="*/ 170308 h 22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089" h="224089">
                  <a:moveTo>
                    <a:pt x="1652" y="170308"/>
                  </a:moveTo>
                  <a:cubicBezTo>
                    <a:pt x="1652" y="170308"/>
                    <a:pt x="-17455" y="36562"/>
                    <a:pt x="74304" y="0"/>
                  </a:cubicBezTo>
                  <a:cubicBezTo>
                    <a:pt x="74304" y="0"/>
                    <a:pt x="202152" y="71591"/>
                    <a:pt x="210644" y="90225"/>
                  </a:cubicBezTo>
                  <a:cubicBezTo>
                    <a:pt x="219136" y="108742"/>
                    <a:pt x="232935" y="150729"/>
                    <a:pt x="232935" y="150729"/>
                  </a:cubicBezTo>
                  <a:cubicBezTo>
                    <a:pt x="232935" y="150729"/>
                    <a:pt x="167124" y="152263"/>
                    <a:pt x="143300" y="227156"/>
                  </a:cubicBezTo>
                  <a:cubicBezTo>
                    <a:pt x="143300" y="227156"/>
                    <a:pt x="56848" y="239304"/>
                    <a:pt x="1652" y="170308"/>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4" name="Freeform: Shape 143">
              <a:extLst>
                <a:ext uri="{FF2B5EF4-FFF2-40B4-BE49-F238E27FC236}">
                  <a16:creationId xmlns:a16="http://schemas.microsoft.com/office/drawing/2014/main" id="{790553E8-B22B-4F8A-974A-31FFD92393DE}"/>
                </a:ext>
              </a:extLst>
            </p:cNvPr>
            <p:cNvSpPr/>
            <p:nvPr/>
          </p:nvSpPr>
          <p:spPr>
            <a:xfrm>
              <a:off x="15308480" y="6543470"/>
              <a:ext cx="35383" cy="35383"/>
            </a:xfrm>
            <a:custGeom>
              <a:avLst/>
              <a:gdLst>
                <a:gd name="connsiteX0" fmla="*/ 36560 w 35382"/>
                <a:gd name="connsiteY0" fmla="*/ 38300 h 35382"/>
                <a:gd name="connsiteX1" fmla="*/ 1767 w 35382"/>
                <a:gd name="connsiteY1" fmla="*/ 26742 h 35382"/>
                <a:gd name="connsiteX2" fmla="*/ 36560 w 35382"/>
                <a:gd name="connsiteY2" fmla="*/ 2446 h 35382"/>
              </a:gdLst>
              <a:ahLst/>
              <a:cxnLst>
                <a:cxn ang="0">
                  <a:pos x="connsiteX0" y="connsiteY0"/>
                </a:cxn>
                <a:cxn ang="0">
                  <a:pos x="connsiteX1" y="connsiteY1"/>
                </a:cxn>
                <a:cxn ang="0">
                  <a:pos x="connsiteX2" y="connsiteY2"/>
                </a:cxn>
              </a:cxnLst>
              <a:rect l="l" t="t" r="r" b="b"/>
              <a:pathLst>
                <a:path w="35382" h="35382">
                  <a:moveTo>
                    <a:pt x="36560" y="38300"/>
                  </a:moveTo>
                  <a:cubicBezTo>
                    <a:pt x="36560" y="38300"/>
                    <a:pt x="5305" y="34762"/>
                    <a:pt x="1767" y="26742"/>
                  </a:cubicBezTo>
                  <a:cubicBezTo>
                    <a:pt x="-1771" y="18722"/>
                    <a:pt x="-4012" y="-8169"/>
                    <a:pt x="36560" y="2446"/>
                  </a:cubicBez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5" name="Freeform: Shape 144">
              <a:extLst>
                <a:ext uri="{FF2B5EF4-FFF2-40B4-BE49-F238E27FC236}">
                  <a16:creationId xmlns:a16="http://schemas.microsoft.com/office/drawing/2014/main" id="{FC3747EB-5B25-4040-BDCC-2AFAFB3AA29D}"/>
                </a:ext>
              </a:extLst>
            </p:cNvPr>
            <p:cNvSpPr/>
            <p:nvPr/>
          </p:nvSpPr>
          <p:spPr>
            <a:xfrm>
              <a:off x="15304613" y="6482018"/>
              <a:ext cx="47177" cy="47177"/>
            </a:xfrm>
            <a:custGeom>
              <a:avLst/>
              <a:gdLst>
                <a:gd name="connsiteX0" fmla="*/ 40426 w 47176"/>
                <a:gd name="connsiteY0" fmla="*/ 56113 h 47176"/>
                <a:gd name="connsiteX1" fmla="*/ 1152 w 47176"/>
                <a:gd name="connsiteY1" fmla="*/ 29222 h 47176"/>
                <a:gd name="connsiteX2" fmla="*/ 24740 w 47176"/>
                <a:gd name="connsiteY2" fmla="*/ 916 h 47176"/>
                <a:gd name="connsiteX3" fmla="*/ 49036 w 47176"/>
                <a:gd name="connsiteY3" fmla="*/ 13654 h 47176"/>
              </a:gdLst>
              <a:ahLst/>
              <a:cxnLst>
                <a:cxn ang="0">
                  <a:pos x="connsiteX0" y="connsiteY0"/>
                </a:cxn>
                <a:cxn ang="0">
                  <a:pos x="connsiteX1" y="connsiteY1"/>
                </a:cxn>
                <a:cxn ang="0">
                  <a:pos x="connsiteX2" y="connsiteY2"/>
                </a:cxn>
                <a:cxn ang="0">
                  <a:pos x="connsiteX3" y="connsiteY3"/>
                </a:cxn>
              </a:cxnLst>
              <a:rect l="l" t="t" r="r" b="b"/>
              <a:pathLst>
                <a:path w="47176" h="47176">
                  <a:moveTo>
                    <a:pt x="40426" y="56113"/>
                  </a:moveTo>
                  <a:cubicBezTo>
                    <a:pt x="40426" y="56113"/>
                    <a:pt x="5162" y="41252"/>
                    <a:pt x="1152" y="29222"/>
                  </a:cubicBezTo>
                  <a:cubicBezTo>
                    <a:pt x="-2858" y="17192"/>
                    <a:pt x="3275" y="-4745"/>
                    <a:pt x="24740" y="916"/>
                  </a:cubicBezTo>
                  <a:cubicBezTo>
                    <a:pt x="46205" y="6578"/>
                    <a:pt x="49036" y="13654"/>
                    <a:pt x="49036" y="13654"/>
                  </a:cubicBez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6" name="Freeform: Shape 145">
              <a:extLst>
                <a:ext uri="{FF2B5EF4-FFF2-40B4-BE49-F238E27FC236}">
                  <a16:creationId xmlns:a16="http://schemas.microsoft.com/office/drawing/2014/main" id="{A998A534-8932-47D5-BC36-561F505EB4C1}"/>
                </a:ext>
              </a:extLst>
            </p:cNvPr>
            <p:cNvSpPr/>
            <p:nvPr/>
          </p:nvSpPr>
          <p:spPr>
            <a:xfrm>
              <a:off x="15309712" y="6427548"/>
              <a:ext cx="58971" cy="58971"/>
            </a:xfrm>
            <a:custGeom>
              <a:avLst/>
              <a:gdLst>
                <a:gd name="connsiteX0" fmla="*/ 43819 w 58970"/>
                <a:gd name="connsiteY0" fmla="*/ 63760 h 58970"/>
                <a:gd name="connsiteX1" fmla="*/ 888 w 58970"/>
                <a:gd name="connsiteY1" fmla="*/ 30265 h 58970"/>
                <a:gd name="connsiteX2" fmla="*/ 68469 w 58970"/>
                <a:gd name="connsiteY2" fmla="*/ 20122 h 58970"/>
              </a:gdLst>
              <a:ahLst/>
              <a:cxnLst>
                <a:cxn ang="0">
                  <a:pos x="connsiteX0" y="connsiteY0"/>
                </a:cxn>
                <a:cxn ang="0">
                  <a:pos x="connsiteX1" y="connsiteY1"/>
                </a:cxn>
                <a:cxn ang="0">
                  <a:pos x="connsiteX2" y="connsiteY2"/>
                </a:cxn>
              </a:cxnLst>
              <a:rect l="l" t="t" r="r" b="b"/>
              <a:pathLst>
                <a:path w="58970" h="58970">
                  <a:moveTo>
                    <a:pt x="43819" y="63760"/>
                  </a:moveTo>
                  <a:cubicBezTo>
                    <a:pt x="43819" y="63760"/>
                    <a:pt x="4427" y="42767"/>
                    <a:pt x="888" y="30265"/>
                  </a:cubicBezTo>
                  <a:cubicBezTo>
                    <a:pt x="-2650" y="17763"/>
                    <a:pt x="1478" y="-24814"/>
                    <a:pt x="68469" y="20122"/>
                  </a:cubicBezTo>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7" name="Freeform: Shape 146">
              <a:extLst>
                <a:ext uri="{FF2B5EF4-FFF2-40B4-BE49-F238E27FC236}">
                  <a16:creationId xmlns:a16="http://schemas.microsoft.com/office/drawing/2014/main" id="{20B76C8B-F4BA-4E93-86DB-442945D297F5}"/>
                </a:ext>
              </a:extLst>
            </p:cNvPr>
            <p:cNvSpPr/>
            <p:nvPr/>
          </p:nvSpPr>
          <p:spPr>
            <a:xfrm>
              <a:off x="15347867" y="6392606"/>
              <a:ext cx="70765" cy="47177"/>
            </a:xfrm>
            <a:custGeom>
              <a:avLst/>
              <a:gdLst>
                <a:gd name="connsiteX0" fmla="*/ 29253 w 70765"/>
                <a:gd name="connsiteY0" fmla="*/ 54356 h 47176"/>
                <a:gd name="connsiteX1" fmla="*/ 829 w 70765"/>
                <a:gd name="connsiteY1" fmla="*/ 14964 h 47176"/>
                <a:gd name="connsiteX2" fmla="*/ 68763 w 70765"/>
                <a:gd name="connsiteY2" fmla="*/ 26522 h 47176"/>
                <a:gd name="connsiteX3" fmla="*/ 29253 w 70765"/>
                <a:gd name="connsiteY3" fmla="*/ 54356 h 47176"/>
              </a:gdLst>
              <a:ahLst/>
              <a:cxnLst>
                <a:cxn ang="0">
                  <a:pos x="connsiteX0" y="connsiteY0"/>
                </a:cxn>
                <a:cxn ang="0">
                  <a:pos x="connsiteX1" y="connsiteY1"/>
                </a:cxn>
                <a:cxn ang="0">
                  <a:pos x="connsiteX2" y="connsiteY2"/>
                </a:cxn>
                <a:cxn ang="0">
                  <a:pos x="connsiteX3" y="connsiteY3"/>
                </a:cxn>
              </a:cxnLst>
              <a:rect l="l" t="t" r="r" b="b"/>
              <a:pathLst>
                <a:path w="70765" h="47176">
                  <a:moveTo>
                    <a:pt x="29253" y="54356"/>
                  </a:moveTo>
                  <a:cubicBezTo>
                    <a:pt x="29253" y="54356"/>
                    <a:pt x="-5776" y="31004"/>
                    <a:pt x="829" y="14964"/>
                  </a:cubicBezTo>
                  <a:cubicBezTo>
                    <a:pt x="7434" y="-1076"/>
                    <a:pt x="32555" y="-12752"/>
                    <a:pt x="68763" y="26522"/>
                  </a:cubicBezTo>
                  <a:cubicBezTo>
                    <a:pt x="104972" y="65915"/>
                    <a:pt x="29253" y="54356"/>
                    <a:pt x="29253" y="54356"/>
                  </a:cubicBezTo>
                  <a:close/>
                </a:path>
              </a:pathLst>
            </a:custGeom>
            <a:solidFill>
              <a:srgbClr val="FFB2B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8" name="Freeform: Shape 147">
              <a:extLst>
                <a:ext uri="{FF2B5EF4-FFF2-40B4-BE49-F238E27FC236}">
                  <a16:creationId xmlns:a16="http://schemas.microsoft.com/office/drawing/2014/main" id="{F5E2A0C1-1557-4218-914A-8589F2F9C3B3}"/>
                </a:ext>
              </a:extLst>
            </p:cNvPr>
            <p:cNvSpPr/>
            <p:nvPr/>
          </p:nvSpPr>
          <p:spPr>
            <a:xfrm>
              <a:off x="15523702" y="5920056"/>
              <a:ext cx="2877777" cy="2795218"/>
            </a:xfrm>
            <a:custGeom>
              <a:avLst/>
              <a:gdLst>
                <a:gd name="connsiteX0" fmla="*/ 2421952 w 2877776"/>
                <a:gd name="connsiteY0" fmla="*/ 1248945 h 2795217"/>
                <a:gd name="connsiteX1" fmla="*/ 2877797 w 2877776"/>
                <a:gd name="connsiteY1" fmla="*/ 499779 h 2795217"/>
                <a:gd name="connsiteX2" fmla="*/ 2573743 w 2877776"/>
                <a:gd name="connsiteY2" fmla="*/ 1712 h 2795217"/>
                <a:gd name="connsiteX3" fmla="*/ 2394236 w 2877776"/>
                <a:gd name="connsiteY3" fmla="*/ 89107 h 2795217"/>
                <a:gd name="connsiteX4" fmla="*/ 2581645 w 2877776"/>
                <a:gd name="connsiteY4" fmla="*/ 476545 h 2795217"/>
                <a:gd name="connsiteX5" fmla="*/ 2581763 w 2877776"/>
                <a:gd name="connsiteY5" fmla="*/ 476545 h 2795217"/>
                <a:gd name="connsiteX6" fmla="*/ 2599572 w 2877776"/>
                <a:gd name="connsiteY6" fmla="*/ 511102 h 2795217"/>
                <a:gd name="connsiteX7" fmla="*/ 2541899 w 2877776"/>
                <a:gd name="connsiteY7" fmla="*/ 534454 h 2795217"/>
                <a:gd name="connsiteX8" fmla="*/ 2517131 w 2877776"/>
                <a:gd name="connsiteY8" fmla="*/ 546720 h 2795217"/>
                <a:gd name="connsiteX9" fmla="*/ 2232538 w 2877776"/>
                <a:gd name="connsiteY9" fmla="*/ 855256 h 2795217"/>
                <a:gd name="connsiteX10" fmla="*/ 2139482 w 2877776"/>
                <a:gd name="connsiteY10" fmla="*/ 879670 h 2795217"/>
                <a:gd name="connsiteX11" fmla="*/ 1664059 w 2877776"/>
                <a:gd name="connsiteY11" fmla="*/ 902314 h 2795217"/>
                <a:gd name="connsiteX12" fmla="*/ 1402110 w 2877776"/>
                <a:gd name="connsiteY12" fmla="*/ 929677 h 2795217"/>
                <a:gd name="connsiteX13" fmla="*/ 1304101 w 2877776"/>
                <a:gd name="connsiteY13" fmla="*/ 934984 h 2795217"/>
                <a:gd name="connsiteX14" fmla="*/ 1051941 w 2877776"/>
                <a:gd name="connsiteY14" fmla="*/ 931564 h 2795217"/>
                <a:gd name="connsiteX15" fmla="*/ 746590 w 2877776"/>
                <a:gd name="connsiteY15" fmla="*/ 991714 h 2795217"/>
                <a:gd name="connsiteX16" fmla="*/ 655775 w 2877776"/>
                <a:gd name="connsiteY16" fmla="*/ 1022497 h 2795217"/>
                <a:gd name="connsiteX17" fmla="*/ 594563 w 2877776"/>
                <a:gd name="connsiteY17" fmla="*/ 1000206 h 2795217"/>
                <a:gd name="connsiteX18" fmla="*/ 156646 w 2877776"/>
                <a:gd name="connsiteY18" fmla="*/ 688014 h 2795217"/>
                <a:gd name="connsiteX19" fmla="*/ 5091 w 2877776"/>
                <a:gd name="connsiteY19" fmla="*/ 775173 h 2795217"/>
                <a:gd name="connsiteX20" fmla="*/ 4737 w 2877776"/>
                <a:gd name="connsiteY20" fmla="*/ 775881 h 2795217"/>
                <a:gd name="connsiteX21" fmla="*/ 609 w 2877776"/>
                <a:gd name="connsiteY21" fmla="*/ 809848 h 2795217"/>
                <a:gd name="connsiteX22" fmla="*/ 612962 w 2877776"/>
                <a:gd name="connsiteY22" fmla="*/ 1273005 h 2795217"/>
                <a:gd name="connsiteX23" fmla="*/ 1424165 w 2877776"/>
                <a:gd name="connsiteY23" fmla="*/ 1382219 h 2795217"/>
                <a:gd name="connsiteX24" fmla="*/ 1480659 w 2877776"/>
                <a:gd name="connsiteY24" fmla="*/ 1833464 h 2795217"/>
                <a:gd name="connsiteX25" fmla="*/ 1630917 w 2877776"/>
                <a:gd name="connsiteY25" fmla="*/ 2726754 h 2795217"/>
                <a:gd name="connsiteX26" fmla="*/ 2377016 w 2877776"/>
                <a:gd name="connsiteY26" fmla="*/ 2742795 h 2795217"/>
                <a:gd name="connsiteX27" fmla="*/ 2755609 w 2877776"/>
                <a:gd name="connsiteY27" fmla="*/ 2545360 h 2795217"/>
                <a:gd name="connsiteX28" fmla="*/ 2461934 w 2877776"/>
                <a:gd name="connsiteY28" fmla="*/ 1661151 h 2795217"/>
                <a:gd name="connsiteX29" fmla="*/ 2421126 w 2877776"/>
                <a:gd name="connsiteY29" fmla="*/ 1253663 h 2795217"/>
                <a:gd name="connsiteX30" fmla="*/ 2421952 w 2877776"/>
                <a:gd name="connsiteY30" fmla="*/ 1248945 h 279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7776" h="2795217">
                  <a:moveTo>
                    <a:pt x="2421952" y="1248945"/>
                  </a:moveTo>
                  <a:cubicBezTo>
                    <a:pt x="2698525" y="1051511"/>
                    <a:pt x="2866592" y="598143"/>
                    <a:pt x="2877797" y="499779"/>
                  </a:cubicBezTo>
                  <a:cubicBezTo>
                    <a:pt x="2889119" y="399529"/>
                    <a:pt x="2573743" y="1712"/>
                    <a:pt x="2573743" y="1712"/>
                  </a:cubicBezTo>
                  <a:cubicBezTo>
                    <a:pt x="2408860" y="-14446"/>
                    <a:pt x="2394236" y="89107"/>
                    <a:pt x="2394236" y="89107"/>
                  </a:cubicBezTo>
                  <a:cubicBezTo>
                    <a:pt x="2400840" y="123310"/>
                    <a:pt x="2532935" y="381838"/>
                    <a:pt x="2581645" y="476545"/>
                  </a:cubicBezTo>
                  <a:lnTo>
                    <a:pt x="2581763" y="476545"/>
                  </a:lnTo>
                  <a:cubicBezTo>
                    <a:pt x="2592731" y="498128"/>
                    <a:pt x="2599572" y="511102"/>
                    <a:pt x="2599572" y="511102"/>
                  </a:cubicBezTo>
                  <a:cubicBezTo>
                    <a:pt x="2599572" y="511102"/>
                    <a:pt x="2597803" y="507210"/>
                    <a:pt x="2541899" y="534454"/>
                  </a:cubicBezTo>
                  <a:cubicBezTo>
                    <a:pt x="2534586" y="537993"/>
                    <a:pt x="2526448" y="542003"/>
                    <a:pt x="2517131" y="546720"/>
                  </a:cubicBezTo>
                  <a:cubicBezTo>
                    <a:pt x="2351777" y="630223"/>
                    <a:pt x="2232773" y="854902"/>
                    <a:pt x="2232538" y="855256"/>
                  </a:cubicBezTo>
                  <a:cubicBezTo>
                    <a:pt x="2201047" y="855492"/>
                    <a:pt x="2168849" y="864219"/>
                    <a:pt x="2139482" y="879670"/>
                  </a:cubicBezTo>
                  <a:cubicBezTo>
                    <a:pt x="2081926" y="909981"/>
                    <a:pt x="1779052" y="929677"/>
                    <a:pt x="1664059" y="902314"/>
                  </a:cubicBezTo>
                  <a:cubicBezTo>
                    <a:pt x="1548948" y="875070"/>
                    <a:pt x="1402110" y="929677"/>
                    <a:pt x="1402110" y="929677"/>
                  </a:cubicBezTo>
                  <a:cubicBezTo>
                    <a:pt x="1353282" y="926964"/>
                    <a:pt x="1341724" y="929913"/>
                    <a:pt x="1304101" y="934984"/>
                  </a:cubicBezTo>
                  <a:cubicBezTo>
                    <a:pt x="1219419" y="946425"/>
                    <a:pt x="1149951" y="929205"/>
                    <a:pt x="1051941" y="931564"/>
                  </a:cubicBezTo>
                  <a:cubicBezTo>
                    <a:pt x="950276" y="934041"/>
                    <a:pt x="828088" y="966239"/>
                    <a:pt x="746590" y="991714"/>
                  </a:cubicBezTo>
                  <a:cubicBezTo>
                    <a:pt x="692101" y="1008580"/>
                    <a:pt x="655775" y="1022497"/>
                    <a:pt x="655775" y="1022497"/>
                  </a:cubicBezTo>
                  <a:cubicBezTo>
                    <a:pt x="643273" y="1023087"/>
                    <a:pt x="621808" y="1014713"/>
                    <a:pt x="594563" y="1000206"/>
                  </a:cubicBezTo>
                  <a:cubicBezTo>
                    <a:pt x="453151" y="925549"/>
                    <a:pt x="156646" y="688014"/>
                    <a:pt x="156646" y="688014"/>
                  </a:cubicBezTo>
                  <a:cubicBezTo>
                    <a:pt x="51442" y="704526"/>
                    <a:pt x="16295" y="745334"/>
                    <a:pt x="5091" y="775173"/>
                  </a:cubicBezTo>
                  <a:lnTo>
                    <a:pt x="4737" y="775881"/>
                  </a:lnTo>
                  <a:cubicBezTo>
                    <a:pt x="-2339" y="795223"/>
                    <a:pt x="609" y="809848"/>
                    <a:pt x="609" y="809848"/>
                  </a:cubicBezTo>
                  <a:cubicBezTo>
                    <a:pt x="609" y="809848"/>
                    <a:pt x="468838" y="1235264"/>
                    <a:pt x="612962" y="1273005"/>
                  </a:cubicBezTo>
                  <a:cubicBezTo>
                    <a:pt x="727484" y="1302962"/>
                    <a:pt x="1225080" y="1360164"/>
                    <a:pt x="1424165" y="1382219"/>
                  </a:cubicBezTo>
                  <a:cubicBezTo>
                    <a:pt x="1456717" y="1478931"/>
                    <a:pt x="1509909" y="1648414"/>
                    <a:pt x="1480659" y="1833464"/>
                  </a:cubicBezTo>
                  <a:cubicBezTo>
                    <a:pt x="1419448" y="2219841"/>
                    <a:pt x="1461907" y="2617305"/>
                    <a:pt x="1630917" y="2726754"/>
                  </a:cubicBezTo>
                  <a:cubicBezTo>
                    <a:pt x="1794738" y="2832902"/>
                    <a:pt x="2117427" y="2812616"/>
                    <a:pt x="2377016" y="2742795"/>
                  </a:cubicBezTo>
                  <a:cubicBezTo>
                    <a:pt x="2562420" y="2692905"/>
                    <a:pt x="2715627" y="2617776"/>
                    <a:pt x="2755609" y="2545360"/>
                  </a:cubicBezTo>
                  <a:cubicBezTo>
                    <a:pt x="2925681" y="2237061"/>
                    <a:pt x="2588604" y="1985019"/>
                    <a:pt x="2461934" y="1661151"/>
                  </a:cubicBezTo>
                  <a:cubicBezTo>
                    <a:pt x="2399071" y="1500750"/>
                    <a:pt x="2400251" y="1356980"/>
                    <a:pt x="2421126" y="1253663"/>
                  </a:cubicBezTo>
                  <a:cubicBezTo>
                    <a:pt x="2421362" y="1252130"/>
                    <a:pt x="2421598" y="1250596"/>
                    <a:pt x="2421952" y="1248945"/>
                  </a:cubicBezTo>
                  <a:close/>
                </a:path>
              </a:pathLst>
            </a:custGeom>
            <a:solidFill>
              <a:srgbClr val="FF2D5E"/>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49" name="Freeform: Shape 148">
              <a:extLst>
                <a:ext uri="{FF2B5EF4-FFF2-40B4-BE49-F238E27FC236}">
                  <a16:creationId xmlns:a16="http://schemas.microsoft.com/office/drawing/2014/main" id="{3EA84C55-FFAD-4557-8FD7-46A0CEA2EDAA}"/>
                </a:ext>
              </a:extLst>
            </p:cNvPr>
            <p:cNvSpPr/>
            <p:nvPr/>
          </p:nvSpPr>
          <p:spPr>
            <a:xfrm>
              <a:off x="16942237" y="6020485"/>
              <a:ext cx="636885" cy="365619"/>
            </a:xfrm>
            <a:custGeom>
              <a:avLst/>
              <a:gdLst>
                <a:gd name="connsiteX0" fmla="*/ 637915 w 636885"/>
                <a:gd name="connsiteY0" fmla="*/ 372696 h 365619"/>
                <a:gd name="connsiteX1" fmla="*/ 189383 w 636885"/>
                <a:gd name="connsiteY1" fmla="*/ 280229 h 365619"/>
                <a:gd name="connsiteX2" fmla="*/ 4922 w 636885"/>
                <a:gd name="connsiteY2" fmla="*/ 0 h 365619"/>
                <a:gd name="connsiteX3" fmla="*/ 4922 w 636885"/>
                <a:gd name="connsiteY3" fmla="*/ 0 h 365619"/>
                <a:gd name="connsiteX4" fmla="*/ 4922 w 636885"/>
                <a:gd name="connsiteY4" fmla="*/ 0 h 365619"/>
                <a:gd name="connsiteX5" fmla="*/ 453455 w 636885"/>
                <a:gd name="connsiteY5" fmla="*/ 92466 h 365619"/>
                <a:gd name="connsiteX6" fmla="*/ 637915 w 636885"/>
                <a:gd name="connsiteY6" fmla="*/ 372696 h 365619"/>
                <a:gd name="connsiteX7" fmla="*/ 637915 w 636885"/>
                <a:gd name="connsiteY7" fmla="*/ 372696 h 36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885" h="365619">
                  <a:moveTo>
                    <a:pt x="637915" y="372696"/>
                  </a:moveTo>
                  <a:lnTo>
                    <a:pt x="189383" y="280229"/>
                  </a:lnTo>
                  <a:cubicBezTo>
                    <a:pt x="61063" y="253811"/>
                    <a:pt x="-21497" y="128321"/>
                    <a:pt x="4922" y="0"/>
                  </a:cubicBezTo>
                  <a:lnTo>
                    <a:pt x="4922" y="0"/>
                  </a:lnTo>
                  <a:lnTo>
                    <a:pt x="4922" y="0"/>
                  </a:lnTo>
                  <a:lnTo>
                    <a:pt x="453455" y="92466"/>
                  </a:lnTo>
                  <a:cubicBezTo>
                    <a:pt x="581775" y="118885"/>
                    <a:pt x="664334" y="244375"/>
                    <a:pt x="637915" y="372696"/>
                  </a:cubicBezTo>
                  <a:lnTo>
                    <a:pt x="637915" y="372696"/>
                  </a:lnTo>
                  <a:close/>
                </a:path>
              </a:pathLst>
            </a:custGeom>
            <a:solidFill>
              <a:srgbClr val="010D30"/>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0" name="Freeform: Shape 149">
              <a:extLst>
                <a:ext uri="{FF2B5EF4-FFF2-40B4-BE49-F238E27FC236}">
                  <a16:creationId xmlns:a16="http://schemas.microsoft.com/office/drawing/2014/main" id="{1B299D3E-4849-4878-B268-53C329501914}"/>
                </a:ext>
              </a:extLst>
            </p:cNvPr>
            <p:cNvSpPr/>
            <p:nvPr/>
          </p:nvSpPr>
          <p:spPr>
            <a:xfrm>
              <a:off x="17188748" y="6585373"/>
              <a:ext cx="82559" cy="82559"/>
            </a:xfrm>
            <a:custGeom>
              <a:avLst/>
              <a:gdLst>
                <a:gd name="connsiteX0" fmla="*/ 10689 w 82559"/>
                <a:gd name="connsiteY0" fmla="*/ 91811 h 82559"/>
                <a:gd name="connsiteX1" fmla="*/ 1489 w 82559"/>
                <a:gd name="connsiteY1" fmla="*/ 11257 h 82559"/>
                <a:gd name="connsiteX2" fmla="*/ 87586 w 82559"/>
                <a:gd name="connsiteY2" fmla="*/ 58316 h 82559"/>
              </a:gdLst>
              <a:ahLst/>
              <a:cxnLst>
                <a:cxn ang="0">
                  <a:pos x="connsiteX0" y="connsiteY0"/>
                </a:cxn>
                <a:cxn ang="0">
                  <a:pos x="connsiteX1" y="connsiteY1"/>
                </a:cxn>
                <a:cxn ang="0">
                  <a:pos x="connsiteX2" y="connsiteY2"/>
                </a:cxn>
              </a:cxnLst>
              <a:rect l="l" t="t" r="r" b="b"/>
              <a:pathLst>
                <a:path w="82559" h="82559">
                  <a:moveTo>
                    <a:pt x="10689" y="91811"/>
                  </a:moveTo>
                  <a:cubicBezTo>
                    <a:pt x="10689" y="91811"/>
                    <a:pt x="-4762" y="53009"/>
                    <a:pt x="1489" y="11257"/>
                  </a:cubicBezTo>
                  <a:cubicBezTo>
                    <a:pt x="7622" y="-30494"/>
                    <a:pt x="86053" y="57254"/>
                    <a:pt x="87586" y="58316"/>
                  </a:cubicBezTo>
                </a:path>
              </a:pathLst>
            </a:custGeom>
            <a:solidFill>
              <a:srgbClr val="F6B2A3"/>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1" name="Freeform: Shape 150">
              <a:extLst>
                <a:ext uri="{FF2B5EF4-FFF2-40B4-BE49-F238E27FC236}">
                  <a16:creationId xmlns:a16="http://schemas.microsoft.com/office/drawing/2014/main" id="{096212D2-D1D6-49AF-8217-6793B83CB258}"/>
                </a:ext>
              </a:extLst>
            </p:cNvPr>
            <p:cNvSpPr/>
            <p:nvPr/>
          </p:nvSpPr>
          <p:spPr>
            <a:xfrm>
              <a:off x="17100130" y="6291987"/>
              <a:ext cx="483561" cy="365619"/>
            </a:xfrm>
            <a:custGeom>
              <a:avLst/>
              <a:gdLst>
                <a:gd name="connsiteX0" fmla="*/ 0 w 483560"/>
                <a:gd name="connsiteY0" fmla="*/ 0 h 365619"/>
                <a:gd name="connsiteX1" fmla="*/ 0 w 483560"/>
                <a:gd name="connsiteY1" fmla="*/ 61212 h 365619"/>
                <a:gd name="connsiteX2" fmla="*/ 2830 w 483560"/>
                <a:gd name="connsiteY2" fmla="*/ 73478 h 365619"/>
                <a:gd name="connsiteX3" fmla="*/ 13563 w 483560"/>
                <a:gd name="connsiteY3" fmla="*/ 95533 h 365619"/>
                <a:gd name="connsiteX4" fmla="*/ 15214 w 483560"/>
                <a:gd name="connsiteY4" fmla="*/ 115819 h 365619"/>
                <a:gd name="connsiteX5" fmla="*/ 2359 w 483560"/>
                <a:gd name="connsiteY5" fmla="*/ 158514 h 365619"/>
                <a:gd name="connsiteX6" fmla="*/ 6133 w 483560"/>
                <a:gd name="connsiteY6" fmla="*/ 160990 h 365619"/>
                <a:gd name="connsiteX7" fmla="*/ 53192 w 483560"/>
                <a:gd name="connsiteY7" fmla="*/ 120183 h 365619"/>
                <a:gd name="connsiteX8" fmla="*/ 89282 w 483560"/>
                <a:gd name="connsiteY8" fmla="*/ 128321 h 365619"/>
                <a:gd name="connsiteX9" fmla="*/ 93174 w 483560"/>
                <a:gd name="connsiteY9" fmla="*/ 208285 h 365619"/>
                <a:gd name="connsiteX10" fmla="*/ 132566 w 483560"/>
                <a:gd name="connsiteY10" fmla="*/ 360076 h 365619"/>
                <a:gd name="connsiteX11" fmla="*/ 392392 w 483560"/>
                <a:gd name="connsiteY11" fmla="*/ 346395 h 365619"/>
                <a:gd name="connsiteX12" fmla="*/ 482617 w 483560"/>
                <a:gd name="connsiteY12" fmla="*/ 21465 h 36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3560" h="365619">
                  <a:moveTo>
                    <a:pt x="0" y="0"/>
                  </a:moveTo>
                  <a:lnTo>
                    <a:pt x="0" y="61212"/>
                  </a:lnTo>
                  <a:cubicBezTo>
                    <a:pt x="0" y="65458"/>
                    <a:pt x="943" y="69586"/>
                    <a:pt x="2830" y="73478"/>
                  </a:cubicBezTo>
                  <a:lnTo>
                    <a:pt x="13563" y="95533"/>
                  </a:lnTo>
                  <a:cubicBezTo>
                    <a:pt x="16630" y="101902"/>
                    <a:pt x="17219" y="109096"/>
                    <a:pt x="15214" y="115819"/>
                  </a:cubicBezTo>
                  <a:lnTo>
                    <a:pt x="2359" y="158514"/>
                  </a:lnTo>
                  <a:cubicBezTo>
                    <a:pt x="1651" y="160754"/>
                    <a:pt x="4364" y="162524"/>
                    <a:pt x="6133" y="160990"/>
                  </a:cubicBezTo>
                  <a:lnTo>
                    <a:pt x="53192" y="120183"/>
                  </a:lnTo>
                  <a:cubicBezTo>
                    <a:pt x="64868" y="110040"/>
                    <a:pt x="83267" y="114050"/>
                    <a:pt x="89282" y="128321"/>
                  </a:cubicBezTo>
                  <a:cubicBezTo>
                    <a:pt x="99307" y="151555"/>
                    <a:pt x="108388" y="184933"/>
                    <a:pt x="93174" y="208285"/>
                  </a:cubicBezTo>
                  <a:cubicBezTo>
                    <a:pt x="67463" y="247678"/>
                    <a:pt x="91405" y="354061"/>
                    <a:pt x="132566" y="360076"/>
                  </a:cubicBezTo>
                  <a:cubicBezTo>
                    <a:pt x="173728" y="366091"/>
                    <a:pt x="327878" y="401002"/>
                    <a:pt x="392392" y="346395"/>
                  </a:cubicBezTo>
                  <a:cubicBezTo>
                    <a:pt x="452188" y="295680"/>
                    <a:pt x="512457" y="214890"/>
                    <a:pt x="482617" y="21465"/>
                  </a:cubicBezTo>
                </a:path>
              </a:pathLst>
            </a:custGeom>
            <a:solidFill>
              <a:srgbClr val="010D30"/>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2" name="Freeform: Shape 151">
              <a:extLst>
                <a:ext uri="{FF2B5EF4-FFF2-40B4-BE49-F238E27FC236}">
                  <a16:creationId xmlns:a16="http://schemas.microsoft.com/office/drawing/2014/main" id="{711A9E9A-2A22-40BF-817B-10D0163AC7B1}"/>
                </a:ext>
              </a:extLst>
            </p:cNvPr>
            <p:cNvSpPr/>
            <p:nvPr/>
          </p:nvSpPr>
          <p:spPr>
            <a:xfrm>
              <a:off x="17126409" y="6396518"/>
              <a:ext cx="70765" cy="153324"/>
            </a:xfrm>
            <a:custGeom>
              <a:avLst/>
              <a:gdLst>
                <a:gd name="connsiteX0" fmla="*/ 22 w 70765"/>
                <a:gd name="connsiteY0" fmla="*/ 70376 h 153324"/>
                <a:gd name="connsiteX1" fmla="*/ 11462 w 70765"/>
                <a:gd name="connsiteY1" fmla="*/ 38178 h 153324"/>
                <a:gd name="connsiteX2" fmla="*/ 73972 w 70765"/>
                <a:gd name="connsiteY2" fmla="*/ 15415 h 153324"/>
                <a:gd name="connsiteX3" fmla="*/ 16180 w 70765"/>
                <a:gd name="connsiteY3" fmla="*/ 159068 h 153324"/>
                <a:gd name="connsiteX4" fmla="*/ 22 w 70765"/>
                <a:gd name="connsiteY4" fmla="*/ 70376 h 15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5" h="153324">
                  <a:moveTo>
                    <a:pt x="22" y="70376"/>
                  </a:moveTo>
                  <a:cubicBezTo>
                    <a:pt x="140" y="58582"/>
                    <a:pt x="4150" y="47378"/>
                    <a:pt x="11462" y="38178"/>
                  </a:cubicBezTo>
                  <a:cubicBezTo>
                    <a:pt x="29272" y="15651"/>
                    <a:pt x="63711" y="-21028"/>
                    <a:pt x="73972" y="15415"/>
                  </a:cubicBezTo>
                  <a:cubicBezTo>
                    <a:pt x="88006" y="65423"/>
                    <a:pt x="36466" y="168504"/>
                    <a:pt x="16180" y="159068"/>
                  </a:cubicBezTo>
                  <a:cubicBezTo>
                    <a:pt x="1201" y="152346"/>
                    <a:pt x="-214" y="98800"/>
                    <a:pt x="22" y="70376"/>
                  </a:cubicBezTo>
                  <a:close/>
                </a:path>
              </a:pathLst>
            </a:custGeom>
            <a:solidFill>
              <a:srgbClr val="F29EAA"/>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3" name="Freeform: Shape 152">
              <a:extLst>
                <a:ext uri="{FF2B5EF4-FFF2-40B4-BE49-F238E27FC236}">
                  <a16:creationId xmlns:a16="http://schemas.microsoft.com/office/drawing/2014/main" id="{4D630A67-32A2-4D02-B1CC-8CF12794C1D3}"/>
                </a:ext>
              </a:extLst>
            </p:cNvPr>
            <p:cNvSpPr/>
            <p:nvPr/>
          </p:nvSpPr>
          <p:spPr>
            <a:xfrm>
              <a:off x="16967445" y="8635252"/>
              <a:ext cx="412796" cy="2736247"/>
            </a:xfrm>
            <a:custGeom>
              <a:avLst/>
              <a:gdLst>
                <a:gd name="connsiteX0" fmla="*/ 423411 w 412795"/>
                <a:gd name="connsiteY0" fmla="*/ 2740021 h 2736246"/>
                <a:gd name="connsiteX1" fmla="*/ 361845 w 412795"/>
                <a:gd name="connsiteY1" fmla="*/ 2740021 h 2736246"/>
                <a:gd name="connsiteX2" fmla="*/ 0 w 412795"/>
                <a:gd name="connsiteY2" fmla="*/ 1473210 h 2736246"/>
                <a:gd name="connsiteX3" fmla="*/ 58381 w 412795"/>
                <a:gd name="connsiteY3" fmla="*/ 717675 h 2736246"/>
                <a:gd name="connsiteX4" fmla="*/ 204393 w 412795"/>
                <a:gd name="connsiteY4" fmla="*/ 14271 h 2736246"/>
                <a:gd name="connsiteX5" fmla="*/ 211941 w 412795"/>
                <a:gd name="connsiteY5" fmla="*/ 0 h 2736246"/>
                <a:gd name="connsiteX6" fmla="*/ 423293 w 412795"/>
                <a:gd name="connsiteY6" fmla="*/ 81262 h 2736246"/>
                <a:gd name="connsiteX7" fmla="*/ 88692 w 412795"/>
                <a:gd name="connsiteY7" fmla="*/ 1452334 h 2736246"/>
                <a:gd name="connsiteX8" fmla="*/ 423411 w 412795"/>
                <a:gd name="connsiteY8" fmla="*/ 2740021 h 27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95" h="2736246">
                  <a:moveTo>
                    <a:pt x="423411" y="2740021"/>
                  </a:moveTo>
                  <a:lnTo>
                    <a:pt x="361845" y="2740021"/>
                  </a:lnTo>
                  <a:cubicBezTo>
                    <a:pt x="333067" y="2617952"/>
                    <a:pt x="0" y="1473210"/>
                    <a:pt x="0" y="1473210"/>
                  </a:cubicBezTo>
                  <a:cubicBezTo>
                    <a:pt x="0" y="1473210"/>
                    <a:pt x="29603" y="1037061"/>
                    <a:pt x="58381" y="717675"/>
                  </a:cubicBezTo>
                  <a:cubicBezTo>
                    <a:pt x="81733" y="458203"/>
                    <a:pt x="155329" y="88456"/>
                    <a:pt x="204393" y="14271"/>
                  </a:cubicBezTo>
                  <a:cubicBezTo>
                    <a:pt x="207341" y="9671"/>
                    <a:pt x="209936" y="4953"/>
                    <a:pt x="211941" y="0"/>
                  </a:cubicBezTo>
                  <a:lnTo>
                    <a:pt x="423293" y="81262"/>
                  </a:lnTo>
                  <a:cubicBezTo>
                    <a:pt x="211587" y="162170"/>
                    <a:pt x="23352" y="1263981"/>
                    <a:pt x="88692" y="1452334"/>
                  </a:cubicBezTo>
                  <a:cubicBezTo>
                    <a:pt x="154268" y="1640923"/>
                    <a:pt x="374229" y="2373576"/>
                    <a:pt x="423411" y="2740021"/>
                  </a:cubicBezTo>
                  <a:close/>
                </a:path>
              </a:pathLst>
            </a:custGeom>
            <a:solidFill>
              <a:srgbClr val="080872"/>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4" name="Freeform: Shape 153">
              <a:extLst>
                <a:ext uri="{FF2B5EF4-FFF2-40B4-BE49-F238E27FC236}">
                  <a16:creationId xmlns:a16="http://schemas.microsoft.com/office/drawing/2014/main" id="{20FAD378-EF43-42E5-B6A5-6E087C4DF40E}"/>
                </a:ext>
              </a:extLst>
            </p:cNvPr>
            <p:cNvSpPr/>
            <p:nvPr/>
          </p:nvSpPr>
          <p:spPr>
            <a:xfrm>
              <a:off x="17049678" y="6450265"/>
              <a:ext cx="106148" cy="259472"/>
            </a:xfrm>
            <a:custGeom>
              <a:avLst/>
              <a:gdLst>
                <a:gd name="connsiteX0" fmla="*/ 108243 w 106147"/>
                <a:gd name="connsiteY0" fmla="*/ 257703 h 259471"/>
                <a:gd name="connsiteX1" fmla="*/ 72389 w 106147"/>
                <a:gd name="connsiteY1" fmla="*/ 260769 h 259471"/>
                <a:gd name="connsiteX2" fmla="*/ 33704 w 106147"/>
                <a:gd name="connsiteY2" fmla="*/ 228571 h 259471"/>
                <a:gd name="connsiteX3" fmla="*/ 1034 w 106147"/>
                <a:gd name="connsiteY3" fmla="*/ 137048 h 259471"/>
                <a:gd name="connsiteX4" fmla="*/ 680 w 106147"/>
                <a:gd name="connsiteY4" fmla="*/ 133156 h 259471"/>
                <a:gd name="connsiteX5" fmla="*/ 90 w 106147"/>
                <a:gd name="connsiteY5" fmla="*/ 119003 h 259471"/>
                <a:gd name="connsiteX6" fmla="*/ 326 w 106147"/>
                <a:gd name="connsiteY6" fmla="*/ 117352 h 259471"/>
                <a:gd name="connsiteX7" fmla="*/ 3393 w 106147"/>
                <a:gd name="connsiteY7" fmla="*/ 105912 h 259471"/>
                <a:gd name="connsiteX8" fmla="*/ 3511 w 106147"/>
                <a:gd name="connsiteY8" fmla="*/ 105794 h 259471"/>
                <a:gd name="connsiteX9" fmla="*/ 52928 w 106147"/>
                <a:gd name="connsiteY9" fmla="*/ 0 h 259471"/>
                <a:gd name="connsiteX10" fmla="*/ 59533 w 106147"/>
                <a:gd name="connsiteY10" fmla="*/ 0 h 259471"/>
                <a:gd name="connsiteX11" fmla="*/ 108243 w 106147"/>
                <a:gd name="connsiteY11" fmla="*/ 257703 h 25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147" h="259471">
                  <a:moveTo>
                    <a:pt x="108243" y="257703"/>
                  </a:moveTo>
                  <a:cubicBezTo>
                    <a:pt x="95034" y="263246"/>
                    <a:pt x="83121" y="263836"/>
                    <a:pt x="72389" y="260769"/>
                  </a:cubicBezTo>
                  <a:cubicBezTo>
                    <a:pt x="56938" y="256287"/>
                    <a:pt x="43965" y="244021"/>
                    <a:pt x="33704" y="228571"/>
                  </a:cubicBezTo>
                  <a:cubicBezTo>
                    <a:pt x="14951" y="200383"/>
                    <a:pt x="4454" y="160990"/>
                    <a:pt x="1034" y="137048"/>
                  </a:cubicBezTo>
                  <a:cubicBezTo>
                    <a:pt x="916" y="135633"/>
                    <a:pt x="798" y="134454"/>
                    <a:pt x="680" y="133156"/>
                  </a:cubicBezTo>
                  <a:cubicBezTo>
                    <a:pt x="90" y="126669"/>
                    <a:pt x="-146" y="121834"/>
                    <a:pt x="90" y="119003"/>
                  </a:cubicBezTo>
                  <a:cubicBezTo>
                    <a:pt x="208" y="118413"/>
                    <a:pt x="208" y="117824"/>
                    <a:pt x="326" y="117352"/>
                  </a:cubicBezTo>
                  <a:cubicBezTo>
                    <a:pt x="1034" y="114286"/>
                    <a:pt x="2213" y="110511"/>
                    <a:pt x="3393" y="105912"/>
                  </a:cubicBezTo>
                  <a:cubicBezTo>
                    <a:pt x="3393" y="105912"/>
                    <a:pt x="3511" y="105912"/>
                    <a:pt x="3511" y="105794"/>
                  </a:cubicBezTo>
                  <a:cubicBezTo>
                    <a:pt x="25330" y="91287"/>
                    <a:pt x="52928" y="0"/>
                    <a:pt x="52928" y="0"/>
                  </a:cubicBezTo>
                  <a:lnTo>
                    <a:pt x="59533" y="0"/>
                  </a:lnTo>
                  <a:cubicBezTo>
                    <a:pt x="52574" y="12384"/>
                    <a:pt x="45852" y="184225"/>
                    <a:pt x="108243" y="257703"/>
                  </a:cubicBezTo>
                  <a:close/>
                </a:path>
              </a:pathLst>
            </a:custGeom>
            <a:solidFill>
              <a:srgbClr val="010D30"/>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5" name="Freeform: Shape 154">
              <a:extLst>
                <a:ext uri="{FF2B5EF4-FFF2-40B4-BE49-F238E27FC236}">
                  <a16:creationId xmlns:a16="http://schemas.microsoft.com/office/drawing/2014/main" id="{AF391DB1-C4F5-43D1-8C4B-64F10B078662}"/>
                </a:ext>
              </a:extLst>
            </p:cNvPr>
            <p:cNvSpPr/>
            <p:nvPr/>
          </p:nvSpPr>
          <p:spPr>
            <a:xfrm>
              <a:off x="16947631" y="7301922"/>
              <a:ext cx="943533" cy="1415300"/>
            </a:xfrm>
            <a:custGeom>
              <a:avLst/>
              <a:gdLst>
                <a:gd name="connsiteX0" fmla="*/ 952969 w 943533"/>
                <a:gd name="connsiteY0" fmla="*/ 1360929 h 1415300"/>
                <a:gd name="connsiteX1" fmla="*/ 206870 w 943533"/>
                <a:gd name="connsiteY1" fmla="*/ 1344889 h 1415300"/>
                <a:gd name="connsiteX2" fmla="*/ 56612 w 943533"/>
                <a:gd name="connsiteY2" fmla="*/ 451599 h 1415300"/>
                <a:gd name="connsiteX3" fmla="*/ 0 w 943533"/>
                <a:gd name="connsiteY3" fmla="*/ 0 h 1415300"/>
                <a:gd name="connsiteX4" fmla="*/ 116880 w 943533"/>
                <a:gd name="connsiteY4" fmla="*/ 9317 h 1415300"/>
                <a:gd name="connsiteX5" fmla="*/ 116880 w 943533"/>
                <a:gd name="connsiteY5" fmla="*/ 499483 h 1415300"/>
                <a:gd name="connsiteX6" fmla="*/ 394397 w 943533"/>
                <a:gd name="connsiteY6" fmla="*/ 1353499 h 1415300"/>
                <a:gd name="connsiteX7" fmla="*/ 952969 w 943533"/>
                <a:gd name="connsiteY7" fmla="*/ 1360929 h 141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33" h="1415300">
                  <a:moveTo>
                    <a:pt x="952969" y="1360929"/>
                  </a:moveTo>
                  <a:cubicBezTo>
                    <a:pt x="693379" y="1430750"/>
                    <a:pt x="370691" y="1451036"/>
                    <a:pt x="206870" y="1344889"/>
                  </a:cubicBezTo>
                  <a:cubicBezTo>
                    <a:pt x="37859" y="1235439"/>
                    <a:pt x="-4600" y="837976"/>
                    <a:pt x="56612" y="451599"/>
                  </a:cubicBezTo>
                  <a:cubicBezTo>
                    <a:pt x="85980" y="266430"/>
                    <a:pt x="32552" y="96712"/>
                    <a:pt x="0" y="0"/>
                  </a:cubicBezTo>
                  <a:lnTo>
                    <a:pt x="116880" y="9317"/>
                  </a:lnTo>
                  <a:cubicBezTo>
                    <a:pt x="116880" y="9317"/>
                    <a:pt x="159339" y="292967"/>
                    <a:pt x="116880" y="499483"/>
                  </a:cubicBezTo>
                  <a:cubicBezTo>
                    <a:pt x="42341" y="861564"/>
                    <a:pt x="210408" y="1308327"/>
                    <a:pt x="394397" y="1353499"/>
                  </a:cubicBezTo>
                  <a:cubicBezTo>
                    <a:pt x="578504" y="1398788"/>
                    <a:pt x="952969" y="1360929"/>
                    <a:pt x="952969" y="1360929"/>
                  </a:cubicBezTo>
                  <a:close/>
                </a:path>
              </a:pathLst>
            </a:custGeom>
            <a:solidFill>
              <a:srgbClr val="EA1149"/>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6" name="Freeform: Shape 155">
              <a:extLst>
                <a:ext uri="{FF2B5EF4-FFF2-40B4-BE49-F238E27FC236}">
                  <a16:creationId xmlns:a16="http://schemas.microsoft.com/office/drawing/2014/main" id="{69A1D916-2D8E-4E6C-AEBB-E2063CC4A5AF}"/>
                </a:ext>
              </a:extLst>
            </p:cNvPr>
            <p:cNvSpPr/>
            <p:nvPr/>
          </p:nvSpPr>
          <p:spPr>
            <a:xfrm>
              <a:off x="15523584" y="6695112"/>
              <a:ext cx="1533242" cy="613297"/>
            </a:xfrm>
            <a:custGeom>
              <a:avLst/>
              <a:gdLst>
                <a:gd name="connsiteX0" fmla="*/ 1506960 w 1533241"/>
                <a:gd name="connsiteY0" fmla="*/ 616127 h 613296"/>
                <a:gd name="connsiteX1" fmla="*/ 612962 w 1533241"/>
                <a:gd name="connsiteY1" fmla="*/ 497832 h 613296"/>
                <a:gd name="connsiteX2" fmla="*/ 609 w 1533241"/>
                <a:gd name="connsiteY2" fmla="*/ 34675 h 613296"/>
                <a:gd name="connsiteX3" fmla="*/ 4737 w 1533241"/>
                <a:gd name="connsiteY3" fmla="*/ 708 h 613296"/>
                <a:gd name="connsiteX4" fmla="*/ 5091 w 1533241"/>
                <a:gd name="connsiteY4" fmla="*/ 0 h 613296"/>
                <a:gd name="connsiteX5" fmla="*/ 624521 w 1533241"/>
                <a:gd name="connsiteY5" fmla="*/ 447353 h 613296"/>
                <a:gd name="connsiteX6" fmla="*/ 1503540 w 1533241"/>
                <a:gd name="connsiteY6" fmla="*/ 586760 h 613296"/>
                <a:gd name="connsiteX7" fmla="*/ 1540810 w 1533241"/>
                <a:gd name="connsiteY7" fmla="*/ 616127 h 613296"/>
                <a:gd name="connsiteX8" fmla="*/ 1506960 w 1533241"/>
                <a:gd name="connsiteY8" fmla="*/ 616127 h 6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3241" h="613296">
                  <a:moveTo>
                    <a:pt x="1506960" y="616127"/>
                  </a:moveTo>
                  <a:cubicBezTo>
                    <a:pt x="1506960" y="616127"/>
                    <a:pt x="757087" y="535455"/>
                    <a:pt x="612962" y="497832"/>
                  </a:cubicBezTo>
                  <a:cubicBezTo>
                    <a:pt x="468838" y="460091"/>
                    <a:pt x="609" y="34675"/>
                    <a:pt x="609" y="34675"/>
                  </a:cubicBezTo>
                  <a:cubicBezTo>
                    <a:pt x="609" y="34675"/>
                    <a:pt x="-2339" y="20050"/>
                    <a:pt x="4737" y="708"/>
                  </a:cubicBezTo>
                  <a:lnTo>
                    <a:pt x="5091" y="0"/>
                  </a:lnTo>
                  <a:cubicBezTo>
                    <a:pt x="5091" y="0"/>
                    <a:pt x="465771" y="400176"/>
                    <a:pt x="624521" y="447353"/>
                  </a:cubicBezTo>
                  <a:cubicBezTo>
                    <a:pt x="771712" y="491109"/>
                    <a:pt x="1315541" y="472474"/>
                    <a:pt x="1503540" y="586760"/>
                  </a:cubicBezTo>
                  <a:cubicBezTo>
                    <a:pt x="1515452" y="593600"/>
                    <a:pt x="1540574" y="613769"/>
                    <a:pt x="1540810" y="616127"/>
                  </a:cubicBezTo>
                  <a:cubicBezTo>
                    <a:pt x="1542579" y="629809"/>
                    <a:pt x="1506960" y="616127"/>
                    <a:pt x="1506960" y="616127"/>
                  </a:cubicBezTo>
                  <a:close/>
                </a:path>
              </a:pathLst>
            </a:custGeom>
            <a:solidFill>
              <a:srgbClr val="EA1149"/>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7" name="Freeform: Shape 156">
              <a:extLst>
                <a:ext uri="{FF2B5EF4-FFF2-40B4-BE49-F238E27FC236}">
                  <a16:creationId xmlns:a16="http://schemas.microsoft.com/office/drawing/2014/main" id="{CDFFB4D0-9DFB-433C-95FD-6F4DBFEF3D05}"/>
                </a:ext>
              </a:extLst>
            </p:cNvPr>
            <p:cNvSpPr/>
            <p:nvPr/>
          </p:nvSpPr>
          <p:spPr>
            <a:xfrm>
              <a:off x="16118265" y="6920262"/>
              <a:ext cx="106148" cy="129736"/>
            </a:xfrm>
            <a:custGeom>
              <a:avLst/>
              <a:gdLst>
                <a:gd name="connsiteX0" fmla="*/ 93292 w 106147"/>
                <a:gd name="connsiteY0" fmla="*/ 10733 h 129735"/>
                <a:gd name="connsiteX1" fmla="*/ 113224 w 106147"/>
                <a:gd name="connsiteY1" fmla="*/ 137284 h 129735"/>
                <a:gd name="connsiteX2" fmla="*/ 0 w 106147"/>
                <a:gd name="connsiteY2" fmla="*/ 0 h 129735"/>
                <a:gd name="connsiteX3" fmla="*/ 61212 w 106147"/>
                <a:gd name="connsiteY3" fmla="*/ 22291 h 129735"/>
                <a:gd name="connsiteX4" fmla="*/ 93292 w 106147"/>
                <a:gd name="connsiteY4" fmla="*/ 10733 h 12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147" h="129735">
                  <a:moveTo>
                    <a:pt x="93292" y="10733"/>
                  </a:moveTo>
                  <a:cubicBezTo>
                    <a:pt x="60150" y="28188"/>
                    <a:pt x="113224" y="137284"/>
                    <a:pt x="113224" y="137284"/>
                  </a:cubicBezTo>
                  <a:lnTo>
                    <a:pt x="0" y="0"/>
                  </a:lnTo>
                  <a:cubicBezTo>
                    <a:pt x="27245" y="14507"/>
                    <a:pt x="48710" y="22881"/>
                    <a:pt x="61212" y="22291"/>
                  </a:cubicBezTo>
                  <a:cubicBezTo>
                    <a:pt x="61212" y="22291"/>
                    <a:pt x="38803" y="27598"/>
                    <a:pt x="93292" y="10733"/>
                  </a:cubicBezTo>
                  <a:close/>
                </a:path>
              </a:pathLst>
            </a:custGeom>
            <a:solidFill>
              <a:srgbClr val="EA1149"/>
            </a:solidFill>
            <a:ln w="11790" cap="flat">
              <a:noFill/>
              <a:prstDash val="solid"/>
              <a:miter/>
            </a:ln>
          </p:spPr>
          <p:txBody>
            <a:bodyPr rtlCol="0" anchor="ctr"/>
            <a:lstStyle/>
            <a:p>
              <a:pPr defTabSz="228554"/>
              <a:endParaRPr lang="en-US" sz="900">
                <a:solidFill>
                  <a:srgbClr val="172144"/>
                </a:solidFill>
                <a:latin typeface="Calibri"/>
              </a:endParaRPr>
            </a:p>
          </p:txBody>
        </p:sp>
        <p:sp>
          <p:nvSpPr>
            <p:cNvPr id="158" name="Freeform: Shape 157">
              <a:extLst>
                <a:ext uri="{FF2B5EF4-FFF2-40B4-BE49-F238E27FC236}">
                  <a16:creationId xmlns:a16="http://schemas.microsoft.com/office/drawing/2014/main" id="{823E5860-32E5-4D7E-8271-7860AC84A3A9}"/>
                </a:ext>
              </a:extLst>
            </p:cNvPr>
            <p:cNvSpPr/>
            <p:nvPr/>
          </p:nvSpPr>
          <p:spPr>
            <a:xfrm>
              <a:off x="18065600" y="6396601"/>
              <a:ext cx="153324" cy="47177"/>
            </a:xfrm>
            <a:custGeom>
              <a:avLst/>
              <a:gdLst>
                <a:gd name="connsiteX0" fmla="*/ 57673 w 153324"/>
                <a:gd name="connsiteY0" fmla="*/ 34557 h 47176"/>
                <a:gd name="connsiteX1" fmla="*/ 39864 w 153324"/>
                <a:gd name="connsiteY1" fmla="*/ 0 h 47176"/>
                <a:gd name="connsiteX2" fmla="*/ 162406 w 153324"/>
                <a:gd name="connsiteY2" fmla="*/ 33260 h 47176"/>
                <a:gd name="connsiteX3" fmla="*/ 0 w 153324"/>
                <a:gd name="connsiteY3" fmla="*/ 57909 h 47176"/>
                <a:gd name="connsiteX4" fmla="*/ 57673 w 153324"/>
                <a:gd name="connsiteY4" fmla="*/ 34557 h 4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24" h="47176">
                  <a:moveTo>
                    <a:pt x="57673" y="34557"/>
                  </a:moveTo>
                  <a:cubicBezTo>
                    <a:pt x="57673" y="34557"/>
                    <a:pt x="50833" y="21583"/>
                    <a:pt x="39864" y="0"/>
                  </a:cubicBezTo>
                  <a:lnTo>
                    <a:pt x="162406" y="33260"/>
                  </a:lnTo>
                  <a:lnTo>
                    <a:pt x="0" y="57909"/>
                  </a:lnTo>
                  <a:cubicBezTo>
                    <a:pt x="55904" y="30783"/>
                    <a:pt x="57673" y="34557"/>
                    <a:pt x="57673" y="34557"/>
                  </a:cubicBezTo>
                  <a:close/>
                </a:path>
              </a:pathLst>
            </a:custGeom>
            <a:solidFill>
              <a:srgbClr val="EA1149"/>
            </a:solidFill>
            <a:ln w="11790" cap="flat">
              <a:noFill/>
              <a:prstDash val="solid"/>
              <a:miter/>
            </a:ln>
          </p:spPr>
          <p:txBody>
            <a:bodyPr rtlCol="0" anchor="ctr"/>
            <a:lstStyle/>
            <a:p>
              <a:pPr defTabSz="228554"/>
              <a:endParaRPr lang="en-US" sz="900">
                <a:solidFill>
                  <a:srgbClr val="172144"/>
                </a:solidFill>
                <a:latin typeface="Calibri"/>
              </a:endParaRPr>
            </a:p>
          </p:txBody>
        </p:sp>
      </p:grpSp>
      <p:sp>
        <p:nvSpPr>
          <p:cNvPr id="160" name="TextBox 159">
            <a:extLst>
              <a:ext uri="{FF2B5EF4-FFF2-40B4-BE49-F238E27FC236}">
                <a16:creationId xmlns:a16="http://schemas.microsoft.com/office/drawing/2014/main" id="{8549A3FB-884D-4B2E-BBFF-090C4CE5D0EA}"/>
              </a:ext>
            </a:extLst>
          </p:cNvPr>
          <p:cNvSpPr txBox="1"/>
          <p:nvPr/>
        </p:nvSpPr>
        <p:spPr>
          <a:xfrm>
            <a:off x="884556" y="1470876"/>
            <a:ext cx="3700720" cy="830868"/>
          </a:xfrm>
          <a:prstGeom prst="rect">
            <a:avLst/>
          </a:prstGeom>
          <a:noFill/>
        </p:spPr>
        <p:txBody>
          <a:bodyPr wrap="square" rtlCol="0">
            <a:spAutoFit/>
          </a:bodyPr>
          <a:lstStyle/>
          <a:p>
            <a:pPr defTabSz="228554">
              <a:defRPr/>
            </a:pPr>
            <a:r>
              <a:rPr lang="en-US" sz="4799"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BENEFITS</a:t>
            </a:r>
            <a:endParaRPr lang="en-US" sz="4799"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61" name="TextBox 160">
            <a:extLst>
              <a:ext uri="{FF2B5EF4-FFF2-40B4-BE49-F238E27FC236}">
                <a16:creationId xmlns:a16="http://schemas.microsoft.com/office/drawing/2014/main" id="{71300EAB-0920-476D-BCCE-D4324FDC582F}"/>
              </a:ext>
            </a:extLst>
          </p:cNvPr>
          <p:cNvSpPr txBox="1"/>
          <p:nvPr/>
        </p:nvSpPr>
        <p:spPr>
          <a:xfrm>
            <a:off x="957457" y="2368172"/>
            <a:ext cx="3660994" cy="3007683"/>
          </a:xfrm>
          <a:prstGeom prst="rect">
            <a:avLst/>
          </a:prstGeom>
          <a:noFill/>
        </p:spPr>
        <p:txBody>
          <a:bodyPr wrap="square" rtlCol="0">
            <a:spAutoFit/>
          </a:bodyPr>
          <a:lstStyle/>
          <a:p>
            <a:pPr marL="285750" indent="-285750" algn="just" defTabSz="228554">
              <a:lnSpc>
                <a:spcPct val="150000"/>
              </a:lnSpc>
              <a:buFont typeface="Courier New" panose="02070309020205020404" pitchFamily="49" charset="0"/>
              <a:buChar char="o"/>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With online tutoring, students can communicate with a teacher in real time to receive answers to questions and discuss key concepts.</a:t>
            </a:r>
          </a:p>
          <a:p>
            <a:pPr marL="285750" indent="-285750" algn="just" defTabSz="228554">
              <a:lnSpc>
                <a:spcPct val="150000"/>
              </a:lnSpc>
              <a:buFont typeface="Courier New" panose="02070309020205020404" pitchFamily="49" charset="0"/>
              <a:buChar char="o"/>
            </a:pPr>
            <a:endPar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defTabSz="228554">
              <a:lnSpc>
                <a:spcPct val="150000"/>
              </a:lnSpc>
              <a:buFont typeface="Courier New" panose="02070309020205020404" pitchFamily="49" charset="0"/>
              <a:buChar char="o"/>
            </a:pPr>
            <a:r>
              <a:rPr lang="en-US" sz="1600">
                <a:solidFill>
                  <a:srgbClr val="172144"/>
                </a:solidFill>
                <a:latin typeface="Open Sans" panose="020B0606030504020204" pitchFamily="34" charset="0"/>
                <a:ea typeface="Open Sans" panose="020B0606030504020204" pitchFamily="34" charset="0"/>
                <a:cs typeface="Open Sans" panose="020B0606030504020204" pitchFamily="34" charset="0"/>
              </a:rPr>
              <a:t>Students and tutors enjoy greater flexibility in their daily activities.</a:t>
            </a:r>
          </a:p>
        </p:txBody>
      </p:sp>
      <p:sp>
        <p:nvSpPr>
          <p:cNvPr id="162" name="Slide Number Placeholder 5">
            <a:extLst>
              <a:ext uri="{FF2B5EF4-FFF2-40B4-BE49-F238E27FC236}">
                <a16:creationId xmlns:a16="http://schemas.microsoft.com/office/drawing/2014/main" id="{432900AD-C68E-92E1-9D34-6953BA309E4B}"/>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8</a:t>
            </a:fld>
            <a:endParaRPr lang="en-US" sz="600">
              <a:solidFill>
                <a:schemeClr val="tx1"/>
              </a:solidFill>
            </a:endParaRPr>
          </a:p>
        </p:txBody>
      </p:sp>
      <p:sp>
        <p:nvSpPr>
          <p:cNvPr id="163" name="Oval 162">
            <a:extLst>
              <a:ext uri="{FF2B5EF4-FFF2-40B4-BE49-F238E27FC236}">
                <a16:creationId xmlns:a16="http://schemas.microsoft.com/office/drawing/2014/main" id="{F407DEEB-D860-647A-B4AD-C9843B0FF771}"/>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64" name="Oval 163">
            <a:extLst>
              <a:ext uri="{FF2B5EF4-FFF2-40B4-BE49-F238E27FC236}">
                <a16:creationId xmlns:a16="http://schemas.microsoft.com/office/drawing/2014/main" id="{E5EB0D56-99BB-E95E-BB27-69D9856ED97D}"/>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3" name="Rectangle 9">
            <a:hlinkClick r:id="" action="ppaction://hlinkshowjump?jump=previousslide"/>
            <a:extLst>
              <a:ext uri="{FF2B5EF4-FFF2-40B4-BE49-F238E27FC236}">
                <a16:creationId xmlns:a16="http://schemas.microsoft.com/office/drawing/2014/main" id="{EDD5D91A-750A-1F89-D86A-BEF6B34117B1}"/>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4" name="Oval 173">
            <a:hlinkClick r:id="" action="ppaction://hlinkshowjump?jump=nextslide"/>
            <a:extLst>
              <a:ext uri="{FF2B5EF4-FFF2-40B4-BE49-F238E27FC236}">
                <a16:creationId xmlns:a16="http://schemas.microsoft.com/office/drawing/2014/main" id="{A6FBFC61-874A-7F5A-9C11-54875332DC78}"/>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5" name="Rectangle 9">
            <a:extLst>
              <a:ext uri="{FF2B5EF4-FFF2-40B4-BE49-F238E27FC236}">
                <a16:creationId xmlns:a16="http://schemas.microsoft.com/office/drawing/2014/main" id="{07384D61-484D-89B3-EF82-73B7558B1BF7}"/>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176" name="Picture 175" descr="Logo&#10;&#10;Description automatically generated">
            <a:extLst>
              <a:ext uri="{FF2B5EF4-FFF2-40B4-BE49-F238E27FC236}">
                <a16:creationId xmlns:a16="http://schemas.microsoft.com/office/drawing/2014/main" id="{B5498EFD-29A6-36FC-8976-8E3ECC269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3149289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14:bounceEnd="76000">
                                          <p:cBhvr additive="base">
                                            <p:cTn id="7" dur="2500" fill="hold"/>
                                            <p:tgtEl>
                                              <p:spTgt spid="167"/>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1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6000">
                                      <p:stCondLst>
                                        <p:cond delay="100"/>
                                      </p:stCondLst>
                                      <p:childTnLst>
                                        <p:set>
                                          <p:cBhvr>
                                            <p:cTn id="10" dur="1" fill="hold">
                                              <p:stCondLst>
                                                <p:cond delay="0"/>
                                              </p:stCondLst>
                                            </p:cTn>
                                            <p:tgtEl>
                                              <p:spTgt spid="172"/>
                                            </p:tgtEl>
                                            <p:attrNameLst>
                                              <p:attrName>style.visibility</p:attrName>
                                            </p:attrNameLst>
                                          </p:cBhvr>
                                          <p:to>
                                            <p:strVal val="visible"/>
                                          </p:to>
                                        </p:set>
                                        <p:anim calcmode="lin" valueType="num" p14:bounceEnd="76000">
                                          <p:cBhvr additive="base">
                                            <p:cTn id="11" dur="2500" fill="hold"/>
                                            <p:tgtEl>
                                              <p:spTgt spid="172"/>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6000">
                                      <p:stCondLst>
                                        <p:cond delay="200"/>
                                      </p:stCondLst>
                                      <p:childTnLst>
                                        <p:set>
                                          <p:cBhvr>
                                            <p:cTn id="14" dur="1" fill="hold">
                                              <p:stCondLst>
                                                <p:cond delay="0"/>
                                              </p:stCondLst>
                                            </p:cTn>
                                            <p:tgtEl>
                                              <p:spTgt spid="168"/>
                                            </p:tgtEl>
                                            <p:attrNameLst>
                                              <p:attrName>style.visibility</p:attrName>
                                            </p:attrNameLst>
                                          </p:cBhvr>
                                          <p:to>
                                            <p:strVal val="visible"/>
                                          </p:to>
                                        </p:set>
                                        <p:anim calcmode="lin" valueType="num" p14:bounceEnd="76000">
                                          <p:cBhvr additive="base">
                                            <p:cTn id="15" dur="2500" fill="hold"/>
                                            <p:tgtEl>
                                              <p:spTgt spid="168"/>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6000">
                                      <p:stCondLst>
                                        <p:cond delay="300"/>
                                      </p:stCondLst>
                                      <p:childTnLst>
                                        <p:set>
                                          <p:cBhvr>
                                            <p:cTn id="18" dur="1" fill="hold">
                                              <p:stCondLst>
                                                <p:cond delay="0"/>
                                              </p:stCondLst>
                                            </p:cTn>
                                            <p:tgtEl>
                                              <p:spTgt spid="169"/>
                                            </p:tgtEl>
                                            <p:attrNameLst>
                                              <p:attrName>style.visibility</p:attrName>
                                            </p:attrNameLst>
                                          </p:cBhvr>
                                          <p:to>
                                            <p:strVal val="visible"/>
                                          </p:to>
                                        </p:set>
                                        <p:anim calcmode="lin" valueType="num" p14:bounceEnd="76000">
                                          <p:cBhvr additive="base">
                                            <p:cTn id="19" dur="2500" fill="hold"/>
                                            <p:tgtEl>
                                              <p:spTgt spid="169"/>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76000">
                                      <p:stCondLst>
                                        <p:cond delay="400"/>
                                      </p:stCondLst>
                                      <p:childTnLst>
                                        <p:set>
                                          <p:cBhvr>
                                            <p:cTn id="22" dur="1" fill="hold">
                                              <p:stCondLst>
                                                <p:cond delay="0"/>
                                              </p:stCondLst>
                                            </p:cTn>
                                            <p:tgtEl>
                                              <p:spTgt spid="170"/>
                                            </p:tgtEl>
                                            <p:attrNameLst>
                                              <p:attrName>style.visibility</p:attrName>
                                            </p:attrNameLst>
                                          </p:cBhvr>
                                          <p:to>
                                            <p:strVal val="visible"/>
                                          </p:to>
                                        </p:set>
                                        <p:anim calcmode="lin" valueType="num" p14:bounceEnd="76000">
                                          <p:cBhvr additive="base">
                                            <p:cTn id="23" dur="2500" fill="hold"/>
                                            <p:tgtEl>
                                              <p:spTgt spid="170"/>
                                            </p:tgtEl>
                                            <p:attrNameLst>
                                              <p:attrName>ppt_x</p:attrName>
                                            </p:attrNameLst>
                                          </p:cBhvr>
                                          <p:tavLst>
                                            <p:tav tm="0">
                                              <p:val>
                                                <p:strVal val="#ppt_x"/>
                                              </p:val>
                                            </p:tav>
                                            <p:tav tm="100000">
                                              <p:val>
                                                <p:strVal val="#ppt_x"/>
                                              </p:val>
                                            </p:tav>
                                          </p:tavLst>
                                        </p:anim>
                                        <p:anim calcmode="lin" valueType="num" p14:bounceEnd="76000">
                                          <p:cBhvr additive="base">
                                            <p:cTn id="24" dur="2500" fill="hold"/>
                                            <p:tgtEl>
                                              <p:spTgt spid="17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76000">
                                      <p:stCondLst>
                                        <p:cond delay="500"/>
                                      </p:stCondLst>
                                      <p:childTnLst>
                                        <p:set>
                                          <p:cBhvr>
                                            <p:cTn id="26" dur="1" fill="hold">
                                              <p:stCondLst>
                                                <p:cond delay="0"/>
                                              </p:stCondLst>
                                            </p:cTn>
                                            <p:tgtEl>
                                              <p:spTgt spid="171"/>
                                            </p:tgtEl>
                                            <p:attrNameLst>
                                              <p:attrName>style.visibility</p:attrName>
                                            </p:attrNameLst>
                                          </p:cBhvr>
                                          <p:to>
                                            <p:strVal val="visible"/>
                                          </p:to>
                                        </p:set>
                                        <p:anim calcmode="lin" valueType="num" p14:bounceEnd="76000">
                                          <p:cBhvr additive="base">
                                            <p:cTn id="27" dur="2500" fill="hold"/>
                                            <p:tgtEl>
                                              <p:spTgt spid="171"/>
                                            </p:tgtEl>
                                            <p:attrNameLst>
                                              <p:attrName>ppt_x</p:attrName>
                                            </p:attrNameLst>
                                          </p:cBhvr>
                                          <p:tavLst>
                                            <p:tav tm="0">
                                              <p:val>
                                                <p:strVal val="#ppt_x"/>
                                              </p:val>
                                            </p:tav>
                                            <p:tav tm="100000">
                                              <p:val>
                                                <p:strVal val="#ppt_x"/>
                                              </p:val>
                                            </p:tav>
                                          </p:tavLst>
                                        </p:anim>
                                        <p:anim calcmode="lin" valueType="num" p14:bounceEnd="76000">
                                          <p:cBhvr additive="base">
                                            <p:cTn id="28" dur="2500" fill="hold"/>
                                            <p:tgtEl>
                                              <p:spTgt spid="17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76000">
                                      <p:stCondLst>
                                        <p:cond delay="600"/>
                                      </p:stCondLst>
                                      <p:childTnLst>
                                        <p:set>
                                          <p:cBhvr>
                                            <p:cTn id="30" dur="1" fill="hold">
                                              <p:stCondLst>
                                                <p:cond delay="0"/>
                                              </p:stCondLst>
                                            </p:cTn>
                                            <p:tgtEl>
                                              <p:spTgt spid="113"/>
                                            </p:tgtEl>
                                            <p:attrNameLst>
                                              <p:attrName>style.visibility</p:attrName>
                                            </p:attrNameLst>
                                          </p:cBhvr>
                                          <p:to>
                                            <p:strVal val="visible"/>
                                          </p:to>
                                        </p:set>
                                        <p:anim calcmode="lin" valueType="num" p14:bounceEnd="76000">
                                          <p:cBhvr additive="base">
                                            <p:cTn id="31" dur="2500" fill="hold"/>
                                            <p:tgtEl>
                                              <p:spTgt spid="113"/>
                                            </p:tgtEl>
                                            <p:attrNameLst>
                                              <p:attrName>ppt_x</p:attrName>
                                            </p:attrNameLst>
                                          </p:cBhvr>
                                          <p:tavLst>
                                            <p:tav tm="0">
                                              <p:val>
                                                <p:strVal val="#ppt_x"/>
                                              </p:val>
                                            </p:tav>
                                            <p:tav tm="100000">
                                              <p:val>
                                                <p:strVal val="#ppt_x"/>
                                              </p:val>
                                            </p:tav>
                                          </p:tavLst>
                                        </p:anim>
                                        <p:anim calcmode="lin" valueType="num" p14:bounceEnd="76000">
                                          <p:cBhvr additive="base">
                                            <p:cTn id="32" dur="2500" fill="hold"/>
                                            <p:tgtEl>
                                              <p:spTgt spid="1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76000">
                                      <p:stCondLst>
                                        <p:cond delay="700"/>
                                      </p:stCondLst>
                                      <p:childTnLst>
                                        <p:set>
                                          <p:cBhvr>
                                            <p:cTn id="34" dur="1" fill="hold">
                                              <p:stCondLst>
                                                <p:cond delay="0"/>
                                              </p:stCondLst>
                                            </p:cTn>
                                            <p:tgtEl>
                                              <p:spTgt spid="159"/>
                                            </p:tgtEl>
                                            <p:attrNameLst>
                                              <p:attrName>style.visibility</p:attrName>
                                            </p:attrNameLst>
                                          </p:cBhvr>
                                          <p:to>
                                            <p:strVal val="visible"/>
                                          </p:to>
                                        </p:set>
                                        <p:anim calcmode="lin" valueType="num" p14:bounceEnd="76000">
                                          <p:cBhvr additive="base">
                                            <p:cTn id="35" dur="2500" fill="hold"/>
                                            <p:tgtEl>
                                              <p:spTgt spid="159"/>
                                            </p:tgtEl>
                                            <p:attrNameLst>
                                              <p:attrName>ppt_x</p:attrName>
                                            </p:attrNameLst>
                                          </p:cBhvr>
                                          <p:tavLst>
                                            <p:tav tm="0">
                                              <p:val>
                                                <p:strVal val="#ppt_x"/>
                                              </p:val>
                                            </p:tav>
                                            <p:tav tm="100000">
                                              <p:val>
                                                <p:strVal val="#ppt_x"/>
                                              </p:val>
                                            </p:tav>
                                          </p:tavLst>
                                        </p:anim>
                                        <p:anim calcmode="lin" valueType="num" p14:bounceEnd="76000">
                                          <p:cBhvr additive="base">
                                            <p:cTn id="36" dur="2500" fill="hold"/>
                                            <p:tgtEl>
                                              <p:spTgt spid="159"/>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76000">
                                      <p:stCondLst>
                                        <p:cond delay="900"/>
                                      </p:stCondLst>
                                      <p:childTnLst>
                                        <p:set>
                                          <p:cBhvr>
                                            <p:cTn id="38" dur="1" fill="hold">
                                              <p:stCondLst>
                                                <p:cond delay="0"/>
                                              </p:stCondLst>
                                            </p:cTn>
                                            <p:tgtEl>
                                              <p:spTgt spid="161"/>
                                            </p:tgtEl>
                                            <p:attrNameLst>
                                              <p:attrName>style.visibility</p:attrName>
                                            </p:attrNameLst>
                                          </p:cBhvr>
                                          <p:to>
                                            <p:strVal val="visible"/>
                                          </p:to>
                                        </p:set>
                                        <p:anim calcmode="lin" valueType="num" p14:bounceEnd="76000">
                                          <p:cBhvr additive="base">
                                            <p:cTn id="39" dur="2500" fill="hold"/>
                                            <p:tgtEl>
                                              <p:spTgt spid="161"/>
                                            </p:tgtEl>
                                            <p:attrNameLst>
                                              <p:attrName>ppt_x</p:attrName>
                                            </p:attrNameLst>
                                          </p:cBhvr>
                                          <p:tavLst>
                                            <p:tav tm="0">
                                              <p:val>
                                                <p:strVal val="#ppt_x"/>
                                              </p:val>
                                            </p:tav>
                                            <p:tav tm="100000">
                                              <p:val>
                                                <p:strVal val="#ppt_x"/>
                                              </p:val>
                                            </p:tav>
                                          </p:tavLst>
                                        </p:anim>
                                        <p:anim calcmode="lin" valueType="num" p14:bounceEnd="76000">
                                          <p:cBhvr additive="base">
                                            <p:cTn id="40" dur="2500" fill="hold"/>
                                            <p:tgtEl>
                                              <p:spTgt spid="16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14:presetBounceEnd="76000">
                                      <p:stCondLst>
                                        <p:cond delay="1000"/>
                                      </p:stCondLst>
                                      <p:childTnLst>
                                        <p:set>
                                          <p:cBhvr>
                                            <p:cTn id="42" dur="1" fill="hold">
                                              <p:stCondLst>
                                                <p:cond delay="0"/>
                                              </p:stCondLst>
                                            </p:cTn>
                                            <p:tgtEl>
                                              <p:spTgt spid="160"/>
                                            </p:tgtEl>
                                            <p:attrNameLst>
                                              <p:attrName>style.visibility</p:attrName>
                                            </p:attrNameLst>
                                          </p:cBhvr>
                                          <p:to>
                                            <p:strVal val="visible"/>
                                          </p:to>
                                        </p:set>
                                        <p:anim calcmode="lin" valueType="num" p14:bounceEnd="76000">
                                          <p:cBhvr additive="base">
                                            <p:cTn id="43" dur="2500" fill="hold"/>
                                            <p:tgtEl>
                                              <p:spTgt spid="160"/>
                                            </p:tgtEl>
                                            <p:attrNameLst>
                                              <p:attrName>ppt_x</p:attrName>
                                            </p:attrNameLst>
                                          </p:cBhvr>
                                          <p:tavLst>
                                            <p:tav tm="0">
                                              <p:val>
                                                <p:strVal val="#ppt_x"/>
                                              </p:val>
                                            </p:tav>
                                            <p:tav tm="100000">
                                              <p:val>
                                                <p:strVal val="#ppt_x"/>
                                              </p:val>
                                            </p:tav>
                                          </p:tavLst>
                                        </p:anim>
                                        <p:anim calcmode="lin" valueType="num" p14:bounceEnd="76000">
                                          <p:cBhvr additive="base">
                                            <p:cTn id="44" dur="2500"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2500" fill="hold"/>
                                            <p:tgtEl>
                                              <p:spTgt spid="167"/>
                                            </p:tgtEl>
                                            <p:attrNameLst>
                                              <p:attrName>ppt_x</p:attrName>
                                            </p:attrNameLst>
                                          </p:cBhvr>
                                          <p:tavLst>
                                            <p:tav tm="0">
                                              <p:val>
                                                <p:strVal val="#ppt_x"/>
                                              </p:val>
                                            </p:tav>
                                            <p:tav tm="100000">
                                              <p:val>
                                                <p:strVal val="#ppt_x"/>
                                              </p:val>
                                            </p:tav>
                                          </p:tavLst>
                                        </p:anim>
                                        <p:anim calcmode="lin" valueType="num">
                                          <p:cBhvr additive="base">
                                            <p:cTn id="8" dur="2500" fill="hold"/>
                                            <p:tgtEl>
                                              <p:spTgt spid="1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72"/>
                                            </p:tgtEl>
                                            <p:attrNameLst>
                                              <p:attrName>style.visibility</p:attrName>
                                            </p:attrNameLst>
                                          </p:cBhvr>
                                          <p:to>
                                            <p:strVal val="visible"/>
                                          </p:to>
                                        </p:set>
                                        <p:anim calcmode="lin" valueType="num">
                                          <p:cBhvr additive="base">
                                            <p:cTn id="11" dur="2500" fill="hold"/>
                                            <p:tgtEl>
                                              <p:spTgt spid="172"/>
                                            </p:tgtEl>
                                            <p:attrNameLst>
                                              <p:attrName>ppt_x</p:attrName>
                                            </p:attrNameLst>
                                          </p:cBhvr>
                                          <p:tavLst>
                                            <p:tav tm="0">
                                              <p:val>
                                                <p:strVal val="#ppt_x"/>
                                              </p:val>
                                            </p:tav>
                                            <p:tav tm="100000">
                                              <p:val>
                                                <p:strVal val="#ppt_x"/>
                                              </p:val>
                                            </p:tav>
                                          </p:tavLst>
                                        </p:anim>
                                        <p:anim calcmode="lin" valueType="num">
                                          <p:cBhvr additive="base">
                                            <p:cTn id="12" dur="2500" fill="hold"/>
                                            <p:tgtEl>
                                              <p:spTgt spid="1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68"/>
                                            </p:tgtEl>
                                            <p:attrNameLst>
                                              <p:attrName>style.visibility</p:attrName>
                                            </p:attrNameLst>
                                          </p:cBhvr>
                                          <p:to>
                                            <p:strVal val="visible"/>
                                          </p:to>
                                        </p:set>
                                        <p:anim calcmode="lin" valueType="num">
                                          <p:cBhvr additive="base">
                                            <p:cTn id="15" dur="2500" fill="hold"/>
                                            <p:tgtEl>
                                              <p:spTgt spid="168"/>
                                            </p:tgtEl>
                                            <p:attrNameLst>
                                              <p:attrName>ppt_x</p:attrName>
                                            </p:attrNameLst>
                                          </p:cBhvr>
                                          <p:tavLst>
                                            <p:tav tm="0">
                                              <p:val>
                                                <p:strVal val="#ppt_x"/>
                                              </p:val>
                                            </p:tav>
                                            <p:tav tm="100000">
                                              <p:val>
                                                <p:strVal val="#ppt_x"/>
                                              </p:val>
                                            </p:tav>
                                          </p:tavLst>
                                        </p:anim>
                                        <p:anim calcmode="lin" valueType="num">
                                          <p:cBhvr additive="base">
                                            <p:cTn id="16" dur="2500" fill="hold"/>
                                            <p:tgtEl>
                                              <p:spTgt spid="1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69"/>
                                            </p:tgtEl>
                                            <p:attrNameLst>
                                              <p:attrName>style.visibility</p:attrName>
                                            </p:attrNameLst>
                                          </p:cBhvr>
                                          <p:to>
                                            <p:strVal val="visible"/>
                                          </p:to>
                                        </p:set>
                                        <p:anim calcmode="lin" valueType="num">
                                          <p:cBhvr additive="base">
                                            <p:cTn id="19" dur="2500" fill="hold"/>
                                            <p:tgtEl>
                                              <p:spTgt spid="169"/>
                                            </p:tgtEl>
                                            <p:attrNameLst>
                                              <p:attrName>ppt_x</p:attrName>
                                            </p:attrNameLst>
                                          </p:cBhvr>
                                          <p:tavLst>
                                            <p:tav tm="0">
                                              <p:val>
                                                <p:strVal val="#ppt_x"/>
                                              </p:val>
                                            </p:tav>
                                            <p:tav tm="100000">
                                              <p:val>
                                                <p:strVal val="#ppt_x"/>
                                              </p:val>
                                            </p:tav>
                                          </p:tavLst>
                                        </p:anim>
                                        <p:anim calcmode="lin" valueType="num">
                                          <p:cBhvr additive="base">
                                            <p:cTn id="20" dur="2500" fill="hold"/>
                                            <p:tgtEl>
                                              <p:spTgt spid="1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170"/>
                                            </p:tgtEl>
                                            <p:attrNameLst>
                                              <p:attrName>style.visibility</p:attrName>
                                            </p:attrNameLst>
                                          </p:cBhvr>
                                          <p:to>
                                            <p:strVal val="visible"/>
                                          </p:to>
                                        </p:set>
                                        <p:anim calcmode="lin" valueType="num">
                                          <p:cBhvr additive="base">
                                            <p:cTn id="23" dur="2500" fill="hold"/>
                                            <p:tgtEl>
                                              <p:spTgt spid="170"/>
                                            </p:tgtEl>
                                            <p:attrNameLst>
                                              <p:attrName>ppt_x</p:attrName>
                                            </p:attrNameLst>
                                          </p:cBhvr>
                                          <p:tavLst>
                                            <p:tav tm="0">
                                              <p:val>
                                                <p:strVal val="#ppt_x"/>
                                              </p:val>
                                            </p:tav>
                                            <p:tav tm="100000">
                                              <p:val>
                                                <p:strVal val="#ppt_x"/>
                                              </p:val>
                                            </p:tav>
                                          </p:tavLst>
                                        </p:anim>
                                        <p:anim calcmode="lin" valueType="num">
                                          <p:cBhvr additive="base">
                                            <p:cTn id="24" dur="2500" fill="hold"/>
                                            <p:tgtEl>
                                              <p:spTgt spid="17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171"/>
                                            </p:tgtEl>
                                            <p:attrNameLst>
                                              <p:attrName>style.visibility</p:attrName>
                                            </p:attrNameLst>
                                          </p:cBhvr>
                                          <p:to>
                                            <p:strVal val="visible"/>
                                          </p:to>
                                        </p:set>
                                        <p:anim calcmode="lin" valueType="num">
                                          <p:cBhvr additive="base">
                                            <p:cTn id="27" dur="2500" fill="hold"/>
                                            <p:tgtEl>
                                              <p:spTgt spid="171"/>
                                            </p:tgtEl>
                                            <p:attrNameLst>
                                              <p:attrName>ppt_x</p:attrName>
                                            </p:attrNameLst>
                                          </p:cBhvr>
                                          <p:tavLst>
                                            <p:tav tm="0">
                                              <p:val>
                                                <p:strVal val="#ppt_x"/>
                                              </p:val>
                                            </p:tav>
                                            <p:tav tm="100000">
                                              <p:val>
                                                <p:strVal val="#ppt_x"/>
                                              </p:val>
                                            </p:tav>
                                          </p:tavLst>
                                        </p:anim>
                                        <p:anim calcmode="lin" valueType="num">
                                          <p:cBhvr additive="base">
                                            <p:cTn id="28" dur="2500" fill="hold"/>
                                            <p:tgtEl>
                                              <p:spTgt spid="17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600"/>
                                      </p:stCondLst>
                                      <p:childTnLst>
                                        <p:set>
                                          <p:cBhvr>
                                            <p:cTn id="30" dur="1" fill="hold">
                                              <p:stCondLst>
                                                <p:cond delay="0"/>
                                              </p:stCondLst>
                                            </p:cTn>
                                            <p:tgtEl>
                                              <p:spTgt spid="113"/>
                                            </p:tgtEl>
                                            <p:attrNameLst>
                                              <p:attrName>style.visibility</p:attrName>
                                            </p:attrNameLst>
                                          </p:cBhvr>
                                          <p:to>
                                            <p:strVal val="visible"/>
                                          </p:to>
                                        </p:set>
                                        <p:anim calcmode="lin" valueType="num">
                                          <p:cBhvr additive="base">
                                            <p:cTn id="31" dur="2500" fill="hold"/>
                                            <p:tgtEl>
                                              <p:spTgt spid="113"/>
                                            </p:tgtEl>
                                            <p:attrNameLst>
                                              <p:attrName>ppt_x</p:attrName>
                                            </p:attrNameLst>
                                          </p:cBhvr>
                                          <p:tavLst>
                                            <p:tav tm="0">
                                              <p:val>
                                                <p:strVal val="#ppt_x"/>
                                              </p:val>
                                            </p:tav>
                                            <p:tav tm="100000">
                                              <p:val>
                                                <p:strVal val="#ppt_x"/>
                                              </p:val>
                                            </p:tav>
                                          </p:tavLst>
                                        </p:anim>
                                        <p:anim calcmode="lin" valueType="num">
                                          <p:cBhvr additive="base">
                                            <p:cTn id="32" dur="2500" fill="hold"/>
                                            <p:tgtEl>
                                              <p:spTgt spid="1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700"/>
                                      </p:stCondLst>
                                      <p:childTnLst>
                                        <p:set>
                                          <p:cBhvr>
                                            <p:cTn id="34" dur="1" fill="hold">
                                              <p:stCondLst>
                                                <p:cond delay="0"/>
                                              </p:stCondLst>
                                            </p:cTn>
                                            <p:tgtEl>
                                              <p:spTgt spid="159"/>
                                            </p:tgtEl>
                                            <p:attrNameLst>
                                              <p:attrName>style.visibility</p:attrName>
                                            </p:attrNameLst>
                                          </p:cBhvr>
                                          <p:to>
                                            <p:strVal val="visible"/>
                                          </p:to>
                                        </p:set>
                                        <p:anim calcmode="lin" valueType="num">
                                          <p:cBhvr additive="base">
                                            <p:cTn id="35" dur="2500" fill="hold"/>
                                            <p:tgtEl>
                                              <p:spTgt spid="159"/>
                                            </p:tgtEl>
                                            <p:attrNameLst>
                                              <p:attrName>ppt_x</p:attrName>
                                            </p:attrNameLst>
                                          </p:cBhvr>
                                          <p:tavLst>
                                            <p:tav tm="0">
                                              <p:val>
                                                <p:strVal val="#ppt_x"/>
                                              </p:val>
                                            </p:tav>
                                            <p:tav tm="100000">
                                              <p:val>
                                                <p:strVal val="#ppt_x"/>
                                              </p:val>
                                            </p:tav>
                                          </p:tavLst>
                                        </p:anim>
                                        <p:anim calcmode="lin" valueType="num">
                                          <p:cBhvr additive="base">
                                            <p:cTn id="36" dur="2500" fill="hold"/>
                                            <p:tgtEl>
                                              <p:spTgt spid="159"/>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900"/>
                                      </p:stCondLst>
                                      <p:childTnLst>
                                        <p:set>
                                          <p:cBhvr>
                                            <p:cTn id="38" dur="1" fill="hold">
                                              <p:stCondLst>
                                                <p:cond delay="0"/>
                                              </p:stCondLst>
                                            </p:cTn>
                                            <p:tgtEl>
                                              <p:spTgt spid="161"/>
                                            </p:tgtEl>
                                            <p:attrNameLst>
                                              <p:attrName>style.visibility</p:attrName>
                                            </p:attrNameLst>
                                          </p:cBhvr>
                                          <p:to>
                                            <p:strVal val="visible"/>
                                          </p:to>
                                        </p:set>
                                        <p:anim calcmode="lin" valueType="num">
                                          <p:cBhvr additive="base">
                                            <p:cTn id="39" dur="2500" fill="hold"/>
                                            <p:tgtEl>
                                              <p:spTgt spid="161"/>
                                            </p:tgtEl>
                                            <p:attrNameLst>
                                              <p:attrName>ppt_x</p:attrName>
                                            </p:attrNameLst>
                                          </p:cBhvr>
                                          <p:tavLst>
                                            <p:tav tm="0">
                                              <p:val>
                                                <p:strVal val="#ppt_x"/>
                                              </p:val>
                                            </p:tav>
                                            <p:tav tm="100000">
                                              <p:val>
                                                <p:strVal val="#ppt_x"/>
                                              </p:val>
                                            </p:tav>
                                          </p:tavLst>
                                        </p:anim>
                                        <p:anim calcmode="lin" valueType="num">
                                          <p:cBhvr additive="base">
                                            <p:cTn id="40" dur="2500" fill="hold"/>
                                            <p:tgtEl>
                                              <p:spTgt spid="16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1000"/>
                                      </p:stCondLst>
                                      <p:childTnLst>
                                        <p:set>
                                          <p:cBhvr>
                                            <p:cTn id="42" dur="1" fill="hold">
                                              <p:stCondLst>
                                                <p:cond delay="0"/>
                                              </p:stCondLst>
                                            </p:cTn>
                                            <p:tgtEl>
                                              <p:spTgt spid="160"/>
                                            </p:tgtEl>
                                            <p:attrNameLst>
                                              <p:attrName>style.visibility</p:attrName>
                                            </p:attrNameLst>
                                          </p:cBhvr>
                                          <p:to>
                                            <p:strVal val="visible"/>
                                          </p:to>
                                        </p:set>
                                        <p:anim calcmode="lin" valueType="num">
                                          <p:cBhvr additive="base">
                                            <p:cTn id="43" dur="2500" fill="hold"/>
                                            <p:tgtEl>
                                              <p:spTgt spid="160"/>
                                            </p:tgtEl>
                                            <p:attrNameLst>
                                              <p:attrName>ppt_x</p:attrName>
                                            </p:attrNameLst>
                                          </p:cBhvr>
                                          <p:tavLst>
                                            <p:tav tm="0">
                                              <p:val>
                                                <p:strVal val="#ppt_x"/>
                                              </p:val>
                                            </p:tav>
                                            <p:tav tm="100000">
                                              <p:val>
                                                <p:strVal val="#ppt_x"/>
                                              </p:val>
                                            </p:tav>
                                          </p:tavLst>
                                        </p:anim>
                                        <p:anim calcmode="lin" valueType="num">
                                          <p:cBhvr additive="base">
                                            <p:cTn id="44" dur="2500"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 diagram&#10;&#10;Description automatically generated">
            <a:extLst>
              <a:ext uri="{FF2B5EF4-FFF2-40B4-BE49-F238E27FC236}">
                <a16:creationId xmlns:a16="http://schemas.microsoft.com/office/drawing/2014/main" id="{10E94051-35B2-7370-9C9D-27550EC99EA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881" t="4902" r="8231" b="6939"/>
          <a:stretch/>
        </p:blipFill>
        <p:spPr>
          <a:xfrm>
            <a:off x="1147543" y="967897"/>
            <a:ext cx="5254511" cy="4851638"/>
          </a:xfrm>
          <a:prstGeom prst="rect">
            <a:avLst/>
          </a:prstGeom>
        </p:spPr>
      </p:pic>
      <p:grpSp>
        <p:nvGrpSpPr>
          <p:cNvPr id="207" name="Group 206">
            <a:extLst>
              <a:ext uri="{FF2B5EF4-FFF2-40B4-BE49-F238E27FC236}">
                <a16:creationId xmlns:a16="http://schemas.microsoft.com/office/drawing/2014/main" id="{BB72A944-EA10-4648-B3E9-14427C73564A}"/>
              </a:ext>
            </a:extLst>
          </p:cNvPr>
          <p:cNvGrpSpPr>
            <a:grpSpLocks noChangeAspect="1"/>
          </p:cNvGrpSpPr>
          <p:nvPr/>
        </p:nvGrpSpPr>
        <p:grpSpPr>
          <a:xfrm rot="16200000">
            <a:off x="1177780" y="-120729"/>
            <a:ext cx="5179369" cy="6996898"/>
            <a:chOff x="8162247" y="1394903"/>
            <a:chExt cx="8071060" cy="10903333"/>
          </a:xfrm>
        </p:grpSpPr>
        <p:sp>
          <p:nvSpPr>
            <p:cNvPr id="208" name="Rectangle: Rounded Corners 207">
              <a:extLst>
                <a:ext uri="{FF2B5EF4-FFF2-40B4-BE49-F238E27FC236}">
                  <a16:creationId xmlns:a16="http://schemas.microsoft.com/office/drawing/2014/main" id="{64DF4725-9923-4DFD-AC2C-3D4FAC2E7DAE}"/>
                </a:ext>
              </a:extLst>
            </p:cNvPr>
            <p:cNvSpPr/>
            <p:nvPr/>
          </p:nvSpPr>
          <p:spPr>
            <a:xfrm>
              <a:off x="16187588" y="28615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9" name="AutoShape 3">
              <a:extLst>
                <a:ext uri="{FF2B5EF4-FFF2-40B4-BE49-F238E27FC236}">
                  <a16:creationId xmlns:a16="http://schemas.microsoft.com/office/drawing/2014/main" id="{085B3178-0D66-44A2-8AF3-AEF71FDA635F}"/>
                </a:ext>
              </a:extLst>
            </p:cNvPr>
            <p:cNvSpPr>
              <a:spLocks noChangeAspect="1" noChangeArrowheads="1" noTextEdit="1"/>
            </p:cNvSpPr>
            <p:nvPr/>
          </p:nvSpPr>
          <p:spPr bwMode="auto">
            <a:xfrm>
              <a:off x="8162247" y="1420441"/>
              <a:ext cx="8060004" cy="1087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210" name="Freeform: Shape 209">
              <a:extLst>
                <a:ext uri="{FF2B5EF4-FFF2-40B4-BE49-F238E27FC236}">
                  <a16:creationId xmlns:a16="http://schemas.microsoft.com/office/drawing/2014/main" id="{6D7D5D80-AB6C-4CA6-95AC-83AF74CEE64A}"/>
                </a:ext>
              </a:extLst>
            </p:cNvPr>
            <p:cNvSpPr>
              <a:spLocks/>
            </p:cNvSpPr>
            <p:nvPr/>
          </p:nvSpPr>
          <p:spPr bwMode="auto">
            <a:xfrm>
              <a:off x="8164923" y="1468608"/>
              <a:ext cx="8015851" cy="10829628"/>
            </a:xfrm>
            <a:custGeom>
              <a:avLst/>
              <a:gdLst>
                <a:gd name="connsiteX0" fmla="*/ 457819 w 8015851"/>
                <a:gd name="connsiteY0" fmla="*/ 272949 h 10829628"/>
                <a:gd name="connsiteX1" fmla="*/ 260907 w 8015851"/>
                <a:gd name="connsiteY1" fmla="*/ 469749 h 10829628"/>
                <a:gd name="connsiteX2" fmla="*/ 260907 w 8015851"/>
                <a:gd name="connsiteY2" fmla="*/ 10347839 h 10829628"/>
                <a:gd name="connsiteX3" fmla="*/ 457819 w 8015851"/>
                <a:gd name="connsiteY3" fmla="*/ 10544639 h 10829628"/>
                <a:gd name="connsiteX4" fmla="*/ 7559371 w 8015851"/>
                <a:gd name="connsiteY4" fmla="*/ 10544639 h 10829628"/>
                <a:gd name="connsiteX5" fmla="*/ 7756283 w 8015851"/>
                <a:gd name="connsiteY5" fmla="*/ 10347839 h 10829628"/>
                <a:gd name="connsiteX6" fmla="*/ 7756283 w 8015851"/>
                <a:gd name="connsiteY6" fmla="*/ 469749 h 10829628"/>
                <a:gd name="connsiteX7" fmla="*/ 7559371 w 8015851"/>
                <a:gd name="connsiteY7" fmla="*/ 272949 h 10829628"/>
                <a:gd name="connsiteX8" fmla="*/ 457819 w 8015851"/>
                <a:gd name="connsiteY8" fmla="*/ 272949 h 10829628"/>
                <a:gd name="connsiteX9" fmla="*/ 460499 w 8015851"/>
                <a:gd name="connsiteY9" fmla="*/ 0 h 10829628"/>
                <a:gd name="connsiteX10" fmla="*/ 7555353 w 8015851"/>
                <a:gd name="connsiteY10" fmla="*/ 0 h 10829628"/>
                <a:gd name="connsiteX11" fmla="*/ 8015851 w 8015851"/>
                <a:gd name="connsiteY11" fmla="*/ 460228 h 10829628"/>
                <a:gd name="connsiteX12" fmla="*/ 8015851 w 8015851"/>
                <a:gd name="connsiteY12" fmla="*/ 10369401 h 10829628"/>
                <a:gd name="connsiteX13" fmla="*/ 7555353 w 8015851"/>
                <a:gd name="connsiteY13" fmla="*/ 10829628 h 10829628"/>
                <a:gd name="connsiteX14" fmla="*/ 460499 w 8015851"/>
                <a:gd name="connsiteY14" fmla="*/ 10829628 h 10829628"/>
                <a:gd name="connsiteX15" fmla="*/ 0 w 8015851"/>
                <a:gd name="connsiteY15" fmla="*/ 10369401 h 10829628"/>
                <a:gd name="connsiteX16" fmla="*/ 0 w 8015851"/>
                <a:gd name="connsiteY16" fmla="*/ 460228 h 10829628"/>
                <a:gd name="connsiteX17" fmla="*/ 460499 w 8015851"/>
                <a:gd name="connsiteY17" fmla="*/ 0 h 1082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15851" h="10829628">
                  <a:moveTo>
                    <a:pt x="457819" y="272949"/>
                  </a:moveTo>
                  <a:cubicBezTo>
                    <a:pt x="349835" y="272949"/>
                    <a:pt x="260907" y="361827"/>
                    <a:pt x="260907" y="469749"/>
                  </a:cubicBezTo>
                  <a:cubicBezTo>
                    <a:pt x="260907" y="469749"/>
                    <a:pt x="260907" y="469749"/>
                    <a:pt x="260907" y="10347839"/>
                  </a:cubicBezTo>
                  <a:cubicBezTo>
                    <a:pt x="260907" y="10455762"/>
                    <a:pt x="349835" y="10544639"/>
                    <a:pt x="457819" y="10544639"/>
                  </a:cubicBezTo>
                  <a:cubicBezTo>
                    <a:pt x="457819" y="10544639"/>
                    <a:pt x="457819" y="10544639"/>
                    <a:pt x="7559371" y="10544639"/>
                  </a:cubicBezTo>
                  <a:cubicBezTo>
                    <a:pt x="7667355" y="10544639"/>
                    <a:pt x="7756283" y="10455762"/>
                    <a:pt x="7756283" y="10347839"/>
                  </a:cubicBezTo>
                  <a:cubicBezTo>
                    <a:pt x="7756283" y="10347839"/>
                    <a:pt x="7756283" y="10347839"/>
                    <a:pt x="7756283" y="469749"/>
                  </a:cubicBezTo>
                  <a:cubicBezTo>
                    <a:pt x="7756283" y="361827"/>
                    <a:pt x="7667355" y="272949"/>
                    <a:pt x="7559371" y="272949"/>
                  </a:cubicBezTo>
                  <a:cubicBezTo>
                    <a:pt x="7559371" y="272949"/>
                    <a:pt x="7559371" y="272949"/>
                    <a:pt x="457819" y="272949"/>
                  </a:cubicBezTo>
                  <a:close/>
                  <a:moveTo>
                    <a:pt x="460499" y="0"/>
                  </a:moveTo>
                  <a:cubicBezTo>
                    <a:pt x="7555353" y="0"/>
                    <a:pt x="7555353" y="0"/>
                    <a:pt x="7555353" y="0"/>
                  </a:cubicBezTo>
                  <a:cubicBezTo>
                    <a:pt x="7809421" y="0"/>
                    <a:pt x="8015851" y="206309"/>
                    <a:pt x="8015851" y="460228"/>
                  </a:cubicBezTo>
                  <a:cubicBezTo>
                    <a:pt x="8015851" y="10369401"/>
                    <a:pt x="8015851" y="10369401"/>
                    <a:pt x="8015851" y="10369401"/>
                  </a:cubicBezTo>
                  <a:cubicBezTo>
                    <a:pt x="8015851" y="10623319"/>
                    <a:pt x="7809421" y="10829628"/>
                    <a:pt x="7555353" y="10829628"/>
                  </a:cubicBezTo>
                  <a:cubicBezTo>
                    <a:pt x="460499" y="10829628"/>
                    <a:pt x="460499" y="10829628"/>
                    <a:pt x="460499" y="10829628"/>
                  </a:cubicBezTo>
                  <a:cubicBezTo>
                    <a:pt x="206431" y="10829628"/>
                    <a:pt x="0" y="10623319"/>
                    <a:pt x="0" y="10369401"/>
                  </a:cubicBezTo>
                  <a:cubicBezTo>
                    <a:pt x="0" y="460228"/>
                    <a:pt x="0" y="460228"/>
                    <a:pt x="0" y="460228"/>
                  </a:cubicBezTo>
                  <a:cubicBezTo>
                    <a:pt x="0" y="206309"/>
                    <a:pt x="206431" y="0"/>
                    <a:pt x="460499" y="0"/>
                  </a:cubicBezTo>
                  <a:close/>
                </a:path>
              </a:pathLst>
            </a:custGeom>
            <a:solidFill>
              <a:srgbClr val="111111"/>
            </a:solidFill>
            <a:ln w="25400">
              <a:noFill/>
              <a:round/>
              <a:headEnd/>
              <a:tailEnd/>
            </a:ln>
          </p:spPr>
          <p:txBody>
            <a:bodyPr vert="horz" wrap="square" lIns="45714" tIns="22857" rIns="45714" bIns="22857" numCol="1" anchor="t" anchorCtr="0" compatLnSpc="1">
              <a:prstTxWarp prst="textNoShape">
                <a:avLst/>
              </a:prstTxWarp>
              <a:noAutofit/>
            </a:bodyPr>
            <a:lstStyle/>
            <a:p>
              <a:endParaRPr lang="en-US" sz="900"/>
            </a:p>
          </p:txBody>
        </p:sp>
        <p:sp>
          <p:nvSpPr>
            <p:cNvPr id="211" name="Rectangle: Rounded Corners 210">
              <a:extLst>
                <a:ext uri="{FF2B5EF4-FFF2-40B4-BE49-F238E27FC236}">
                  <a16:creationId xmlns:a16="http://schemas.microsoft.com/office/drawing/2014/main" id="{7590E88D-9A8B-4BD9-9035-542E60A1BB92}"/>
                </a:ext>
              </a:extLst>
            </p:cNvPr>
            <p:cNvSpPr/>
            <p:nvPr/>
          </p:nvSpPr>
          <p:spPr>
            <a:xfrm>
              <a:off x="16187588" y="35727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2" name="Rectangle: Rounded Corners 211">
              <a:extLst>
                <a:ext uri="{FF2B5EF4-FFF2-40B4-BE49-F238E27FC236}">
                  <a16:creationId xmlns:a16="http://schemas.microsoft.com/office/drawing/2014/main" id="{A61A8612-D715-4482-96CC-6553FFD813A7}"/>
                </a:ext>
              </a:extLst>
            </p:cNvPr>
            <p:cNvSpPr/>
            <p:nvPr/>
          </p:nvSpPr>
          <p:spPr>
            <a:xfrm rot="16200000">
              <a:off x="15069377" y="1188883"/>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Freeform 5">
              <a:extLst>
                <a:ext uri="{FF2B5EF4-FFF2-40B4-BE49-F238E27FC236}">
                  <a16:creationId xmlns:a16="http://schemas.microsoft.com/office/drawing/2014/main" id="{A833D498-0ADC-4EA6-BA23-4B28EA9B02DD}"/>
                </a:ext>
              </a:extLst>
            </p:cNvPr>
            <p:cNvSpPr>
              <a:spLocks/>
            </p:cNvSpPr>
            <p:nvPr/>
          </p:nvSpPr>
          <p:spPr bwMode="auto">
            <a:xfrm>
              <a:off x="8164923" y="1468608"/>
              <a:ext cx="8015851" cy="10829628"/>
            </a:xfrm>
            <a:custGeom>
              <a:avLst/>
              <a:gdLst>
                <a:gd name="T0" fmla="*/ 2379 w 2524"/>
                <a:gd name="T1" fmla="*/ 3412 h 3412"/>
                <a:gd name="T2" fmla="*/ 145 w 2524"/>
                <a:gd name="T3" fmla="*/ 3412 h 3412"/>
                <a:gd name="T4" fmla="*/ 0 w 2524"/>
                <a:gd name="T5" fmla="*/ 3267 h 3412"/>
                <a:gd name="T6" fmla="*/ 0 w 2524"/>
                <a:gd name="T7" fmla="*/ 145 h 3412"/>
                <a:gd name="T8" fmla="*/ 145 w 2524"/>
                <a:gd name="T9" fmla="*/ 0 h 3412"/>
                <a:gd name="T10" fmla="*/ 2379 w 2524"/>
                <a:gd name="T11" fmla="*/ 0 h 3412"/>
                <a:gd name="T12" fmla="*/ 2524 w 2524"/>
                <a:gd name="T13" fmla="*/ 145 h 3412"/>
                <a:gd name="T14" fmla="*/ 2524 w 2524"/>
                <a:gd name="T15" fmla="*/ 3267 h 3412"/>
                <a:gd name="T16" fmla="*/ 2379 w 2524"/>
                <a:gd name="T17" fmla="*/ 3412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4" h="3412">
                  <a:moveTo>
                    <a:pt x="2379" y="3412"/>
                  </a:moveTo>
                  <a:cubicBezTo>
                    <a:pt x="145" y="3412"/>
                    <a:pt x="145" y="3412"/>
                    <a:pt x="145" y="3412"/>
                  </a:cubicBezTo>
                  <a:cubicBezTo>
                    <a:pt x="65" y="3412"/>
                    <a:pt x="0" y="3347"/>
                    <a:pt x="0" y="3267"/>
                  </a:cubicBezTo>
                  <a:cubicBezTo>
                    <a:pt x="0" y="145"/>
                    <a:pt x="0" y="145"/>
                    <a:pt x="0" y="145"/>
                  </a:cubicBezTo>
                  <a:cubicBezTo>
                    <a:pt x="0" y="65"/>
                    <a:pt x="65" y="0"/>
                    <a:pt x="145" y="0"/>
                  </a:cubicBezTo>
                  <a:cubicBezTo>
                    <a:pt x="2379" y="0"/>
                    <a:pt x="2379" y="0"/>
                    <a:pt x="2379" y="0"/>
                  </a:cubicBezTo>
                  <a:cubicBezTo>
                    <a:pt x="2459" y="0"/>
                    <a:pt x="2524" y="65"/>
                    <a:pt x="2524" y="145"/>
                  </a:cubicBezTo>
                  <a:cubicBezTo>
                    <a:pt x="2524" y="3267"/>
                    <a:pt x="2524" y="3267"/>
                    <a:pt x="2524" y="3267"/>
                  </a:cubicBezTo>
                  <a:cubicBezTo>
                    <a:pt x="2524" y="3347"/>
                    <a:pt x="2459" y="3412"/>
                    <a:pt x="2379" y="3412"/>
                  </a:cubicBezTo>
                  <a:close/>
                </a:path>
              </a:pathLst>
            </a:custGeom>
            <a:noFill/>
            <a:ln w="57150">
              <a:gradFill>
                <a:gsLst>
                  <a:gs pos="0">
                    <a:srgbClr val="DDDDDD"/>
                  </a:gs>
                  <a:gs pos="100000">
                    <a:srgbClr val="5F5F5F"/>
                  </a:gs>
                </a:gsLst>
                <a:lin ang="5400000" scaled="1"/>
              </a:gradFill>
              <a:round/>
              <a:headEnd/>
              <a:tailEnd/>
            </a:ln>
          </p:spPr>
          <p:txBody>
            <a:bodyPr vert="horz" wrap="square" lIns="45714" tIns="22857" rIns="45714" bIns="22857" numCol="1" anchor="t" anchorCtr="0" compatLnSpc="1">
              <a:prstTxWarp prst="textNoShape">
                <a:avLst/>
              </a:prstTxWarp>
            </a:bodyPr>
            <a:lstStyle/>
            <a:p>
              <a:endParaRPr lang="en-US" sz="900"/>
            </a:p>
          </p:txBody>
        </p:sp>
        <p:sp>
          <p:nvSpPr>
            <p:cNvPr id="275" name="Oval 274">
              <a:extLst>
                <a:ext uri="{FF2B5EF4-FFF2-40B4-BE49-F238E27FC236}">
                  <a16:creationId xmlns:a16="http://schemas.microsoft.com/office/drawing/2014/main" id="{B514557A-054E-4368-8E74-7793DA3694FA}"/>
                </a:ext>
              </a:extLst>
            </p:cNvPr>
            <p:cNvSpPr>
              <a:spLocks noChangeAspect="1"/>
            </p:cNvSpPr>
            <p:nvPr/>
          </p:nvSpPr>
          <p:spPr>
            <a:xfrm>
              <a:off x="12148048" y="1571443"/>
              <a:ext cx="91079" cy="91079"/>
            </a:xfrm>
            <a:prstGeom prst="ellipse">
              <a:avLst/>
            </a:prstGeom>
            <a:gradFill flip="none" rotWithShape="1">
              <a:gsLst>
                <a:gs pos="44000">
                  <a:srgbClr val="000066"/>
                </a:gs>
                <a:gs pos="98230">
                  <a:srgbClr val="0066FF"/>
                </a:gs>
                <a:gs pos="0">
                  <a:srgbClr val="0066FF"/>
                </a:gs>
              </a:gsLst>
              <a:path path="circle">
                <a:fillToRect l="100000" t="100000"/>
              </a:path>
              <a:tileRect r="-100000" b="-100000"/>
            </a:gradFill>
            <a:ln w="3175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6" name="Oval 275">
              <a:extLst>
                <a:ext uri="{FF2B5EF4-FFF2-40B4-BE49-F238E27FC236}">
                  <a16:creationId xmlns:a16="http://schemas.microsoft.com/office/drawing/2014/main" id="{5BB12684-0A95-46FE-9E70-18BD9445388C}"/>
                </a:ext>
              </a:extLst>
            </p:cNvPr>
            <p:cNvSpPr>
              <a:spLocks noChangeAspect="1"/>
            </p:cNvSpPr>
            <p:nvPr/>
          </p:nvSpPr>
          <p:spPr>
            <a:xfrm>
              <a:off x="12383843" y="1604990"/>
              <a:ext cx="23985" cy="23985"/>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7" name="Oval 276">
              <a:extLst>
                <a:ext uri="{FF2B5EF4-FFF2-40B4-BE49-F238E27FC236}">
                  <a16:creationId xmlns:a16="http://schemas.microsoft.com/office/drawing/2014/main" id="{FC23A9BC-3074-46EC-BC36-70400F1BE6BB}"/>
                </a:ext>
              </a:extLst>
            </p:cNvPr>
            <p:cNvSpPr>
              <a:spLocks noChangeAspect="1"/>
            </p:cNvSpPr>
            <p:nvPr/>
          </p:nvSpPr>
          <p:spPr>
            <a:xfrm>
              <a:off x="12526839" y="1571443"/>
              <a:ext cx="91079" cy="91079"/>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8" name="Oval 277">
              <a:extLst>
                <a:ext uri="{FF2B5EF4-FFF2-40B4-BE49-F238E27FC236}">
                  <a16:creationId xmlns:a16="http://schemas.microsoft.com/office/drawing/2014/main" id="{5447720C-2296-46E1-8393-03A612C8BE51}"/>
                </a:ext>
              </a:extLst>
            </p:cNvPr>
            <p:cNvSpPr>
              <a:spLocks noChangeAspect="1"/>
            </p:cNvSpPr>
            <p:nvPr/>
          </p:nvSpPr>
          <p:spPr>
            <a:xfrm>
              <a:off x="11963387" y="1579346"/>
              <a:ext cx="75272" cy="7527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9" name="Oval 278">
              <a:extLst>
                <a:ext uri="{FF2B5EF4-FFF2-40B4-BE49-F238E27FC236}">
                  <a16:creationId xmlns:a16="http://schemas.microsoft.com/office/drawing/2014/main" id="{207E93BB-9577-4F73-86C3-B17928FC80AC}"/>
                </a:ext>
              </a:extLst>
            </p:cNvPr>
            <p:cNvSpPr>
              <a:spLocks noChangeAspect="1"/>
            </p:cNvSpPr>
            <p:nvPr/>
          </p:nvSpPr>
          <p:spPr>
            <a:xfrm>
              <a:off x="11793825" y="1591276"/>
              <a:ext cx="51412" cy="5141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5" name="TextBox 34">
            <a:extLst>
              <a:ext uri="{FF2B5EF4-FFF2-40B4-BE49-F238E27FC236}">
                <a16:creationId xmlns:a16="http://schemas.microsoft.com/office/drawing/2014/main" id="{66B00D14-47FB-85CF-8B06-6837DF50FF7D}"/>
              </a:ext>
            </a:extLst>
          </p:cNvPr>
          <p:cNvSpPr txBox="1"/>
          <p:nvPr/>
        </p:nvSpPr>
        <p:spPr>
          <a:xfrm>
            <a:off x="7698420" y="735454"/>
            <a:ext cx="1955944" cy="1569660"/>
          </a:xfrm>
          <a:prstGeom prst="rect">
            <a:avLst/>
          </a:prstGeom>
          <a:noFill/>
        </p:spPr>
        <p:txBody>
          <a:bodyPr wrap="square" rtlCol="0">
            <a:spAutoFit/>
          </a:bodyPr>
          <a:lstStyle/>
          <a:p>
            <a:pPr defTabSz="228554">
              <a:defRPr/>
            </a:pPr>
            <a:r>
              <a:rPr lang="en-US" sz="20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Web-based Information System</a:t>
            </a:r>
          </a:p>
          <a:p>
            <a:pPr defTabSz="228554">
              <a:defRPr/>
            </a:pPr>
            <a:endParaRPr lang="en-US" sz="36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6" name="TextBox 35">
            <a:extLst>
              <a:ext uri="{FF2B5EF4-FFF2-40B4-BE49-F238E27FC236}">
                <a16:creationId xmlns:a16="http://schemas.microsoft.com/office/drawing/2014/main" id="{27074F7B-4804-CB9C-E587-80FA1CE74742}"/>
              </a:ext>
            </a:extLst>
          </p:cNvPr>
          <p:cNvSpPr txBox="1"/>
          <p:nvPr/>
        </p:nvSpPr>
        <p:spPr>
          <a:xfrm>
            <a:off x="7698419" y="3479829"/>
            <a:ext cx="3346037" cy="400110"/>
          </a:xfrm>
          <a:prstGeom prst="rect">
            <a:avLst/>
          </a:prstGeom>
          <a:noFill/>
        </p:spPr>
        <p:txBody>
          <a:bodyPr wrap="square" rtlCol="0">
            <a:spAutoFit/>
          </a:bodyPr>
          <a:lstStyle/>
          <a:p>
            <a:pPr defTabSz="228554">
              <a:defRPr/>
            </a:pPr>
            <a:r>
              <a:rPr lang="en-US" sz="2000" b="1">
                <a:gradFill>
                  <a:gsLst>
                    <a:gs pos="37000">
                      <a:srgbClr val="FF2D5E"/>
                    </a:gs>
                    <a:gs pos="100000">
                      <a:srgbClr val="FF2D5E">
                        <a:lumMod val="60000"/>
                        <a:lumOff val="40000"/>
                      </a:srgb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Mobile Applications</a:t>
            </a:r>
            <a:endParaRPr lang="en-US" sz="36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7" name="TextBox 36">
            <a:extLst>
              <a:ext uri="{FF2B5EF4-FFF2-40B4-BE49-F238E27FC236}">
                <a16:creationId xmlns:a16="http://schemas.microsoft.com/office/drawing/2014/main" id="{22852E72-6C48-707D-93F9-14AD8005AEE7}"/>
              </a:ext>
            </a:extLst>
          </p:cNvPr>
          <p:cNvSpPr txBox="1"/>
          <p:nvPr/>
        </p:nvSpPr>
        <p:spPr>
          <a:xfrm>
            <a:off x="7725174" y="1949627"/>
            <a:ext cx="2898849" cy="1384995"/>
          </a:xfrm>
          <a:prstGeom prst="rect">
            <a:avLst/>
          </a:prstGeom>
          <a:noFill/>
        </p:spPr>
        <p:txBody>
          <a:bodyPr wrap="square" rtlCol="0">
            <a:spAutoFit/>
          </a:bodyPr>
          <a:lstStyle/>
          <a:p>
            <a:pPr defTabSz="228554"/>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Software used to develop:</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XAMPP</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Visual Studio Code</a:t>
            </a:r>
          </a:p>
          <a:p>
            <a:pPr defTabSz="228554"/>
            <a:endPar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endParaRPr>
          </a:p>
          <a:p>
            <a:pPr defTabSz="228554"/>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Software needed to use the system: </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XAMPP</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Any internet browser</a:t>
            </a:r>
          </a:p>
        </p:txBody>
      </p:sp>
      <p:sp>
        <p:nvSpPr>
          <p:cNvPr id="38" name="TextBox 37">
            <a:extLst>
              <a:ext uri="{FF2B5EF4-FFF2-40B4-BE49-F238E27FC236}">
                <a16:creationId xmlns:a16="http://schemas.microsoft.com/office/drawing/2014/main" id="{3DB7E8B7-C8CF-33DD-7DF3-EAA8D76F0089}"/>
              </a:ext>
            </a:extLst>
          </p:cNvPr>
          <p:cNvSpPr txBox="1"/>
          <p:nvPr/>
        </p:nvSpPr>
        <p:spPr>
          <a:xfrm>
            <a:off x="7725174" y="4025146"/>
            <a:ext cx="2982450" cy="1754326"/>
          </a:xfrm>
          <a:prstGeom prst="rect">
            <a:avLst/>
          </a:prstGeom>
          <a:noFill/>
        </p:spPr>
        <p:txBody>
          <a:bodyPr wrap="square" rtlCol="0">
            <a:spAutoFit/>
          </a:bodyPr>
          <a:lstStyle/>
          <a:p>
            <a:pPr defTabSz="228554"/>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Software used to develop:</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MIT App Inventor</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XAMPP</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Visual Studio Code</a:t>
            </a:r>
          </a:p>
          <a:p>
            <a:pPr defTabSz="228554"/>
            <a:endPar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endParaRPr>
          </a:p>
          <a:p>
            <a:pPr defTabSz="228554"/>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Software needed to use the system:</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MIT App Inventor</a:t>
            </a:r>
          </a:p>
          <a:p>
            <a:pPr marL="171450" indent="-171450" defTabSz="228554">
              <a:buFont typeface="Arial" panose="020B0604020202020204" pitchFamily="34" charset="0"/>
              <a:buChar char="•"/>
            </a:pPr>
            <a:r>
              <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rPr>
              <a:t>BlueStack or any emulator</a:t>
            </a:r>
          </a:p>
          <a:p>
            <a:pPr defTabSz="228554"/>
            <a:endParaRPr lang="en-US" sz="1200">
              <a:solidFill>
                <a:srgbClr val="17214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Slide Number Placeholder 5">
            <a:extLst>
              <a:ext uri="{FF2B5EF4-FFF2-40B4-BE49-F238E27FC236}">
                <a16:creationId xmlns:a16="http://schemas.microsoft.com/office/drawing/2014/main" id="{103C0874-68FD-D927-43E6-56A57130F3D8}"/>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9</a:t>
            </a:fld>
            <a:endParaRPr lang="en-US" sz="600">
              <a:solidFill>
                <a:schemeClr val="tx1"/>
              </a:solidFill>
            </a:endParaRPr>
          </a:p>
        </p:txBody>
      </p:sp>
      <p:sp>
        <p:nvSpPr>
          <p:cNvPr id="25" name="Oval 24">
            <a:extLst>
              <a:ext uri="{FF2B5EF4-FFF2-40B4-BE49-F238E27FC236}">
                <a16:creationId xmlns:a16="http://schemas.microsoft.com/office/drawing/2014/main" id="{40EE6440-C642-1974-6D58-7EE54863B5B2}"/>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6" name="Oval 25">
            <a:extLst>
              <a:ext uri="{FF2B5EF4-FFF2-40B4-BE49-F238E27FC236}">
                <a16:creationId xmlns:a16="http://schemas.microsoft.com/office/drawing/2014/main" id="{6BCEBFE9-EAC8-9E59-1F1C-7788B580A006}"/>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7" name="Rectangle 9">
            <a:hlinkClick r:id="" action="ppaction://hlinkshowjump?jump=previousslide"/>
            <a:extLst>
              <a:ext uri="{FF2B5EF4-FFF2-40B4-BE49-F238E27FC236}">
                <a16:creationId xmlns:a16="http://schemas.microsoft.com/office/drawing/2014/main" id="{2A7BF0E3-C647-A119-731A-8C11D89ABABE}"/>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8" name="Oval 27">
            <a:hlinkClick r:id="" action="ppaction://hlinkshowjump?jump=nextslide"/>
            <a:extLst>
              <a:ext uri="{FF2B5EF4-FFF2-40B4-BE49-F238E27FC236}">
                <a16:creationId xmlns:a16="http://schemas.microsoft.com/office/drawing/2014/main" id="{4A015D5C-4B3F-6D55-4E58-903777F90F75}"/>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9" name="Rectangle 9">
            <a:extLst>
              <a:ext uri="{FF2B5EF4-FFF2-40B4-BE49-F238E27FC236}">
                <a16:creationId xmlns:a16="http://schemas.microsoft.com/office/drawing/2014/main" id="{F012BB07-8DF1-7D0A-E5E0-46A3C71E6171}"/>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pic>
        <p:nvPicPr>
          <p:cNvPr id="30" name="Picture 29" descr="Logo&#10;&#10;Description automatically generated">
            <a:extLst>
              <a:ext uri="{FF2B5EF4-FFF2-40B4-BE49-F238E27FC236}">
                <a16:creationId xmlns:a16="http://schemas.microsoft.com/office/drawing/2014/main" id="{D29AB69E-C8EC-597F-C393-96F47F73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881" y="12939"/>
            <a:ext cx="1213864" cy="1213864"/>
          </a:xfrm>
          <a:prstGeom prst="rect">
            <a:avLst/>
          </a:prstGeom>
        </p:spPr>
      </p:pic>
    </p:spTree>
    <p:extLst>
      <p:ext uri="{BB962C8B-B14F-4D97-AF65-F5344CB8AC3E}">
        <p14:creationId xmlns:p14="http://schemas.microsoft.com/office/powerpoint/2010/main" val="429094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6000">
                                      <p:stCondLst>
                                        <p:cond delay="900"/>
                                      </p:stCondLst>
                                      <p:childTnLst>
                                        <p:set>
                                          <p:cBhvr>
                                            <p:cTn id="6" dur="1" fill="hold">
                                              <p:stCondLst>
                                                <p:cond delay="0"/>
                                              </p:stCondLst>
                                            </p:cTn>
                                            <p:tgtEl>
                                              <p:spTgt spid="37"/>
                                            </p:tgtEl>
                                            <p:attrNameLst>
                                              <p:attrName>style.visibility</p:attrName>
                                            </p:attrNameLst>
                                          </p:cBhvr>
                                          <p:to>
                                            <p:strVal val="visible"/>
                                          </p:to>
                                        </p:set>
                                        <p:anim calcmode="lin" valueType="num" p14:bounceEnd="76000">
                                          <p:cBhvr additive="base">
                                            <p:cTn id="7" dur="2500" fill="hold"/>
                                            <p:tgtEl>
                                              <p:spTgt spid="37"/>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6000">
                                      <p:stCondLst>
                                        <p:cond delay="900"/>
                                      </p:stCondLst>
                                      <p:childTnLst>
                                        <p:set>
                                          <p:cBhvr>
                                            <p:cTn id="10" dur="1" fill="hold">
                                              <p:stCondLst>
                                                <p:cond delay="0"/>
                                              </p:stCondLst>
                                            </p:cTn>
                                            <p:tgtEl>
                                              <p:spTgt spid="38"/>
                                            </p:tgtEl>
                                            <p:attrNameLst>
                                              <p:attrName>style.visibility</p:attrName>
                                            </p:attrNameLst>
                                          </p:cBhvr>
                                          <p:to>
                                            <p:strVal val="visible"/>
                                          </p:to>
                                        </p:set>
                                        <p:anim calcmode="lin" valueType="num" p14:bounceEnd="76000">
                                          <p:cBhvr additive="base">
                                            <p:cTn id="11" dur="2500" fill="hold"/>
                                            <p:tgtEl>
                                              <p:spTgt spid="38"/>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3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9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9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2500" fill="hold"/>
                                            <p:tgtEl>
                                              <p:spTgt spid="37"/>
                                            </p:tgtEl>
                                            <p:attrNameLst>
                                              <p:attrName>ppt_x</p:attrName>
                                            </p:attrNameLst>
                                          </p:cBhvr>
                                          <p:tavLst>
                                            <p:tav tm="0">
                                              <p:val>
                                                <p:strVal val="#ppt_x"/>
                                              </p:val>
                                            </p:tav>
                                            <p:tav tm="100000">
                                              <p:val>
                                                <p:strVal val="#ppt_x"/>
                                              </p:val>
                                            </p:tav>
                                          </p:tavLst>
                                        </p:anim>
                                        <p:anim calcmode="lin" valueType="num">
                                          <p:cBhvr additive="base">
                                            <p:cTn id="8" dur="25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9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2500" fill="hold"/>
                                            <p:tgtEl>
                                              <p:spTgt spid="38"/>
                                            </p:tgtEl>
                                            <p:attrNameLst>
                                              <p:attrName>ppt_x</p:attrName>
                                            </p:attrNameLst>
                                          </p:cBhvr>
                                          <p:tavLst>
                                            <p:tav tm="0">
                                              <p:val>
                                                <p:strVal val="#ppt_x"/>
                                              </p:val>
                                            </p:tav>
                                            <p:tav tm="100000">
                                              <p:val>
                                                <p:strVal val="#ppt_x"/>
                                              </p:val>
                                            </p:tav>
                                          </p:tavLst>
                                        </p:anim>
                                        <p:anim calcmode="lin" valueType="num">
                                          <p:cBhvr additive="base">
                                            <p:cTn id="12" dur="2500" fill="hold"/>
                                            <p:tgtEl>
                                              <p:spTgt spid="3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9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9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2.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3.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4.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5.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6.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7.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8.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2D9FE37E8EC6429960905CD78478F2" ma:contentTypeVersion="11" ma:contentTypeDescription="Create a new document." ma:contentTypeScope="" ma:versionID="536c3614f2d0f47e278c33a1d84165ac">
  <xsd:schema xmlns:xsd="http://www.w3.org/2001/XMLSchema" xmlns:xs="http://www.w3.org/2001/XMLSchema" xmlns:p="http://schemas.microsoft.com/office/2006/metadata/properties" xmlns:ns3="ed862933-09a8-4cbd-b9e9-49e2da84c1fd" xmlns:ns4="4f7bfdc8-86f1-4584-8ec5-a3bb78f72b14" targetNamespace="http://schemas.microsoft.com/office/2006/metadata/properties" ma:root="true" ma:fieldsID="5035b1ff9b96393c8a440abf285a8e1d" ns3:_="" ns4:_="">
    <xsd:import namespace="ed862933-09a8-4cbd-b9e9-49e2da84c1fd"/>
    <xsd:import namespace="4f7bfdc8-86f1-4584-8ec5-a3bb78f72b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862933-09a8-4cbd-b9e9-49e2da84c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7bfdc8-86f1-4584-8ec5-a3bb78f72b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24FEEC-AA8D-48B0-B3E5-43341CDB3B24}">
  <ds:schemaRefs>
    <ds:schemaRef ds:uri="http://schemas.microsoft.com/sharepoint/v3/contenttype/forms"/>
  </ds:schemaRefs>
</ds:datastoreItem>
</file>

<file path=customXml/itemProps2.xml><?xml version="1.0" encoding="utf-8"?>
<ds:datastoreItem xmlns:ds="http://schemas.openxmlformats.org/officeDocument/2006/customXml" ds:itemID="{D273BC46-CD1C-4001-9EFF-AD15A4293537}">
  <ds:schemaRefs>
    <ds:schemaRef ds:uri="http://purl.org/dc/terms/"/>
    <ds:schemaRef ds:uri="http://purl.org/dc/elements/1.1/"/>
    <ds:schemaRef ds:uri="http://www.w3.org/XML/1998/namespace"/>
    <ds:schemaRef ds:uri="http://schemas.microsoft.com/office/2006/documentManagement/types"/>
    <ds:schemaRef ds:uri="ed862933-09a8-4cbd-b9e9-49e2da84c1fd"/>
    <ds:schemaRef ds:uri="http://purl.org/dc/dcmitype/"/>
    <ds:schemaRef ds:uri="http://schemas.microsoft.com/office/infopath/2007/PartnerControls"/>
    <ds:schemaRef ds:uri="http://schemas.openxmlformats.org/package/2006/metadata/core-properties"/>
    <ds:schemaRef ds:uri="4f7bfdc8-86f1-4584-8ec5-a3bb78f72b14"/>
    <ds:schemaRef ds:uri="http://schemas.microsoft.com/office/2006/metadata/properties"/>
  </ds:schemaRefs>
</ds:datastoreItem>
</file>

<file path=customXml/itemProps3.xml><?xml version="1.0" encoding="utf-8"?>
<ds:datastoreItem xmlns:ds="http://schemas.openxmlformats.org/officeDocument/2006/customXml" ds:itemID="{A9097244-A48D-4361-B336-727546EE2DC1}">
  <ds:schemaRefs>
    <ds:schemaRef ds:uri="4f7bfdc8-86f1-4584-8ec5-a3bb78f72b14"/>
    <ds:schemaRef ds:uri="ed862933-09a8-4cbd-b9e9-49e2da84c1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487</Words>
  <Application>Microsoft Office PowerPoint</Application>
  <PresentationFormat>Widescreen</PresentationFormat>
  <Paragraphs>98</Paragraphs>
  <Slides>19</Slides>
  <Notes>0</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19</vt:i4>
      </vt:variant>
    </vt:vector>
  </HeadingPairs>
  <TitlesOfParts>
    <vt:vector size="43" baseType="lpstr">
      <vt:lpstr>Courier New</vt:lpstr>
      <vt:lpstr>Century Gothic</vt:lpstr>
      <vt:lpstr>Arial</vt:lpstr>
      <vt:lpstr>Calibri</vt:lpstr>
      <vt:lpstr>Open Sans Extrabold</vt:lpstr>
      <vt:lpstr>Open Sans Light</vt:lpstr>
      <vt:lpstr>Designball-edu-02</vt:lpstr>
      <vt:lpstr>Wingdings 3</vt:lpstr>
      <vt:lpstr>Designball-Social-01</vt:lpstr>
      <vt:lpstr>Calibri Light</vt:lpstr>
      <vt:lpstr>Open Sans</vt:lpstr>
      <vt:lpstr>1_Ion</vt:lpstr>
      <vt:lpstr>Office Theme</vt:lpstr>
      <vt:lpstr>Layout of version 4.5</vt:lpstr>
      <vt:lpstr>1_Office Theme</vt:lpstr>
      <vt:lpstr>2_Office Theme</vt:lpstr>
      <vt:lpstr>3_Office Theme</vt:lpstr>
      <vt:lpstr>4_Office Theme</vt:lpstr>
      <vt:lpstr>5_Office Theme</vt:lpstr>
      <vt:lpstr>1_Layout of version 4.5</vt:lpstr>
      <vt:lpstr>9_Office Theme</vt:lpstr>
      <vt:lpstr>7_Office Theme</vt:lpstr>
      <vt:lpstr>8_Office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KHAIRUL HAZIQ BIN MOHAMAD KHAIRI</dc:creator>
  <cp:lastModifiedBy>MUHAMMAD KHAIRUL HAZIQ BIN MOHAMAD KHAIRI</cp:lastModifiedBy>
  <cp:revision>2</cp:revision>
  <dcterms:created xsi:type="dcterms:W3CDTF">2022-07-12T14:33:15Z</dcterms:created>
  <dcterms:modified xsi:type="dcterms:W3CDTF">2022-07-21T08:05:32Z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0x010100482D9FE37E8EC6429960905CD78478F2</vt:lpwstr>
  </property>
</Properties>
</file>